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Default Extension="vml" ContentType="application/vnd.openxmlformats-officedocument.vmlDrawing"/>
  <Default Extension="gif" ContentType="image/gi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16" r:id="rId2"/>
    <p:sldId id="693" r:id="rId3"/>
    <p:sldId id="482" r:id="rId4"/>
    <p:sldId id="663" r:id="rId5"/>
    <p:sldId id="545" r:id="rId6"/>
    <p:sldId id="667" r:id="rId7"/>
    <p:sldId id="472" r:id="rId8"/>
    <p:sldId id="694" r:id="rId9"/>
    <p:sldId id="717" r:id="rId10"/>
    <p:sldId id="672" r:id="rId11"/>
    <p:sldId id="673" r:id="rId12"/>
    <p:sldId id="674" r:id="rId13"/>
    <p:sldId id="735" r:id="rId14"/>
    <p:sldId id="736" r:id="rId15"/>
    <p:sldId id="737" r:id="rId16"/>
    <p:sldId id="738" r:id="rId17"/>
    <p:sldId id="740" r:id="rId18"/>
    <p:sldId id="739" r:id="rId19"/>
    <p:sldId id="633" r:id="rId20"/>
    <p:sldId id="485" r:id="rId21"/>
    <p:sldId id="486" r:id="rId22"/>
    <p:sldId id="487" r:id="rId23"/>
    <p:sldId id="488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092" y="-594"/>
      </p:cViewPr>
      <p:guideLst>
        <p:guide orient="horz" pos="2249"/>
        <p:guide pos="37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3" y="1122565"/>
            <a:ext cx="9144249" cy="238802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43" y="3602687"/>
            <a:ext cx="9144249" cy="16560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223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635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7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svg"/><Relationship Id="rId5" Type="http://schemas.openxmlformats.org/officeDocument/2006/relationships/image" Target="../media/image27.png"/><Relationship Id="rId4" Type="http://schemas.openxmlformats.org/officeDocument/2006/relationships/image" Target="../media/image17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png"/><Relationship Id="rId5" Type="http://schemas.openxmlformats.org/officeDocument/2006/relationships/image" Target="../media/image5.png"/><Relationship Id="rId4" Type="http://schemas.openxmlformats.org/officeDocument/2006/relationships/image" Target="../media/image32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tiff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jpeg"/><Relationship Id="rId5" Type="http://schemas.openxmlformats.org/officeDocument/2006/relationships/image" Target="../media/image33.png"/><Relationship Id="rId4" Type="http://schemas.openxmlformats.org/officeDocument/2006/relationships/image" Target="../media/image5.png"/><Relationship Id="rId9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2.tiff"/><Relationship Id="rId7" Type="http://schemas.openxmlformats.org/officeDocument/2006/relationships/image" Target="../media/image4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9.svg"/><Relationship Id="rId4" Type="http://schemas.openxmlformats.org/officeDocument/2006/relationships/image" Target="../media/image5.png"/><Relationship Id="rId9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png"/><Relationship Id="rId5" Type="http://schemas.openxmlformats.org/officeDocument/2006/relationships/image" Target="../media/image5.png"/><Relationship Id="rId4" Type="http://schemas.openxmlformats.org/officeDocument/2006/relationships/image" Target="../media/image32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2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1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46.tiff"/><Relationship Id="rId5" Type="http://schemas.openxmlformats.org/officeDocument/2006/relationships/image" Target="../media/image45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tiff"/><Relationship Id="rId5" Type="http://schemas.openxmlformats.org/officeDocument/2006/relationships/image" Target="../media/image49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tags" Target="../tags/tag11.xml"/><Relationship Id="rId7" Type="http://schemas.openxmlformats.org/officeDocument/2006/relationships/image" Target="../media/image5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61.png"/><Relationship Id="rId5" Type="http://schemas.openxmlformats.org/officeDocument/2006/relationships/tags" Target="../tags/tag13.xml"/><Relationship Id="rId10" Type="http://schemas.openxmlformats.org/officeDocument/2006/relationships/image" Target="../media/image60.png"/><Relationship Id="rId4" Type="http://schemas.openxmlformats.org/officeDocument/2006/relationships/tags" Target="../tags/tag12.xml"/><Relationship Id="rId9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11.tiff"/><Relationship Id="rId10" Type="http://schemas.openxmlformats.org/officeDocument/2006/relationships/image" Target="../media/image5.sv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5.jpeg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2.png"/><Relationship Id="rId4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1.png"/><Relationship Id="rId7" Type="http://schemas.openxmlformats.org/officeDocument/2006/relationships/image" Target="../media/image1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85900" y="1088708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33272" y="212935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4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　认识小数</a:t>
            </a:r>
          </a:p>
          <a:p>
            <a:pPr algn="ctr" defTabSz="685800">
              <a:lnSpc>
                <a:spcPct val="90000"/>
              </a:lnSpc>
            </a:pPr>
            <a:endParaRPr lang="zh-CN" altLang="en-US" sz="4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30974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小数的初步认识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61349" y="3702719"/>
            <a:ext cx="572432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</a:pPr>
            <a:r>
              <a:rPr lang="zh-CN" altLang="en-US"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课时　认识小数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组合 166" descr="7b0a202020202274657874626f78223a20227b5c2263617465676f72795f69645c223a31303530312c5c2269645c223a32303334333830367d220a7d0a"/>
          <p:cNvGrpSpPr/>
          <p:nvPr/>
        </p:nvGrpSpPr>
        <p:grpSpPr>
          <a:xfrm>
            <a:off x="-637540" y="787783"/>
            <a:ext cx="12849860" cy="5706362"/>
            <a:chOff x="5100" y="2721"/>
            <a:chExt cx="9736" cy="4995"/>
          </a:xfrm>
        </p:grpSpPr>
        <p:grpSp>
          <p:nvGrpSpPr>
            <p:cNvPr id="168" name="组合 167"/>
            <p:cNvGrpSpPr/>
            <p:nvPr/>
          </p:nvGrpSpPr>
          <p:grpSpPr>
            <a:xfrm>
              <a:off x="5100" y="2721"/>
              <a:ext cx="9736" cy="4995"/>
              <a:chOff x="5100" y="2721"/>
              <a:chExt cx="9736" cy="4995"/>
            </a:xfrm>
          </p:grpSpPr>
          <p:grpSp>
            <p:nvGrpSpPr>
              <p:cNvPr id="13140" name="图形 12978"/>
              <p:cNvGrpSpPr/>
              <p:nvPr/>
            </p:nvGrpSpPr>
            <p:grpSpPr>
              <a:xfrm>
                <a:off x="6796" y="2721"/>
                <a:ext cx="1567" cy="1013"/>
                <a:chOff x="4315648" y="1727600"/>
                <a:chExt cx="994771" cy="643168"/>
              </a:xfrm>
            </p:grpSpPr>
            <p:sp>
              <p:nvSpPr>
                <p:cNvPr id="13141" name="任意多边形: 形状 13140"/>
                <p:cNvSpPr/>
                <p:nvPr/>
              </p:nvSpPr>
              <p:spPr>
                <a:xfrm>
                  <a:off x="4745478" y="2160795"/>
                  <a:ext cx="515418" cy="165497"/>
                </a:xfrm>
                <a:custGeom>
                  <a:avLst/>
                  <a:gdLst>
                    <a:gd name="connsiteX0" fmla="*/ 82749 w 515418"/>
                    <a:gd name="connsiteY0" fmla="*/ 165497 h 165497"/>
                    <a:gd name="connsiteX1" fmla="*/ 0 w 515418"/>
                    <a:gd name="connsiteY1" fmla="*/ 82749 h 165497"/>
                    <a:gd name="connsiteX2" fmla="*/ 82749 w 515418"/>
                    <a:gd name="connsiteY2" fmla="*/ 0 h 165497"/>
                    <a:gd name="connsiteX3" fmla="*/ 515418 w 515418"/>
                    <a:gd name="connsiteY3" fmla="*/ 0 h 165497"/>
                    <a:gd name="connsiteX4" fmla="*/ 515418 w 515418"/>
                    <a:gd name="connsiteY4" fmla="*/ 164761 h 165497"/>
                    <a:gd name="connsiteX5" fmla="*/ 82749 w 515418"/>
                    <a:gd name="connsiteY5" fmla="*/ 165497 h 16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5418" h="165497">
                      <a:moveTo>
                        <a:pt x="82749" y="165497"/>
                      </a:moveTo>
                      <a:cubicBezTo>
                        <a:pt x="37116" y="165497"/>
                        <a:pt x="0" y="128486"/>
                        <a:pt x="0" y="82749"/>
                      </a:cubicBezTo>
                      <a:cubicBezTo>
                        <a:pt x="0" y="37116"/>
                        <a:pt x="37011" y="0"/>
                        <a:pt x="82749" y="0"/>
                      </a:cubicBezTo>
                      <a:lnTo>
                        <a:pt x="515418" y="0"/>
                      </a:lnTo>
                      <a:lnTo>
                        <a:pt x="515418" y="164761"/>
                      </a:lnTo>
                      <a:lnTo>
                        <a:pt x="82749" y="1654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2" name="任意多边形: 形状 13141"/>
                <p:cNvSpPr/>
                <p:nvPr/>
              </p:nvSpPr>
              <p:spPr>
                <a:xfrm>
                  <a:off x="4315648" y="2116319"/>
                  <a:ext cx="994771" cy="254449"/>
                </a:xfrm>
                <a:custGeom>
                  <a:avLst/>
                  <a:gdLst>
                    <a:gd name="connsiteX0" fmla="*/ 514261 w 994771"/>
                    <a:gd name="connsiteY0" fmla="*/ 50154 h 254449"/>
                    <a:gd name="connsiteX1" fmla="*/ 994772 w 994771"/>
                    <a:gd name="connsiteY1" fmla="*/ 50154 h 254449"/>
                    <a:gd name="connsiteX2" fmla="*/ 994772 w 994771"/>
                    <a:gd name="connsiteY2" fmla="*/ 0 h 254449"/>
                    <a:gd name="connsiteX3" fmla="*/ 127225 w 994771"/>
                    <a:gd name="connsiteY3" fmla="*/ 0 h 254449"/>
                    <a:gd name="connsiteX4" fmla="*/ 0 w 994771"/>
                    <a:gd name="connsiteY4" fmla="*/ 127225 h 254449"/>
                    <a:gd name="connsiteX5" fmla="*/ 0 w 994771"/>
                    <a:gd name="connsiteY5" fmla="*/ 127225 h 254449"/>
                    <a:gd name="connsiteX6" fmla="*/ 127225 w 994771"/>
                    <a:gd name="connsiteY6" fmla="*/ 254450 h 254449"/>
                    <a:gd name="connsiteX7" fmla="*/ 994772 w 994771"/>
                    <a:gd name="connsiteY7" fmla="*/ 254450 h 254449"/>
                    <a:gd name="connsiteX8" fmla="*/ 994772 w 994771"/>
                    <a:gd name="connsiteY8" fmla="*/ 204296 h 254449"/>
                    <a:gd name="connsiteX9" fmla="*/ 514261 w 994771"/>
                    <a:gd name="connsiteY9" fmla="*/ 204296 h 254449"/>
                    <a:gd name="connsiteX10" fmla="*/ 437191 w 994771"/>
                    <a:gd name="connsiteY10" fmla="*/ 127225 h 254449"/>
                    <a:gd name="connsiteX11" fmla="*/ 514261 w 994771"/>
                    <a:gd name="connsiteY11" fmla="*/ 50154 h 254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94771" h="254449">
                      <a:moveTo>
                        <a:pt x="514261" y="50154"/>
                      </a:moveTo>
                      <a:lnTo>
                        <a:pt x="994772" y="50154"/>
                      </a:lnTo>
                      <a:lnTo>
                        <a:pt x="994772" y="0"/>
                      </a:lnTo>
                      <a:lnTo>
                        <a:pt x="127225" y="0"/>
                      </a:lnTo>
                      <a:cubicBezTo>
                        <a:pt x="56988" y="0"/>
                        <a:pt x="0" y="56988"/>
                        <a:pt x="0" y="127225"/>
                      </a:cubicBezTo>
                      <a:lnTo>
                        <a:pt x="0" y="127225"/>
                      </a:lnTo>
                      <a:cubicBezTo>
                        <a:pt x="0" y="197461"/>
                        <a:pt x="56988" y="254450"/>
                        <a:pt x="127225" y="254450"/>
                      </a:cubicBezTo>
                      <a:lnTo>
                        <a:pt x="994772" y="254450"/>
                      </a:lnTo>
                      <a:lnTo>
                        <a:pt x="994772" y="204296"/>
                      </a:lnTo>
                      <a:lnTo>
                        <a:pt x="514261" y="204296"/>
                      </a:lnTo>
                      <a:cubicBezTo>
                        <a:pt x="471678" y="204296"/>
                        <a:pt x="437191" y="169808"/>
                        <a:pt x="437191" y="127225"/>
                      </a:cubicBezTo>
                      <a:cubicBezTo>
                        <a:pt x="437191" y="84641"/>
                        <a:pt x="471678" y="50154"/>
                        <a:pt x="514261" y="50154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3" name="任意多边形: 形状 13142"/>
                <p:cNvSpPr/>
                <p:nvPr/>
              </p:nvSpPr>
              <p:spPr>
                <a:xfrm>
                  <a:off x="4315648" y="2243544"/>
                  <a:ext cx="994771" cy="127224"/>
                </a:xfrm>
                <a:custGeom>
                  <a:avLst/>
                  <a:gdLst>
                    <a:gd name="connsiteX0" fmla="*/ 514261 w 994771"/>
                    <a:gd name="connsiteY0" fmla="*/ 77071 h 127224"/>
                    <a:gd name="connsiteX1" fmla="*/ 437191 w 994771"/>
                    <a:gd name="connsiteY1" fmla="*/ 0 h 127224"/>
                    <a:gd name="connsiteX2" fmla="*/ 0 w 994771"/>
                    <a:gd name="connsiteY2" fmla="*/ 0 h 127224"/>
                    <a:gd name="connsiteX3" fmla="*/ 0 w 994771"/>
                    <a:gd name="connsiteY3" fmla="*/ 0 h 127224"/>
                    <a:gd name="connsiteX4" fmla="*/ 127225 w 994771"/>
                    <a:gd name="connsiteY4" fmla="*/ 127225 h 127224"/>
                    <a:gd name="connsiteX5" fmla="*/ 994772 w 994771"/>
                    <a:gd name="connsiteY5" fmla="*/ 127225 h 127224"/>
                    <a:gd name="connsiteX6" fmla="*/ 994772 w 994771"/>
                    <a:gd name="connsiteY6" fmla="*/ 77071 h 127224"/>
                    <a:gd name="connsiteX7" fmla="*/ 514261 w 994771"/>
                    <a:gd name="connsiteY7" fmla="*/ 77071 h 12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4771" h="127224">
                      <a:moveTo>
                        <a:pt x="514261" y="77071"/>
                      </a:moveTo>
                      <a:cubicBezTo>
                        <a:pt x="471678" y="77071"/>
                        <a:pt x="437191" y="42584"/>
                        <a:pt x="43719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0236"/>
                        <a:pt x="56988" y="127225"/>
                        <a:pt x="127225" y="127225"/>
                      </a:cubicBezTo>
                      <a:lnTo>
                        <a:pt x="994772" y="127225"/>
                      </a:lnTo>
                      <a:lnTo>
                        <a:pt x="994772" y="77071"/>
                      </a:lnTo>
                      <a:lnTo>
                        <a:pt x="514261" y="7707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4" name="任意多边形: 形状 13143"/>
                <p:cNvSpPr/>
                <p:nvPr/>
              </p:nvSpPr>
              <p:spPr>
                <a:xfrm>
                  <a:off x="5230720" y="2166473"/>
                  <a:ext cx="6308" cy="154141"/>
                </a:xfrm>
                <a:custGeom>
                  <a:avLst/>
                  <a:gdLst>
                    <a:gd name="connsiteX0" fmla="*/ 0 w 6308"/>
                    <a:gd name="connsiteY0" fmla="*/ 0 h 154141"/>
                    <a:gd name="connsiteX1" fmla="*/ 6309 w 6308"/>
                    <a:gd name="connsiteY1" fmla="*/ 0 h 154141"/>
                    <a:gd name="connsiteX2" fmla="*/ 6309 w 6308"/>
                    <a:gd name="connsiteY2" fmla="*/ 154142 h 154141"/>
                    <a:gd name="connsiteX3" fmla="*/ 0 w 6308"/>
                    <a:gd name="connsiteY3" fmla="*/ 154142 h 154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08" h="154141">
                      <a:moveTo>
                        <a:pt x="0" y="0"/>
                      </a:moveTo>
                      <a:lnTo>
                        <a:pt x="6309" y="0"/>
                      </a:lnTo>
                      <a:lnTo>
                        <a:pt x="6309" y="154142"/>
                      </a:lnTo>
                      <a:lnTo>
                        <a:pt x="0" y="15414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145" name="图形 12978"/>
                <p:cNvGrpSpPr/>
                <p:nvPr/>
              </p:nvGrpSpPr>
              <p:grpSpPr>
                <a:xfrm>
                  <a:off x="4916338" y="1727600"/>
                  <a:ext cx="270480" cy="416859"/>
                  <a:chOff x="4916338" y="1727600"/>
                  <a:chExt cx="270480" cy="416859"/>
                </a:xfrm>
              </p:grpSpPr>
              <p:sp>
                <p:nvSpPr>
                  <p:cNvPr id="13150" name="任意多边形: 形状 13149"/>
                  <p:cNvSpPr/>
                  <p:nvPr/>
                </p:nvSpPr>
                <p:spPr>
                  <a:xfrm>
                    <a:off x="4938201" y="2096026"/>
                    <a:ext cx="110934" cy="48433"/>
                  </a:xfrm>
                  <a:custGeom>
                    <a:avLst/>
                    <a:gdLst>
                      <a:gd name="connsiteX0" fmla="*/ 100209 w 110934"/>
                      <a:gd name="connsiteY0" fmla="*/ 0 h 48433"/>
                      <a:gd name="connsiteX1" fmla="*/ 8313 w 110934"/>
                      <a:gd name="connsiteY1" fmla="*/ 25024 h 48433"/>
                      <a:gd name="connsiteX2" fmla="*/ 217 w 110934"/>
                      <a:gd name="connsiteY2" fmla="*/ 38062 h 48433"/>
                      <a:gd name="connsiteX3" fmla="*/ 533 w 110934"/>
                      <a:gd name="connsiteY3" fmla="*/ 39429 h 48433"/>
                      <a:gd name="connsiteX4" fmla="*/ 12729 w 110934"/>
                      <a:gd name="connsiteY4" fmla="*/ 48366 h 48433"/>
                      <a:gd name="connsiteX5" fmla="*/ 110934 w 110934"/>
                      <a:gd name="connsiteY5" fmla="*/ 38483 h 48433"/>
                      <a:gd name="connsiteX6" fmla="*/ 100209 w 110934"/>
                      <a:gd name="connsiteY6" fmla="*/ 0 h 48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0934" h="48433">
                        <a:moveTo>
                          <a:pt x="100209" y="0"/>
                        </a:moveTo>
                        <a:lnTo>
                          <a:pt x="8313" y="25024"/>
                        </a:lnTo>
                        <a:cubicBezTo>
                          <a:pt x="2635" y="26602"/>
                          <a:pt x="-939" y="32279"/>
                          <a:pt x="217" y="38062"/>
                        </a:cubicBezTo>
                        <a:lnTo>
                          <a:pt x="533" y="39429"/>
                        </a:lnTo>
                        <a:cubicBezTo>
                          <a:pt x="1689" y="45107"/>
                          <a:pt x="6946" y="48997"/>
                          <a:pt x="12729" y="48366"/>
                        </a:cubicBezTo>
                        <a:lnTo>
                          <a:pt x="110934" y="38483"/>
                        </a:lnTo>
                        <a:lnTo>
                          <a:pt x="100209" y="0"/>
                        </a:lnTo>
                        <a:close/>
                      </a:path>
                    </a:pathLst>
                  </a:custGeom>
                  <a:solidFill>
                    <a:srgbClr val="8E7E64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56" name="任意多边形: 形状 13155"/>
                  <p:cNvSpPr/>
                  <p:nvPr/>
                </p:nvSpPr>
                <p:spPr>
                  <a:xfrm>
                    <a:off x="5164269" y="2111482"/>
                    <a:ext cx="210" cy="105"/>
                  </a:xfrm>
                  <a:custGeom>
                    <a:avLst/>
                    <a:gdLst>
                      <a:gd name="connsiteX0" fmla="*/ 210 w 210"/>
                      <a:gd name="connsiteY0" fmla="*/ 0 h 105"/>
                      <a:gd name="connsiteX1" fmla="*/ 0 w 210"/>
                      <a:gd name="connsiteY1" fmla="*/ 105 h 105"/>
                      <a:gd name="connsiteX2" fmla="*/ 210 w 210"/>
                      <a:gd name="connsiteY2" fmla="*/ 0 h 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10" h="105">
                        <a:moveTo>
                          <a:pt x="210" y="0"/>
                        </a:moveTo>
                        <a:cubicBezTo>
                          <a:pt x="105" y="0"/>
                          <a:pt x="0" y="105"/>
                          <a:pt x="0" y="105"/>
                        </a:cubicBezTo>
                        <a:cubicBezTo>
                          <a:pt x="105" y="105"/>
                          <a:pt x="210" y="0"/>
                          <a:pt x="210" y="0"/>
                        </a:cubicBezTo>
                        <a:close/>
                      </a:path>
                    </a:pathLst>
                  </a:custGeom>
                  <a:solidFill>
                    <a:srgbClr val="1D1D1B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158" name="图形 12978"/>
                  <p:cNvGrpSpPr/>
                  <p:nvPr/>
                </p:nvGrpSpPr>
                <p:grpSpPr>
                  <a:xfrm>
                    <a:off x="4916338" y="1882162"/>
                    <a:ext cx="270480" cy="97927"/>
                    <a:chOff x="4916338" y="1882162"/>
                    <a:chExt cx="270480" cy="97927"/>
                  </a:xfrm>
                  <a:solidFill>
                    <a:srgbClr val="1D1D1B"/>
                  </a:solidFill>
                </p:grpSpPr>
                <p:sp>
                  <p:nvSpPr>
                    <p:cNvPr id="13160" name="任意多边形: 形状 13159"/>
                    <p:cNvSpPr/>
                    <p:nvPr/>
                  </p:nvSpPr>
                  <p:spPr>
                    <a:xfrm>
                      <a:off x="4916338" y="1949981"/>
                      <a:ext cx="10514" cy="420"/>
                    </a:xfrm>
                    <a:custGeom>
                      <a:avLst/>
                      <a:gdLst>
                        <a:gd name="connsiteX0" fmla="*/ 0 w 10514"/>
                        <a:gd name="connsiteY0" fmla="*/ 421 h 420"/>
                        <a:gd name="connsiteX1" fmla="*/ 0 w 10514"/>
                        <a:gd name="connsiteY1" fmla="*/ 0 h 420"/>
                        <a:gd name="connsiteX2" fmla="*/ 0 w 10514"/>
                        <a:gd name="connsiteY2" fmla="*/ 421 h 4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514" h="420">
                          <a:moveTo>
                            <a:pt x="0" y="421"/>
                          </a:moveTo>
                          <a:cubicBezTo>
                            <a:pt x="0" y="210"/>
                            <a:pt x="0" y="0"/>
                            <a:pt x="0" y="0"/>
                          </a:cubicBezTo>
                          <a:cubicBezTo>
                            <a:pt x="0" y="0"/>
                            <a:pt x="0" y="210"/>
                            <a:pt x="0" y="42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2" name="任意多边形: 形状 13161"/>
                    <p:cNvSpPr/>
                    <p:nvPr/>
                  </p:nvSpPr>
                  <p:spPr>
                    <a:xfrm>
                      <a:off x="5156278" y="1882162"/>
                      <a:ext cx="30540" cy="97927"/>
                    </a:xfrm>
                    <a:custGeom>
                      <a:avLst/>
                      <a:gdLst>
                        <a:gd name="connsiteX0" fmla="*/ 29966 w 30540"/>
                        <a:gd name="connsiteY0" fmla="*/ 45107 h 97927"/>
                        <a:gd name="connsiteX1" fmla="*/ 19031 w 30540"/>
                        <a:gd name="connsiteY1" fmla="*/ 0 h 97927"/>
                        <a:gd name="connsiteX2" fmla="*/ 19031 w 30540"/>
                        <a:gd name="connsiteY2" fmla="*/ 37326 h 97927"/>
                        <a:gd name="connsiteX3" fmla="*/ 0 w 30540"/>
                        <a:gd name="connsiteY3" fmla="*/ 73706 h 97927"/>
                        <a:gd name="connsiteX4" fmla="*/ 0 w 30540"/>
                        <a:gd name="connsiteY4" fmla="*/ 94420 h 97927"/>
                        <a:gd name="connsiteX5" fmla="*/ 5257 w 30540"/>
                        <a:gd name="connsiteY5" fmla="*/ 95997 h 97927"/>
                        <a:gd name="connsiteX6" fmla="*/ 29020 w 30540"/>
                        <a:gd name="connsiteY6" fmla="*/ 61089 h 97927"/>
                        <a:gd name="connsiteX7" fmla="*/ 29966 w 30540"/>
                        <a:gd name="connsiteY7" fmla="*/ 45107 h 979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0540" h="97927">
                          <a:moveTo>
                            <a:pt x="29966" y="45107"/>
                          </a:moveTo>
                          <a:lnTo>
                            <a:pt x="19031" y="0"/>
                          </a:lnTo>
                          <a:cubicBezTo>
                            <a:pt x="19031" y="0"/>
                            <a:pt x="19872" y="12092"/>
                            <a:pt x="19031" y="37326"/>
                          </a:cubicBezTo>
                          <a:cubicBezTo>
                            <a:pt x="18190" y="62561"/>
                            <a:pt x="0" y="73706"/>
                            <a:pt x="0" y="73706"/>
                          </a:cubicBezTo>
                          <a:cubicBezTo>
                            <a:pt x="0" y="73706"/>
                            <a:pt x="0" y="87585"/>
                            <a:pt x="0" y="94420"/>
                          </a:cubicBezTo>
                          <a:cubicBezTo>
                            <a:pt x="0" y="101254"/>
                            <a:pt x="5257" y="95997"/>
                            <a:pt x="5257" y="95997"/>
                          </a:cubicBezTo>
                          <a:cubicBezTo>
                            <a:pt x="5257" y="95997"/>
                            <a:pt x="26286" y="65400"/>
                            <a:pt x="29020" y="61089"/>
                          </a:cubicBezTo>
                          <a:cubicBezTo>
                            <a:pt x="31754" y="56883"/>
                            <a:pt x="29966" y="45107"/>
                            <a:pt x="29966" y="45107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168" name="图形 12978"/>
                  <p:cNvGrpSpPr/>
                  <p:nvPr/>
                </p:nvGrpSpPr>
                <p:grpSpPr>
                  <a:xfrm>
                    <a:off x="5007078" y="1727600"/>
                    <a:ext cx="97678" cy="14089"/>
                    <a:chOff x="5007078" y="1727600"/>
                    <a:chExt cx="97678" cy="14089"/>
                  </a:xfrm>
                  <a:solidFill>
                    <a:srgbClr val="272525"/>
                  </a:solidFill>
                </p:grpSpPr>
                <p:sp>
                  <p:nvSpPr>
                    <p:cNvPr id="13171" name="任意多边形: 形状 13170"/>
                    <p:cNvSpPr/>
                    <p:nvPr/>
                  </p:nvSpPr>
                  <p:spPr>
                    <a:xfrm>
                      <a:off x="5094242" y="1731175"/>
                      <a:ext cx="10514" cy="10514"/>
                    </a:xfrm>
                    <a:custGeom>
                      <a:avLst/>
                      <a:gdLst>
                        <a:gd name="connsiteX0" fmla="*/ 0 w 10514"/>
                        <a:gd name="connsiteY0" fmla="*/ 0 h 10514"/>
                        <a:gd name="connsiteX1" fmla="*/ 0 w 10514"/>
                        <a:gd name="connsiteY1" fmla="*/ 0 h 10514"/>
                        <a:gd name="connsiteX2" fmla="*/ 0 w 10514"/>
                        <a:gd name="connsiteY2" fmla="*/ 0 h 105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514" h="10514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74" name="任意多边形: 形状 13173"/>
                    <p:cNvSpPr/>
                    <p:nvPr/>
                  </p:nvSpPr>
                  <p:spPr>
                    <a:xfrm>
                      <a:off x="5007078" y="1727600"/>
                      <a:ext cx="3154" cy="736"/>
                    </a:xfrm>
                    <a:custGeom>
                      <a:avLst/>
                      <a:gdLst>
                        <a:gd name="connsiteX0" fmla="*/ 3154 w 3154"/>
                        <a:gd name="connsiteY0" fmla="*/ 0 h 736"/>
                        <a:gd name="connsiteX1" fmla="*/ 0 w 3154"/>
                        <a:gd name="connsiteY1" fmla="*/ 736 h 736"/>
                        <a:gd name="connsiteX2" fmla="*/ 3154 w 3154"/>
                        <a:gd name="connsiteY2" fmla="*/ 0 h 736"/>
                        <a:gd name="connsiteX3" fmla="*/ 3154 w 3154"/>
                        <a:gd name="connsiteY3" fmla="*/ 0 h 7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54" h="736">
                          <a:moveTo>
                            <a:pt x="3154" y="0"/>
                          </a:moveTo>
                          <a:lnTo>
                            <a:pt x="0" y="736"/>
                          </a:lnTo>
                          <a:lnTo>
                            <a:pt x="3154" y="0"/>
                          </a:lnTo>
                          <a:lnTo>
                            <a:pt x="3154" y="0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3177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solidFill>
                <a:srgbClr val="85B1DD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9" name="图形 12978"/>
              <p:cNvSpPr/>
              <p:nvPr/>
            </p:nvSpPr>
            <p:spPr>
              <a:xfrm>
                <a:off x="6827" y="3948"/>
                <a:ext cx="6194" cy="3286"/>
              </a:xfrm>
              <a:custGeom>
                <a:avLst/>
                <a:gdLst>
                  <a:gd name="connsiteX0" fmla="*/ 3738306 w 3933033"/>
                  <a:gd name="connsiteY0" fmla="*/ 2047057 h 2086696"/>
                  <a:gd name="connsiteX1" fmla="*/ 3739462 w 3933033"/>
                  <a:gd name="connsiteY1" fmla="*/ 2086697 h 2086696"/>
                  <a:gd name="connsiteX2" fmla="*/ 177379 w 3933033"/>
                  <a:gd name="connsiteY2" fmla="*/ 2086697 h 2086696"/>
                  <a:gd name="connsiteX3" fmla="*/ 177379 w 3933033"/>
                  <a:gd name="connsiteY3" fmla="*/ 2086697 h 2086696"/>
                  <a:gd name="connsiteX4" fmla="*/ 14089 w 3933033"/>
                  <a:gd name="connsiteY4" fmla="*/ 1904482 h 2086696"/>
                  <a:gd name="connsiteX5" fmla="*/ 0 w 3933033"/>
                  <a:gd name="connsiteY5" fmla="*/ 1904061 h 2086696"/>
                  <a:gd name="connsiteX6" fmla="*/ 0 w 3933033"/>
                  <a:gd name="connsiteY6" fmla="*/ 192204 h 2086696"/>
                  <a:gd name="connsiteX7" fmla="*/ 5783 w 3933033"/>
                  <a:gd name="connsiteY7" fmla="*/ 192204 h 2086696"/>
                  <a:gd name="connsiteX8" fmla="*/ 174224 w 3933033"/>
                  <a:gd name="connsiteY8" fmla="*/ 11671 h 2086696"/>
                  <a:gd name="connsiteX9" fmla="*/ 174119 w 3933033"/>
                  <a:gd name="connsiteY9" fmla="*/ 0 h 2086696"/>
                  <a:gd name="connsiteX10" fmla="*/ 3722219 w 3933033"/>
                  <a:gd name="connsiteY10" fmla="*/ 0 h 2086696"/>
                  <a:gd name="connsiteX11" fmla="*/ 3722429 w 3933033"/>
                  <a:gd name="connsiteY11" fmla="*/ 42584 h 2086696"/>
                  <a:gd name="connsiteX12" fmla="*/ 3891291 w 3933033"/>
                  <a:gd name="connsiteY12" fmla="*/ 220593 h 2086696"/>
                  <a:gd name="connsiteX13" fmla="*/ 3933033 w 3933033"/>
                  <a:gd name="connsiteY13" fmla="*/ 220383 h 2086696"/>
                  <a:gd name="connsiteX14" fmla="*/ 3933033 w 3933033"/>
                  <a:gd name="connsiteY14" fmla="*/ 1862739 h 2086696"/>
                  <a:gd name="connsiteX15" fmla="*/ 3906221 w 3933033"/>
                  <a:gd name="connsiteY15" fmla="*/ 1862739 h 2086696"/>
                  <a:gd name="connsiteX16" fmla="*/ 3738306 w 3933033"/>
                  <a:gd name="connsiteY16" fmla="*/ 2047057 h 208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33033" h="2086696">
                    <a:moveTo>
                      <a:pt x="3738306" y="2047057"/>
                    </a:moveTo>
                    <a:lnTo>
                      <a:pt x="3739462" y="2086697"/>
                    </a:lnTo>
                    <a:lnTo>
                      <a:pt x="177379" y="2086697"/>
                    </a:lnTo>
                    <a:lnTo>
                      <a:pt x="177379" y="2086697"/>
                    </a:lnTo>
                    <a:cubicBezTo>
                      <a:pt x="179166" y="1988492"/>
                      <a:pt x="106301" y="1907215"/>
                      <a:pt x="14089" y="1904482"/>
                    </a:cubicBezTo>
                    <a:lnTo>
                      <a:pt x="0" y="1904061"/>
                    </a:lnTo>
                    <a:lnTo>
                      <a:pt x="0" y="192204"/>
                    </a:lnTo>
                    <a:lnTo>
                      <a:pt x="5783" y="192204"/>
                    </a:lnTo>
                    <a:cubicBezTo>
                      <a:pt x="99361" y="192414"/>
                      <a:pt x="175065" y="111243"/>
                      <a:pt x="174224" y="11671"/>
                    </a:cubicBezTo>
                    <a:lnTo>
                      <a:pt x="174119" y="0"/>
                    </a:lnTo>
                    <a:lnTo>
                      <a:pt x="3722219" y="0"/>
                    </a:lnTo>
                    <a:lnTo>
                      <a:pt x="3722429" y="42584"/>
                    </a:lnTo>
                    <a:cubicBezTo>
                      <a:pt x="3722954" y="141419"/>
                      <a:pt x="3798553" y="221119"/>
                      <a:pt x="3891291" y="220593"/>
                    </a:cubicBezTo>
                    <a:lnTo>
                      <a:pt x="3933033" y="220383"/>
                    </a:lnTo>
                    <a:lnTo>
                      <a:pt x="3933033" y="1862739"/>
                    </a:lnTo>
                    <a:lnTo>
                      <a:pt x="3906221" y="1862739"/>
                    </a:lnTo>
                    <a:cubicBezTo>
                      <a:pt x="3811486" y="1862634"/>
                      <a:pt x="3735467" y="1946119"/>
                      <a:pt x="3738306" y="204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0" name="图形 12978"/>
              <p:cNvSpPr/>
              <p:nvPr/>
            </p:nvSpPr>
            <p:spPr>
              <a:xfrm>
                <a:off x="12898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9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2" name="图形 12978"/>
              <p:cNvSpPr/>
              <p:nvPr/>
            </p:nvSpPr>
            <p:spPr>
              <a:xfrm>
                <a:off x="6747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3" name="图形 12978"/>
              <p:cNvSpPr/>
              <p:nvPr/>
            </p:nvSpPr>
            <p:spPr>
              <a:xfrm>
                <a:off x="6747" y="7046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9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188" name="图形 12978"/>
              <p:cNvGrpSpPr/>
              <p:nvPr/>
            </p:nvGrpSpPr>
            <p:grpSpPr>
              <a:xfrm>
                <a:off x="13201" y="5079"/>
                <a:ext cx="1635" cy="2637"/>
                <a:chOff x="8440885" y="3038904"/>
                <a:chExt cx="1178774" cy="1901595"/>
              </a:xfrm>
            </p:grpSpPr>
            <p:sp>
              <p:nvSpPr>
                <p:cNvPr id="13192" name="任意多边形: 形状 13191"/>
                <p:cNvSpPr/>
                <p:nvPr/>
              </p:nvSpPr>
              <p:spPr>
                <a:xfrm>
                  <a:off x="8650017" y="4348536"/>
                  <a:ext cx="8201" cy="198302"/>
                </a:xfrm>
                <a:custGeom>
                  <a:avLst/>
                  <a:gdLst>
                    <a:gd name="connsiteX0" fmla="*/ 0 w 8201"/>
                    <a:gd name="connsiteY0" fmla="*/ 0 h 198302"/>
                    <a:gd name="connsiteX1" fmla="*/ 8201 w 8201"/>
                    <a:gd name="connsiteY1" fmla="*/ 0 h 198302"/>
                    <a:gd name="connsiteX2" fmla="*/ 8201 w 8201"/>
                    <a:gd name="connsiteY2" fmla="*/ 198302 h 198302"/>
                    <a:gd name="connsiteX3" fmla="*/ 0 w 8201"/>
                    <a:gd name="connsiteY3" fmla="*/ 198302 h 198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98302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98302"/>
                      </a:lnTo>
                      <a:lnTo>
                        <a:pt x="0" y="19830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9" name="任意多边形: 形状 13198"/>
                <p:cNvSpPr/>
                <p:nvPr/>
              </p:nvSpPr>
              <p:spPr>
                <a:xfrm>
                  <a:off x="9004880" y="3900936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1 w 8201"/>
                    <a:gd name="connsiteY1" fmla="*/ 0 h 121126"/>
                    <a:gd name="connsiteX2" fmla="*/ 8201 w 8201"/>
                    <a:gd name="connsiteY2" fmla="*/ 121126 h 121126"/>
                    <a:gd name="connsiteX3" fmla="*/ 0 w 8201"/>
                    <a:gd name="connsiteY3" fmla="*/ 121126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21126"/>
                      </a:lnTo>
                      <a:lnTo>
                        <a:pt x="0" y="121126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01" name="图形 12978"/>
                <p:cNvGrpSpPr/>
                <p:nvPr/>
              </p:nvGrpSpPr>
              <p:grpSpPr>
                <a:xfrm>
                  <a:off x="8440885" y="3038904"/>
                  <a:ext cx="831400" cy="814611"/>
                  <a:chOff x="8440885" y="3038904"/>
                  <a:chExt cx="831400" cy="814611"/>
                </a:xfrm>
              </p:grpSpPr>
              <p:sp>
                <p:nvSpPr>
                  <p:cNvPr id="13202" name="任意多边形: 形状 13201"/>
                  <p:cNvSpPr/>
                  <p:nvPr/>
                </p:nvSpPr>
                <p:spPr>
                  <a:xfrm>
                    <a:off x="9087418" y="3091218"/>
                    <a:ext cx="142996" cy="116657"/>
                  </a:xfrm>
                  <a:custGeom>
                    <a:avLst/>
                    <a:gdLst>
                      <a:gd name="connsiteX0" fmla="*/ 18295 w 142996"/>
                      <a:gd name="connsiteY0" fmla="*/ 12617 h 116657"/>
                      <a:gd name="connsiteX1" fmla="*/ 27548 w 142996"/>
                      <a:gd name="connsiteY1" fmla="*/ 26496 h 116657"/>
                      <a:gd name="connsiteX2" fmla="*/ 54360 w 142996"/>
                      <a:gd name="connsiteY2" fmla="*/ 8412 h 116657"/>
                      <a:gd name="connsiteX3" fmla="*/ 75809 w 142996"/>
                      <a:gd name="connsiteY3" fmla="*/ 0 h 116657"/>
                      <a:gd name="connsiteX4" fmla="*/ 131325 w 142996"/>
                      <a:gd name="connsiteY4" fmla="*/ 37326 h 116657"/>
                      <a:gd name="connsiteX5" fmla="*/ 142996 w 142996"/>
                      <a:gd name="connsiteY5" fmla="*/ 62246 h 116657"/>
                      <a:gd name="connsiteX6" fmla="*/ 142471 w 142996"/>
                      <a:gd name="connsiteY6" fmla="*/ 75283 h 116657"/>
                      <a:gd name="connsiteX7" fmla="*/ 113240 w 142996"/>
                      <a:gd name="connsiteY7" fmla="*/ 85903 h 116657"/>
                      <a:gd name="connsiteX8" fmla="*/ 95366 w 142996"/>
                      <a:gd name="connsiteY8" fmla="*/ 109140 h 116657"/>
                      <a:gd name="connsiteX9" fmla="*/ 86008 w 142996"/>
                      <a:gd name="connsiteY9" fmla="*/ 102726 h 116657"/>
                      <a:gd name="connsiteX10" fmla="*/ 71709 w 142996"/>
                      <a:gd name="connsiteY10" fmla="*/ 107773 h 116657"/>
                      <a:gd name="connsiteX11" fmla="*/ 58355 w 142996"/>
                      <a:gd name="connsiteY11" fmla="*/ 112925 h 116657"/>
                      <a:gd name="connsiteX12" fmla="*/ 42478 w 142996"/>
                      <a:gd name="connsiteY12" fmla="*/ 116605 h 116657"/>
                      <a:gd name="connsiteX13" fmla="*/ 31122 w 142996"/>
                      <a:gd name="connsiteY13" fmla="*/ 88427 h 116657"/>
                      <a:gd name="connsiteX14" fmla="*/ 11251 w 142996"/>
                      <a:gd name="connsiteY14" fmla="*/ 88637 h 116657"/>
                      <a:gd name="connsiteX15" fmla="*/ 9463 w 142996"/>
                      <a:gd name="connsiteY15" fmla="*/ 77071 h 116657"/>
                      <a:gd name="connsiteX16" fmla="*/ 0 w 142996"/>
                      <a:gd name="connsiteY16" fmla="*/ 19767 h 116657"/>
                      <a:gd name="connsiteX17" fmla="*/ 18295 w 142996"/>
                      <a:gd name="connsiteY17" fmla="*/ 12617 h 116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42996" h="116657">
                        <a:moveTo>
                          <a:pt x="18295" y="12617"/>
                        </a:moveTo>
                        <a:lnTo>
                          <a:pt x="27548" y="26496"/>
                        </a:lnTo>
                        <a:lnTo>
                          <a:pt x="54360" y="8412"/>
                        </a:lnTo>
                        <a:lnTo>
                          <a:pt x="75809" y="0"/>
                        </a:lnTo>
                        <a:lnTo>
                          <a:pt x="131325" y="37326"/>
                        </a:lnTo>
                        <a:lnTo>
                          <a:pt x="142996" y="62246"/>
                        </a:lnTo>
                        <a:lnTo>
                          <a:pt x="142471" y="75283"/>
                        </a:lnTo>
                        <a:cubicBezTo>
                          <a:pt x="137528" y="78438"/>
                          <a:pt x="115448" y="85482"/>
                          <a:pt x="113240" y="85903"/>
                        </a:cubicBezTo>
                        <a:cubicBezTo>
                          <a:pt x="111033" y="86324"/>
                          <a:pt x="97574" y="107353"/>
                          <a:pt x="95366" y="109140"/>
                        </a:cubicBezTo>
                        <a:cubicBezTo>
                          <a:pt x="93158" y="111033"/>
                          <a:pt x="87480" y="102306"/>
                          <a:pt x="86008" y="102726"/>
                        </a:cubicBezTo>
                        <a:cubicBezTo>
                          <a:pt x="85482" y="102831"/>
                          <a:pt x="78543" y="104619"/>
                          <a:pt x="71709" y="107773"/>
                        </a:cubicBezTo>
                        <a:cubicBezTo>
                          <a:pt x="66766" y="110086"/>
                          <a:pt x="62981" y="111138"/>
                          <a:pt x="58355" y="112925"/>
                        </a:cubicBezTo>
                        <a:cubicBezTo>
                          <a:pt x="53729" y="114818"/>
                          <a:pt x="43425" y="117026"/>
                          <a:pt x="42478" y="116605"/>
                        </a:cubicBezTo>
                        <a:cubicBezTo>
                          <a:pt x="39113" y="115028"/>
                          <a:pt x="31122" y="88427"/>
                          <a:pt x="31122" y="88427"/>
                        </a:cubicBezTo>
                        <a:cubicBezTo>
                          <a:pt x="6729" y="88427"/>
                          <a:pt x="11251" y="88637"/>
                          <a:pt x="11251" y="88637"/>
                        </a:cubicBezTo>
                        <a:lnTo>
                          <a:pt x="9463" y="77071"/>
                        </a:lnTo>
                        <a:lnTo>
                          <a:pt x="0" y="19767"/>
                        </a:lnTo>
                        <a:cubicBezTo>
                          <a:pt x="10304" y="18190"/>
                          <a:pt x="18295" y="12617"/>
                          <a:pt x="18295" y="126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3" name="任意多边形: 形状 13202"/>
                  <p:cNvSpPr/>
                  <p:nvPr/>
                </p:nvSpPr>
                <p:spPr>
                  <a:xfrm>
                    <a:off x="8948207" y="3235897"/>
                    <a:ext cx="125512" cy="335330"/>
                  </a:xfrm>
                  <a:custGeom>
                    <a:avLst/>
                    <a:gdLst>
                      <a:gd name="connsiteX0" fmla="*/ 116290 w 125512"/>
                      <a:gd name="connsiteY0" fmla="*/ 268434 h 335330"/>
                      <a:gd name="connsiteX1" fmla="*/ 79174 w 125512"/>
                      <a:gd name="connsiteY1" fmla="*/ 246038 h 335330"/>
                      <a:gd name="connsiteX2" fmla="*/ 72024 w 125512"/>
                      <a:gd name="connsiteY2" fmla="*/ 231107 h 335330"/>
                      <a:gd name="connsiteX3" fmla="*/ 42899 w 125512"/>
                      <a:gd name="connsiteY3" fmla="*/ 2629 h 335330"/>
                      <a:gd name="connsiteX4" fmla="*/ 0 w 125512"/>
                      <a:gd name="connsiteY4" fmla="*/ 0 h 335330"/>
                      <a:gd name="connsiteX5" fmla="*/ 42163 w 125512"/>
                      <a:gd name="connsiteY5" fmla="*/ 241412 h 335330"/>
                      <a:gd name="connsiteX6" fmla="*/ 53729 w 125512"/>
                      <a:gd name="connsiteY6" fmla="*/ 296192 h 335330"/>
                      <a:gd name="connsiteX7" fmla="*/ 76020 w 125512"/>
                      <a:gd name="connsiteY7" fmla="*/ 327946 h 335330"/>
                      <a:gd name="connsiteX8" fmla="*/ 92422 w 125512"/>
                      <a:gd name="connsiteY8" fmla="*/ 335306 h 335330"/>
                      <a:gd name="connsiteX9" fmla="*/ 101465 w 125512"/>
                      <a:gd name="connsiteY9" fmla="*/ 325212 h 335330"/>
                      <a:gd name="connsiteX10" fmla="*/ 93264 w 125512"/>
                      <a:gd name="connsiteY10" fmla="*/ 278948 h 335330"/>
                      <a:gd name="connsiteX11" fmla="*/ 122283 w 125512"/>
                      <a:gd name="connsiteY11" fmla="*/ 284836 h 335330"/>
                      <a:gd name="connsiteX12" fmla="*/ 116290 w 125512"/>
                      <a:gd name="connsiteY12" fmla="*/ 268434 h 33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5512" h="335330">
                        <a:moveTo>
                          <a:pt x="116290" y="268434"/>
                        </a:moveTo>
                        <a:cubicBezTo>
                          <a:pt x="108405" y="262861"/>
                          <a:pt x="89794" y="252136"/>
                          <a:pt x="79174" y="246038"/>
                        </a:cubicBezTo>
                        <a:cubicBezTo>
                          <a:pt x="74233" y="243199"/>
                          <a:pt x="72235" y="236785"/>
                          <a:pt x="72024" y="231107"/>
                        </a:cubicBezTo>
                        <a:cubicBezTo>
                          <a:pt x="72024" y="231107"/>
                          <a:pt x="57094" y="59512"/>
                          <a:pt x="42899" y="2629"/>
                        </a:cubicBezTo>
                        <a:lnTo>
                          <a:pt x="0" y="0"/>
                        </a:lnTo>
                        <a:cubicBezTo>
                          <a:pt x="20188" y="43319"/>
                          <a:pt x="42163" y="241412"/>
                          <a:pt x="42163" y="241412"/>
                        </a:cubicBezTo>
                        <a:cubicBezTo>
                          <a:pt x="45422" y="266962"/>
                          <a:pt x="49839" y="284521"/>
                          <a:pt x="53729" y="296192"/>
                        </a:cubicBezTo>
                        <a:cubicBezTo>
                          <a:pt x="57935" y="308599"/>
                          <a:pt x="65505" y="319849"/>
                          <a:pt x="76020" y="327946"/>
                        </a:cubicBezTo>
                        <a:cubicBezTo>
                          <a:pt x="81277" y="331941"/>
                          <a:pt x="86744" y="334885"/>
                          <a:pt x="92422" y="335306"/>
                        </a:cubicBezTo>
                        <a:cubicBezTo>
                          <a:pt x="97995" y="335726"/>
                          <a:pt x="102411" y="330679"/>
                          <a:pt x="101465" y="325212"/>
                        </a:cubicBezTo>
                        <a:lnTo>
                          <a:pt x="93264" y="278948"/>
                        </a:lnTo>
                        <a:cubicBezTo>
                          <a:pt x="93264" y="278948"/>
                          <a:pt x="116290" y="290094"/>
                          <a:pt x="122283" y="284836"/>
                        </a:cubicBezTo>
                        <a:cubicBezTo>
                          <a:pt x="126279" y="281367"/>
                          <a:pt x="128697" y="277161"/>
                          <a:pt x="116290" y="268434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4" name="任意多边形: 形状 13203"/>
                  <p:cNvSpPr/>
                  <p:nvPr/>
                </p:nvSpPr>
                <p:spPr>
                  <a:xfrm>
                    <a:off x="9105713" y="3041911"/>
                    <a:ext cx="161554" cy="131452"/>
                  </a:xfrm>
                  <a:custGeom>
                    <a:avLst/>
                    <a:gdLst>
                      <a:gd name="connsiteX0" fmla="*/ 0 w 161554"/>
                      <a:gd name="connsiteY0" fmla="*/ 61925 h 131452"/>
                      <a:gd name="connsiteX1" fmla="*/ 13143 w 161554"/>
                      <a:gd name="connsiteY1" fmla="*/ 74437 h 131452"/>
                      <a:gd name="connsiteX2" fmla="*/ 38798 w 161554"/>
                      <a:gd name="connsiteY2" fmla="*/ 52357 h 131452"/>
                      <a:gd name="connsiteX3" fmla="*/ 58775 w 161554"/>
                      <a:gd name="connsiteY3" fmla="*/ 58666 h 131452"/>
                      <a:gd name="connsiteX4" fmla="*/ 50574 w 161554"/>
                      <a:gd name="connsiteY4" fmla="*/ 85793 h 131452"/>
                      <a:gd name="connsiteX5" fmla="*/ 53834 w 161554"/>
                      <a:gd name="connsiteY5" fmla="*/ 93994 h 131452"/>
                      <a:gd name="connsiteX6" fmla="*/ 70236 w 161554"/>
                      <a:gd name="connsiteY6" fmla="*/ 87475 h 131452"/>
                      <a:gd name="connsiteX7" fmla="*/ 99256 w 161554"/>
                      <a:gd name="connsiteY7" fmla="*/ 96518 h 131452"/>
                      <a:gd name="connsiteX8" fmla="*/ 112189 w 161554"/>
                      <a:gd name="connsiteY8" fmla="*/ 85583 h 131452"/>
                      <a:gd name="connsiteX9" fmla="*/ 124596 w 161554"/>
                      <a:gd name="connsiteY9" fmla="*/ 111448 h 131452"/>
                      <a:gd name="connsiteX10" fmla="*/ 123334 w 161554"/>
                      <a:gd name="connsiteY10" fmla="*/ 123435 h 131452"/>
                      <a:gd name="connsiteX11" fmla="*/ 146256 w 161554"/>
                      <a:gd name="connsiteY11" fmla="*/ 126904 h 131452"/>
                      <a:gd name="connsiteX12" fmla="*/ 161081 w 161554"/>
                      <a:gd name="connsiteY12" fmla="*/ 100408 h 131452"/>
                      <a:gd name="connsiteX13" fmla="*/ 148779 w 161554"/>
                      <a:gd name="connsiteY13" fmla="*/ 75068 h 131452"/>
                      <a:gd name="connsiteX14" fmla="*/ 139526 w 161554"/>
                      <a:gd name="connsiteY14" fmla="*/ 56773 h 131452"/>
                      <a:gd name="connsiteX15" fmla="*/ 130484 w 161554"/>
                      <a:gd name="connsiteY15" fmla="*/ 34693 h 131452"/>
                      <a:gd name="connsiteX16" fmla="*/ 107983 w 161554"/>
                      <a:gd name="connsiteY16" fmla="*/ 11245 h 131452"/>
                      <a:gd name="connsiteX17" fmla="*/ 94104 w 161554"/>
                      <a:gd name="connsiteY17" fmla="*/ 7671 h 131452"/>
                      <a:gd name="connsiteX18" fmla="*/ 74547 w 161554"/>
                      <a:gd name="connsiteY18" fmla="*/ 100 h 131452"/>
                      <a:gd name="connsiteX19" fmla="*/ 39219 w 161554"/>
                      <a:gd name="connsiteY19" fmla="*/ 18921 h 131452"/>
                      <a:gd name="connsiteX20" fmla="*/ 11881 w 161554"/>
                      <a:gd name="connsiteY20" fmla="*/ 52147 h 131452"/>
                      <a:gd name="connsiteX21" fmla="*/ 0 w 161554"/>
                      <a:gd name="connsiteY21" fmla="*/ 61925 h 131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61554" h="131452">
                        <a:moveTo>
                          <a:pt x="0" y="61925"/>
                        </a:moveTo>
                        <a:cubicBezTo>
                          <a:pt x="0" y="61925"/>
                          <a:pt x="3996" y="78538"/>
                          <a:pt x="13143" y="74437"/>
                        </a:cubicBezTo>
                        <a:cubicBezTo>
                          <a:pt x="22396" y="70337"/>
                          <a:pt x="32489" y="52042"/>
                          <a:pt x="38798" y="52357"/>
                        </a:cubicBezTo>
                        <a:cubicBezTo>
                          <a:pt x="45001" y="52672"/>
                          <a:pt x="56778" y="49308"/>
                          <a:pt x="58775" y="58666"/>
                        </a:cubicBezTo>
                        <a:cubicBezTo>
                          <a:pt x="60773" y="68024"/>
                          <a:pt x="50364" y="80220"/>
                          <a:pt x="50574" y="85793"/>
                        </a:cubicBezTo>
                        <a:cubicBezTo>
                          <a:pt x="50785" y="91365"/>
                          <a:pt x="49102" y="93679"/>
                          <a:pt x="53834" y="93994"/>
                        </a:cubicBezTo>
                        <a:cubicBezTo>
                          <a:pt x="58566" y="94310"/>
                          <a:pt x="67608" y="87580"/>
                          <a:pt x="70236" y="87475"/>
                        </a:cubicBezTo>
                        <a:cubicBezTo>
                          <a:pt x="72865" y="87370"/>
                          <a:pt x="94630" y="97359"/>
                          <a:pt x="99256" y="96518"/>
                        </a:cubicBezTo>
                        <a:cubicBezTo>
                          <a:pt x="103778" y="95676"/>
                          <a:pt x="112294" y="89158"/>
                          <a:pt x="112189" y="85583"/>
                        </a:cubicBezTo>
                        <a:cubicBezTo>
                          <a:pt x="112084" y="82113"/>
                          <a:pt x="124386" y="106822"/>
                          <a:pt x="124596" y="111448"/>
                        </a:cubicBezTo>
                        <a:cubicBezTo>
                          <a:pt x="124912" y="116074"/>
                          <a:pt x="121967" y="119544"/>
                          <a:pt x="123334" y="123435"/>
                        </a:cubicBezTo>
                        <a:cubicBezTo>
                          <a:pt x="124596" y="127325"/>
                          <a:pt x="136162" y="137208"/>
                          <a:pt x="146256" y="126904"/>
                        </a:cubicBezTo>
                        <a:cubicBezTo>
                          <a:pt x="156350" y="116495"/>
                          <a:pt x="163499" y="109030"/>
                          <a:pt x="161081" y="100408"/>
                        </a:cubicBezTo>
                        <a:cubicBezTo>
                          <a:pt x="158558" y="91786"/>
                          <a:pt x="153196" y="83059"/>
                          <a:pt x="148779" y="75068"/>
                        </a:cubicBezTo>
                        <a:cubicBezTo>
                          <a:pt x="144363" y="67077"/>
                          <a:pt x="140789" y="62135"/>
                          <a:pt x="139526" y="56773"/>
                        </a:cubicBezTo>
                        <a:cubicBezTo>
                          <a:pt x="138265" y="51411"/>
                          <a:pt x="137319" y="43315"/>
                          <a:pt x="130484" y="34693"/>
                        </a:cubicBezTo>
                        <a:cubicBezTo>
                          <a:pt x="123545" y="25966"/>
                          <a:pt x="116184" y="14400"/>
                          <a:pt x="107983" y="11245"/>
                        </a:cubicBezTo>
                        <a:cubicBezTo>
                          <a:pt x="99782" y="8091"/>
                          <a:pt x="96943" y="7145"/>
                          <a:pt x="94104" y="7671"/>
                        </a:cubicBezTo>
                        <a:cubicBezTo>
                          <a:pt x="91265" y="8196"/>
                          <a:pt x="80751" y="-1056"/>
                          <a:pt x="74547" y="100"/>
                        </a:cubicBezTo>
                        <a:cubicBezTo>
                          <a:pt x="68344" y="1257"/>
                          <a:pt x="46474" y="8512"/>
                          <a:pt x="39219" y="18921"/>
                        </a:cubicBezTo>
                        <a:cubicBezTo>
                          <a:pt x="32069" y="29330"/>
                          <a:pt x="19872" y="46259"/>
                          <a:pt x="11881" y="52147"/>
                        </a:cubicBezTo>
                        <a:cubicBezTo>
                          <a:pt x="3890" y="58035"/>
                          <a:pt x="0" y="61925"/>
                          <a:pt x="0" y="6192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5" name="任意多边形: 形状 13204"/>
                  <p:cNvSpPr/>
                  <p:nvPr/>
                </p:nvSpPr>
                <p:spPr>
                  <a:xfrm>
                    <a:off x="8717520" y="3187426"/>
                    <a:ext cx="244578" cy="614043"/>
                  </a:xfrm>
                  <a:custGeom>
                    <a:avLst/>
                    <a:gdLst>
                      <a:gd name="connsiteX0" fmla="*/ 234787 w 244578"/>
                      <a:gd name="connsiteY0" fmla="*/ 303342 h 614043"/>
                      <a:gd name="connsiteX1" fmla="*/ 129433 w 244578"/>
                      <a:gd name="connsiteY1" fmla="*/ 37221 h 614043"/>
                      <a:gd name="connsiteX2" fmla="*/ 58881 w 244578"/>
                      <a:gd name="connsiteY2" fmla="*/ 0 h 614043"/>
                      <a:gd name="connsiteX3" fmla="*/ 0 w 244578"/>
                      <a:gd name="connsiteY3" fmla="*/ 37221 h 614043"/>
                      <a:gd name="connsiteX4" fmla="*/ 0 w 244578"/>
                      <a:gd name="connsiteY4" fmla="*/ 123965 h 614043"/>
                      <a:gd name="connsiteX5" fmla="*/ 57829 w 244578"/>
                      <a:gd name="connsiteY5" fmla="*/ 143102 h 614043"/>
                      <a:gd name="connsiteX6" fmla="*/ 59301 w 244578"/>
                      <a:gd name="connsiteY6" fmla="*/ 143102 h 614043"/>
                      <a:gd name="connsiteX7" fmla="*/ 58881 w 244578"/>
                      <a:gd name="connsiteY7" fmla="*/ 143732 h 614043"/>
                      <a:gd name="connsiteX8" fmla="*/ 172016 w 244578"/>
                      <a:gd name="connsiteY8" fmla="*/ 324581 h 614043"/>
                      <a:gd name="connsiteX9" fmla="*/ 191783 w 244578"/>
                      <a:gd name="connsiteY9" fmla="*/ 614044 h 614043"/>
                      <a:gd name="connsiteX10" fmla="*/ 244565 w 244578"/>
                      <a:gd name="connsiteY10" fmla="*/ 614044 h 614043"/>
                      <a:gd name="connsiteX11" fmla="*/ 234787 w 244578"/>
                      <a:gd name="connsiteY11" fmla="*/ 303342 h 614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4578" h="614043">
                        <a:moveTo>
                          <a:pt x="234787" y="303342"/>
                        </a:moveTo>
                        <a:cubicBezTo>
                          <a:pt x="225219" y="230582"/>
                          <a:pt x="181164" y="107352"/>
                          <a:pt x="129433" y="37221"/>
                        </a:cubicBezTo>
                        <a:lnTo>
                          <a:pt x="58881" y="0"/>
                        </a:lnTo>
                        <a:cubicBezTo>
                          <a:pt x="58881" y="0"/>
                          <a:pt x="0" y="30702"/>
                          <a:pt x="0" y="37221"/>
                        </a:cubicBezTo>
                        <a:cubicBezTo>
                          <a:pt x="0" y="43740"/>
                          <a:pt x="0" y="123965"/>
                          <a:pt x="0" y="123965"/>
                        </a:cubicBezTo>
                        <a:lnTo>
                          <a:pt x="57829" y="143102"/>
                        </a:lnTo>
                        <a:lnTo>
                          <a:pt x="59301" y="143102"/>
                        </a:lnTo>
                        <a:lnTo>
                          <a:pt x="58881" y="143732"/>
                        </a:lnTo>
                        <a:cubicBezTo>
                          <a:pt x="98941" y="184213"/>
                          <a:pt x="151723" y="230582"/>
                          <a:pt x="172016" y="324581"/>
                        </a:cubicBezTo>
                        <a:cubicBezTo>
                          <a:pt x="185369" y="386616"/>
                          <a:pt x="191783" y="614044"/>
                          <a:pt x="191783" y="614044"/>
                        </a:cubicBezTo>
                        <a:lnTo>
                          <a:pt x="244565" y="614044"/>
                        </a:lnTo>
                        <a:cubicBezTo>
                          <a:pt x="244671" y="614044"/>
                          <a:pt x="244356" y="376417"/>
                          <a:pt x="234787" y="303342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6" name="任意多边形: 形状 13205"/>
                  <p:cNvSpPr/>
                  <p:nvPr/>
                </p:nvSpPr>
                <p:spPr>
                  <a:xfrm>
                    <a:off x="8478171" y="3215289"/>
                    <a:ext cx="297631" cy="549064"/>
                  </a:xfrm>
                  <a:custGeom>
                    <a:avLst/>
                    <a:gdLst>
                      <a:gd name="connsiteX0" fmla="*/ 287505 w 297631"/>
                      <a:gd name="connsiteY0" fmla="*/ 21765 h 549064"/>
                      <a:gd name="connsiteX1" fmla="*/ 138515 w 297631"/>
                      <a:gd name="connsiteY1" fmla="*/ 0 h 549064"/>
                      <a:gd name="connsiteX2" fmla="*/ 160911 w 297631"/>
                      <a:gd name="connsiteY2" fmla="*/ 89163 h 549064"/>
                      <a:gd name="connsiteX3" fmla="*/ 186881 w 297631"/>
                      <a:gd name="connsiteY3" fmla="*/ 287675 h 549064"/>
                      <a:gd name="connsiteX4" fmla="*/ 776 w 297631"/>
                      <a:gd name="connsiteY4" fmla="*/ 510581 h 549064"/>
                      <a:gd name="connsiteX5" fmla="*/ 881 w 297631"/>
                      <a:gd name="connsiteY5" fmla="*/ 514472 h 549064"/>
                      <a:gd name="connsiteX6" fmla="*/ 37051 w 297631"/>
                      <a:gd name="connsiteY6" fmla="*/ 549064 h 549064"/>
                      <a:gd name="connsiteX7" fmla="*/ 245237 w 297631"/>
                      <a:gd name="connsiteY7" fmla="*/ 340668 h 549064"/>
                      <a:gd name="connsiteX8" fmla="*/ 297073 w 297631"/>
                      <a:gd name="connsiteY8" fmla="*/ 115449 h 549064"/>
                      <a:gd name="connsiteX9" fmla="*/ 287505 w 297631"/>
                      <a:gd name="connsiteY9" fmla="*/ 21765 h 549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7631" h="549064">
                        <a:moveTo>
                          <a:pt x="287505" y="21765"/>
                        </a:moveTo>
                        <a:lnTo>
                          <a:pt x="138515" y="0"/>
                        </a:lnTo>
                        <a:cubicBezTo>
                          <a:pt x="133258" y="10935"/>
                          <a:pt x="131365" y="53308"/>
                          <a:pt x="160911" y="89163"/>
                        </a:cubicBezTo>
                        <a:cubicBezTo>
                          <a:pt x="198973" y="135321"/>
                          <a:pt x="220107" y="200511"/>
                          <a:pt x="186881" y="287675"/>
                        </a:cubicBezTo>
                        <a:cubicBezTo>
                          <a:pt x="164801" y="345610"/>
                          <a:pt x="19386" y="492076"/>
                          <a:pt x="776" y="510581"/>
                        </a:cubicBezTo>
                        <a:cubicBezTo>
                          <a:pt x="-276" y="511633"/>
                          <a:pt x="-276" y="513420"/>
                          <a:pt x="881" y="514472"/>
                        </a:cubicBezTo>
                        <a:lnTo>
                          <a:pt x="37051" y="549064"/>
                        </a:lnTo>
                        <a:cubicBezTo>
                          <a:pt x="37051" y="549064"/>
                          <a:pt x="206964" y="400180"/>
                          <a:pt x="245237" y="340668"/>
                        </a:cubicBezTo>
                        <a:cubicBezTo>
                          <a:pt x="286138" y="276950"/>
                          <a:pt x="293603" y="184634"/>
                          <a:pt x="297073" y="115449"/>
                        </a:cubicBezTo>
                        <a:cubicBezTo>
                          <a:pt x="300438" y="51626"/>
                          <a:pt x="287505" y="21765"/>
                          <a:pt x="287505" y="21765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7" name="任意多边形: 形状 13206"/>
                  <p:cNvSpPr/>
                  <p:nvPr/>
                </p:nvSpPr>
                <p:spPr>
                  <a:xfrm>
                    <a:off x="8609555" y="3046838"/>
                    <a:ext cx="487265" cy="224019"/>
                  </a:xfrm>
                  <a:custGeom>
                    <a:avLst/>
                    <a:gdLst>
                      <a:gd name="connsiteX0" fmla="*/ 486590 w 487265"/>
                      <a:gd name="connsiteY0" fmla="*/ 149104 h 224019"/>
                      <a:gd name="connsiteX1" fmla="*/ 477022 w 487265"/>
                      <a:gd name="connsiteY1" fmla="*/ 60362 h 224019"/>
                      <a:gd name="connsiteX2" fmla="*/ 87 w 487265"/>
                      <a:gd name="connsiteY2" fmla="*/ 161196 h 224019"/>
                      <a:gd name="connsiteX3" fmla="*/ 144030 w 487265"/>
                      <a:gd name="connsiteY3" fmla="*/ 192739 h 224019"/>
                      <a:gd name="connsiteX4" fmla="*/ 162325 w 487265"/>
                      <a:gd name="connsiteY4" fmla="*/ 187166 h 224019"/>
                      <a:gd name="connsiteX5" fmla="*/ 224150 w 487265"/>
                      <a:gd name="connsiteY5" fmla="*/ 175811 h 224019"/>
                      <a:gd name="connsiteX6" fmla="*/ 396481 w 487265"/>
                      <a:gd name="connsiteY6" fmla="*/ 191372 h 224019"/>
                      <a:gd name="connsiteX7" fmla="*/ 406049 w 487265"/>
                      <a:gd name="connsiteY7" fmla="*/ 214714 h 224019"/>
                      <a:gd name="connsiteX8" fmla="*/ 479440 w 487265"/>
                      <a:gd name="connsiteY8" fmla="*/ 213768 h 224019"/>
                      <a:gd name="connsiteX9" fmla="*/ 472606 w 487265"/>
                      <a:gd name="connsiteY9" fmla="*/ 178019 h 224019"/>
                      <a:gd name="connsiteX10" fmla="*/ 486590 w 487265"/>
                      <a:gd name="connsiteY10" fmla="*/ 149104 h 224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265" h="224019">
                        <a:moveTo>
                          <a:pt x="486590" y="149104"/>
                        </a:moveTo>
                        <a:cubicBezTo>
                          <a:pt x="490375" y="120820"/>
                          <a:pt x="477022" y="60362"/>
                          <a:pt x="477022" y="60362"/>
                        </a:cubicBezTo>
                        <a:cubicBezTo>
                          <a:pt x="219733" y="-117752"/>
                          <a:pt x="-5065" y="154361"/>
                          <a:pt x="87" y="161196"/>
                        </a:cubicBezTo>
                        <a:cubicBezTo>
                          <a:pt x="24480" y="193791"/>
                          <a:pt x="113327" y="193791"/>
                          <a:pt x="144030" y="192739"/>
                        </a:cubicBezTo>
                        <a:cubicBezTo>
                          <a:pt x="150549" y="192529"/>
                          <a:pt x="156752" y="190426"/>
                          <a:pt x="162325" y="187166"/>
                        </a:cubicBezTo>
                        <a:cubicBezTo>
                          <a:pt x="180830" y="176232"/>
                          <a:pt x="202700" y="172341"/>
                          <a:pt x="224150" y="175811"/>
                        </a:cubicBezTo>
                        <a:cubicBezTo>
                          <a:pt x="290391" y="186641"/>
                          <a:pt x="350323" y="191267"/>
                          <a:pt x="396481" y="191372"/>
                        </a:cubicBezTo>
                        <a:cubicBezTo>
                          <a:pt x="399531" y="198522"/>
                          <a:pt x="402685" y="206303"/>
                          <a:pt x="406049" y="214714"/>
                        </a:cubicBezTo>
                        <a:cubicBezTo>
                          <a:pt x="406049" y="214714"/>
                          <a:pt x="442324" y="236269"/>
                          <a:pt x="479440" y="213768"/>
                        </a:cubicBezTo>
                        <a:cubicBezTo>
                          <a:pt x="479440" y="213768"/>
                          <a:pt x="476286" y="197260"/>
                          <a:pt x="472606" y="178019"/>
                        </a:cubicBezTo>
                        <a:cubicBezTo>
                          <a:pt x="482910" y="168977"/>
                          <a:pt x="486169" y="152889"/>
                          <a:pt x="486590" y="149104"/>
                        </a:cubicBezTo>
                        <a:close/>
                      </a:path>
                    </a:pathLst>
                  </a:custGeom>
                  <a:solidFill>
                    <a:srgbClr val="F9A28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10" name="任意多边形: 形状 13209"/>
                  <p:cNvSpPr/>
                  <p:nvPr/>
                </p:nvSpPr>
                <p:spPr>
                  <a:xfrm>
                    <a:off x="8440885" y="3723031"/>
                    <a:ext cx="109386" cy="130484"/>
                  </a:xfrm>
                  <a:custGeom>
                    <a:avLst/>
                    <a:gdLst>
                      <a:gd name="connsiteX0" fmla="*/ 96207 w 109386"/>
                      <a:gd name="connsiteY0" fmla="*/ 130484 h 130484"/>
                      <a:gd name="connsiteX1" fmla="*/ 0 w 109386"/>
                      <a:gd name="connsiteY1" fmla="*/ 38693 h 130484"/>
                      <a:gd name="connsiteX2" fmla="*/ 36906 w 109386"/>
                      <a:gd name="connsiteY2" fmla="*/ 0 h 130484"/>
                      <a:gd name="connsiteX3" fmla="*/ 78543 w 109386"/>
                      <a:gd name="connsiteY3" fmla="*/ 39745 h 130484"/>
                      <a:gd name="connsiteX4" fmla="*/ 78858 w 109386"/>
                      <a:gd name="connsiteY4" fmla="*/ 40375 h 130484"/>
                      <a:gd name="connsiteX5" fmla="*/ 105985 w 109386"/>
                      <a:gd name="connsiteY5" fmla="*/ 91476 h 130484"/>
                      <a:gd name="connsiteX6" fmla="*/ 101359 w 109386"/>
                      <a:gd name="connsiteY6" fmla="*/ 125227 h 130484"/>
                      <a:gd name="connsiteX7" fmla="*/ 96207 w 109386"/>
                      <a:gd name="connsiteY7" fmla="*/ 130484 h 130484"/>
                      <a:gd name="connsiteX8" fmla="*/ 11566 w 109386"/>
                      <a:gd name="connsiteY8" fmla="*/ 38378 h 130484"/>
                      <a:gd name="connsiteX9" fmla="*/ 95997 w 109386"/>
                      <a:gd name="connsiteY9" fmla="*/ 118918 h 130484"/>
                      <a:gd name="connsiteX10" fmla="*/ 98836 w 109386"/>
                      <a:gd name="connsiteY10" fmla="*/ 95156 h 130484"/>
                      <a:gd name="connsiteX11" fmla="*/ 72024 w 109386"/>
                      <a:gd name="connsiteY11" fmla="*/ 44686 h 130484"/>
                      <a:gd name="connsiteX12" fmla="*/ 37221 w 109386"/>
                      <a:gd name="connsiteY12" fmla="*/ 11461 h 130484"/>
                      <a:gd name="connsiteX13" fmla="*/ 11566 w 109386"/>
                      <a:gd name="connsiteY13" fmla="*/ 38378 h 130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9386" h="130484">
                        <a:moveTo>
                          <a:pt x="96207" y="130484"/>
                        </a:moveTo>
                        <a:lnTo>
                          <a:pt x="0" y="38693"/>
                        </a:lnTo>
                        <a:lnTo>
                          <a:pt x="36906" y="0"/>
                        </a:lnTo>
                        <a:lnTo>
                          <a:pt x="78543" y="39745"/>
                        </a:lnTo>
                        <a:lnTo>
                          <a:pt x="78858" y="40375"/>
                        </a:lnTo>
                        <a:lnTo>
                          <a:pt x="105985" y="91476"/>
                        </a:lnTo>
                        <a:cubicBezTo>
                          <a:pt x="111874" y="102621"/>
                          <a:pt x="109981" y="116184"/>
                          <a:pt x="101359" y="125227"/>
                        </a:cubicBezTo>
                        <a:lnTo>
                          <a:pt x="96207" y="130484"/>
                        </a:lnTo>
                        <a:close/>
                        <a:moveTo>
                          <a:pt x="11566" y="38378"/>
                        </a:moveTo>
                        <a:lnTo>
                          <a:pt x="95997" y="118918"/>
                        </a:lnTo>
                        <a:cubicBezTo>
                          <a:pt x="101780" y="112399"/>
                          <a:pt x="102937" y="102936"/>
                          <a:pt x="98836" y="95156"/>
                        </a:cubicBezTo>
                        <a:lnTo>
                          <a:pt x="72024" y="44686"/>
                        </a:lnTo>
                        <a:lnTo>
                          <a:pt x="37221" y="11461"/>
                        </a:lnTo>
                        <a:lnTo>
                          <a:pt x="11566" y="38378"/>
                        </a:lnTo>
                        <a:close/>
                      </a:path>
                    </a:pathLst>
                  </a:custGeom>
                  <a:solidFill>
                    <a:srgbClr val="A3A3A3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11" name="图形 12978"/>
                  <p:cNvGrpSpPr/>
                  <p:nvPr/>
                </p:nvGrpSpPr>
                <p:grpSpPr>
                  <a:xfrm>
                    <a:off x="8906044" y="3798420"/>
                    <a:ext cx="133112" cy="53413"/>
                    <a:chOff x="8906044" y="3798420"/>
                    <a:chExt cx="133112" cy="53413"/>
                  </a:xfrm>
                  <a:solidFill>
                    <a:srgbClr val="A3A3A3"/>
                  </a:solidFill>
                </p:grpSpPr>
                <p:sp>
                  <p:nvSpPr>
                    <p:cNvPr id="13212" name="任意多边形: 形状 13211"/>
                    <p:cNvSpPr/>
                    <p:nvPr/>
                  </p:nvSpPr>
                  <p:spPr>
                    <a:xfrm>
                      <a:off x="8910144" y="3802521"/>
                      <a:ext cx="125016" cy="45317"/>
                    </a:xfrm>
                    <a:custGeom>
                      <a:avLst/>
                      <a:gdLst>
                        <a:gd name="connsiteX0" fmla="*/ 107668 w 125016"/>
                        <a:gd name="connsiteY0" fmla="*/ 18190 h 45317"/>
                        <a:gd name="connsiteX1" fmla="*/ 52783 w 125016"/>
                        <a:gd name="connsiteY1" fmla="*/ 0 h 45317"/>
                        <a:gd name="connsiteX2" fmla="*/ 0 w 125016"/>
                        <a:gd name="connsiteY2" fmla="*/ 0 h 45317"/>
                        <a:gd name="connsiteX3" fmla="*/ 0 w 125016"/>
                        <a:gd name="connsiteY3" fmla="*/ 45317 h 45317"/>
                        <a:gd name="connsiteX4" fmla="*/ 124806 w 125016"/>
                        <a:gd name="connsiteY4" fmla="*/ 45317 h 45317"/>
                        <a:gd name="connsiteX5" fmla="*/ 125017 w 125016"/>
                        <a:gd name="connsiteY5" fmla="*/ 40481 h 45317"/>
                        <a:gd name="connsiteX6" fmla="*/ 107668 w 125016"/>
                        <a:gd name="connsiteY6" fmla="*/ 18190 h 453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016" h="45317">
                          <a:moveTo>
                            <a:pt x="107668" y="18190"/>
                          </a:moveTo>
                          <a:lnTo>
                            <a:pt x="52783" y="0"/>
                          </a:lnTo>
                          <a:lnTo>
                            <a:pt x="0" y="0"/>
                          </a:lnTo>
                          <a:lnTo>
                            <a:pt x="0" y="45317"/>
                          </a:lnTo>
                          <a:lnTo>
                            <a:pt x="124806" y="45317"/>
                          </a:lnTo>
                          <a:lnTo>
                            <a:pt x="125017" y="40481"/>
                          </a:lnTo>
                          <a:cubicBezTo>
                            <a:pt x="125017" y="29546"/>
                            <a:pt x="117867" y="21555"/>
                            <a:pt x="107668" y="18190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3" name="任意多边形: 形状 13212"/>
                    <p:cNvSpPr/>
                    <p:nvPr/>
                  </p:nvSpPr>
                  <p:spPr>
                    <a:xfrm>
                      <a:off x="8906044" y="3798420"/>
                      <a:ext cx="133112" cy="53413"/>
                    </a:xfrm>
                    <a:custGeom>
                      <a:avLst/>
                      <a:gdLst>
                        <a:gd name="connsiteX0" fmla="*/ 133007 w 133112"/>
                        <a:gd name="connsiteY0" fmla="*/ 53413 h 53413"/>
                        <a:gd name="connsiteX1" fmla="*/ 0 w 133112"/>
                        <a:gd name="connsiteY1" fmla="*/ 53413 h 53413"/>
                        <a:gd name="connsiteX2" fmla="*/ 0 w 133112"/>
                        <a:gd name="connsiteY2" fmla="*/ 0 h 53413"/>
                        <a:gd name="connsiteX3" fmla="*/ 57619 w 133112"/>
                        <a:gd name="connsiteY3" fmla="*/ 0 h 53413"/>
                        <a:gd name="connsiteX4" fmla="*/ 113135 w 133112"/>
                        <a:gd name="connsiteY4" fmla="*/ 18400 h 53413"/>
                        <a:gd name="connsiteX5" fmla="*/ 133113 w 133112"/>
                        <a:gd name="connsiteY5" fmla="*/ 46053 h 53413"/>
                        <a:gd name="connsiteX6" fmla="*/ 133113 w 133112"/>
                        <a:gd name="connsiteY6" fmla="*/ 53413 h 53413"/>
                        <a:gd name="connsiteX7" fmla="*/ 8201 w 133112"/>
                        <a:gd name="connsiteY7" fmla="*/ 45212 h 53413"/>
                        <a:gd name="connsiteX8" fmla="*/ 124806 w 133112"/>
                        <a:gd name="connsiteY8" fmla="*/ 45212 h 53413"/>
                        <a:gd name="connsiteX9" fmla="*/ 110506 w 133112"/>
                        <a:gd name="connsiteY9" fmla="*/ 26076 h 53413"/>
                        <a:gd name="connsiteX10" fmla="*/ 56252 w 133112"/>
                        <a:gd name="connsiteY10" fmla="*/ 8096 h 53413"/>
                        <a:gd name="connsiteX11" fmla="*/ 8201 w 133112"/>
                        <a:gd name="connsiteY11" fmla="*/ 8096 h 53413"/>
                        <a:gd name="connsiteX12" fmla="*/ 8201 w 133112"/>
                        <a:gd name="connsiteY12" fmla="*/ 45212 h 53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3112" h="53413">
                          <a:moveTo>
                            <a:pt x="133007" y="53413"/>
                          </a:moveTo>
                          <a:lnTo>
                            <a:pt x="0" y="53413"/>
                          </a:lnTo>
                          <a:lnTo>
                            <a:pt x="0" y="0"/>
                          </a:lnTo>
                          <a:lnTo>
                            <a:pt x="57619" y="0"/>
                          </a:lnTo>
                          <a:lnTo>
                            <a:pt x="113135" y="18400"/>
                          </a:lnTo>
                          <a:cubicBezTo>
                            <a:pt x="125016" y="22396"/>
                            <a:pt x="133113" y="33436"/>
                            <a:pt x="133113" y="46053"/>
                          </a:cubicBezTo>
                          <a:lnTo>
                            <a:pt x="133113" y="53413"/>
                          </a:lnTo>
                          <a:close/>
                          <a:moveTo>
                            <a:pt x="8201" y="45212"/>
                          </a:moveTo>
                          <a:lnTo>
                            <a:pt x="124806" y="45212"/>
                          </a:lnTo>
                          <a:cubicBezTo>
                            <a:pt x="124491" y="36485"/>
                            <a:pt x="118813" y="28915"/>
                            <a:pt x="110506" y="26076"/>
                          </a:cubicBezTo>
                          <a:lnTo>
                            <a:pt x="56252" y="8096"/>
                          </a:lnTo>
                          <a:lnTo>
                            <a:pt x="8201" y="8096"/>
                          </a:lnTo>
                          <a:lnTo>
                            <a:pt x="8201" y="45212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4" name="图形 12978"/>
                  <p:cNvGrpSpPr/>
                  <p:nvPr/>
                </p:nvGrpSpPr>
                <p:grpSpPr>
                  <a:xfrm>
                    <a:off x="9086261" y="3038904"/>
                    <a:ext cx="186024" cy="173125"/>
                    <a:chOff x="9086261" y="3038904"/>
                    <a:chExt cx="186024" cy="173125"/>
                  </a:xfrm>
                  <a:solidFill>
                    <a:srgbClr val="272525"/>
                  </a:solidFill>
                </p:grpSpPr>
                <p:sp>
                  <p:nvSpPr>
                    <p:cNvPr id="13215" name="任意多边形: 形状 13214"/>
                    <p:cNvSpPr/>
                    <p:nvPr/>
                  </p:nvSpPr>
                  <p:spPr>
                    <a:xfrm>
                      <a:off x="9097933" y="3162822"/>
                      <a:ext cx="133848" cy="49207"/>
                    </a:xfrm>
                    <a:custGeom>
                      <a:avLst/>
                      <a:gdLst>
                        <a:gd name="connsiteX0" fmla="*/ 33541 w 133848"/>
                        <a:gd name="connsiteY0" fmla="*/ 49208 h 49207"/>
                        <a:gd name="connsiteX1" fmla="*/ 30597 w 133848"/>
                        <a:gd name="connsiteY1" fmla="*/ 48472 h 49207"/>
                        <a:gd name="connsiteX2" fmla="*/ 17769 w 133848"/>
                        <a:gd name="connsiteY2" fmla="*/ 21029 h 49207"/>
                        <a:gd name="connsiteX3" fmla="*/ 0 w 133848"/>
                        <a:gd name="connsiteY3" fmla="*/ 21029 h 49207"/>
                        <a:gd name="connsiteX4" fmla="*/ 1472 w 133848"/>
                        <a:gd name="connsiteY4" fmla="*/ 12933 h 49207"/>
                        <a:gd name="connsiteX5" fmla="*/ 20503 w 133848"/>
                        <a:gd name="connsiteY5" fmla="*/ 12722 h 49207"/>
                        <a:gd name="connsiteX6" fmla="*/ 23658 w 133848"/>
                        <a:gd name="connsiteY6" fmla="*/ 12512 h 49207"/>
                        <a:gd name="connsiteX7" fmla="*/ 24603 w 133848"/>
                        <a:gd name="connsiteY7" fmla="*/ 15561 h 49207"/>
                        <a:gd name="connsiteX8" fmla="*/ 34487 w 133848"/>
                        <a:gd name="connsiteY8" fmla="*/ 41006 h 49207"/>
                        <a:gd name="connsiteX9" fmla="*/ 41847 w 133848"/>
                        <a:gd name="connsiteY9" fmla="*/ 39114 h 49207"/>
                        <a:gd name="connsiteX10" fmla="*/ 59091 w 133848"/>
                        <a:gd name="connsiteY10" fmla="*/ 33015 h 49207"/>
                        <a:gd name="connsiteX11" fmla="*/ 68028 w 133848"/>
                        <a:gd name="connsiteY11" fmla="*/ 29546 h 49207"/>
                        <a:gd name="connsiteX12" fmla="*/ 74863 w 133848"/>
                        <a:gd name="connsiteY12" fmla="*/ 27022 h 49207"/>
                        <a:gd name="connsiteX13" fmla="*/ 81697 w 133848"/>
                        <a:gd name="connsiteY13" fmla="*/ 30912 h 49207"/>
                        <a:gd name="connsiteX14" fmla="*/ 83589 w 133848"/>
                        <a:gd name="connsiteY14" fmla="*/ 32910 h 49207"/>
                        <a:gd name="connsiteX15" fmla="*/ 89057 w 133848"/>
                        <a:gd name="connsiteY15" fmla="*/ 25130 h 49207"/>
                        <a:gd name="connsiteX16" fmla="*/ 102305 w 133848"/>
                        <a:gd name="connsiteY16" fmla="*/ 10199 h 49207"/>
                        <a:gd name="connsiteX17" fmla="*/ 130064 w 133848"/>
                        <a:gd name="connsiteY17" fmla="*/ 0 h 49207"/>
                        <a:gd name="connsiteX18" fmla="*/ 133849 w 133848"/>
                        <a:gd name="connsiteY18" fmla="*/ 7255 h 49207"/>
                        <a:gd name="connsiteX19" fmla="*/ 104303 w 133848"/>
                        <a:gd name="connsiteY19" fmla="*/ 18085 h 49207"/>
                        <a:gd name="connsiteX20" fmla="*/ 95786 w 133848"/>
                        <a:gd name="connsiteY20" fmla="*/ 29756 h 49207"/>
                        <a:gd name="connsiteX21" fmla="*/ 87165 w 133848"/>
                        <a:gd name="connsiteY21" fmla="*/ 40901 h 49207"/>
                        <a:gd name="connsiteX22" fmla="*/ 75599 w 133848"/>
                        <a:gd name="connsiteY22" fmla="*/ 36485 h 49207"/>
                        <a:gd name="connsiteX23" fmla="*/ 74863 w 133848"/>
                        <a:gd name="connsiteY23" fmla="*/ 35644 h 49207"/>
                        <a:gd name="connsiteX24" fmla="*/ 70867 w 133848"/>
                        <a:gd name="connsiteY24" fmla="*/ 37221 h 49207"/>
                        <a:gd name="connsiteX25" fmla="*/ 61930 w 133848"/>
                        <a:gd name="connsiteY25" fmla="*/ 40691 h 49207"/>
                        <a:gd name="connsiteX26" fmla="*/ 44265 w 133848"/>
                        <a:gd name="connsiteY26" fmla="*/ 46894 h 49207"/>
                        <a:gd name="connsiteX27" fmla="*/ 33541 w 133848"/>
                        <a:gd name="connsiteY27" fmla="*/ 49208 h 49207"/>
                        <a:gd name="connsiteX28" fmla="*/ 34908 w 133848"/>
                        <a:gd name="connsiteY28" fmla="*/ 41637 h 49207"/>
                        <a:gd name="connsiteX29" fmla="*/ 34908 w 133848"/>
                        <a:gd name="connsiteY29" fmla="*/ 41637 h 49207"/>
                        <a:gd name="connsiteX30" fmla="*/ 34908 w 133848"/>
                        <a:gd name="connsiteY30" fmla="*/ 41637 h 49207"/>
                        <a:gd name="connsiteX31" fmla="*/ 33541 w 133848"/>
                        <a:gd name="connsiteY31" fmla="*/ 41006 h 49207"/>
                        <a:gd name="connsiteX32" fmla="*/ 33541 w 133848"/>
                        <a:gd name="connsiteY32" fmla="*/ 41006 h 49207"/>
                        <a:gd name="connsiteX33" fmla="*/ 33541 w 133848"/>
                        <a:gd name="connsiteY33" fmla="*/ 41006 h 492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133848" h="49207">
                          <a:moveTo>
                            <a:pt x="33541" y="49208"/>
                          </a:moveTo>
                          <a:cubicBezTo>
                            <a:pt x="32174" y="49208"/>
                            <a:pt x="31333" y="48892"/>
                            <a:pt x="30597" y="48472"/>
                          </a:cubicBezTo>
                          <a:cubicBezTo>
                            <a:pt x="29440" y="47841"/>
                            <a:pt x="25865" y="45843"/>
                            <a:pt x="17769" y="21029"/>
                          </a:cubicBezTo>
                          <a:cubicBezTo>
                            <a:pt x="4311" y="21660"/>
                            <a:pt x="631" y="21134"/>
                            <a:pt x="0" y="21029"/>
                          </a:cubicBezTo>
                          <a:lnTo>
                            <a:pt x="1472" y="12933"/>
                          </a:lnTo>
                          <a:cubicBezTo>
                            <a:pt x="1577" y="12933"/>
                            <a:pt x="5362" y="13458"/>
                            <a:pt x="20503" y="12722"/>
                          </a:cubicBezTo>
                          <a:lnTo>
                            <a:pt x="23658" y="12512"/>
                          </a:lnTo>
                          <a:lnTo>
                            <a:pt x="24603" y="15561"/>
                          </a:lnTo>
                          <a:cubicBezTo>
                            <a:pt x="27863" y="25655"/>
                            <a:pt x="32279" y="37536"/>
                            <a:pt x="34487" y="41006"/>
                          </a:cubicBezTo>
                          <a:cubicBezTo>
                            <a:pt x="35539" y="40901"/>
                            <a:pt x="37641" y="40375"/>
                            <a:pt x="41847" y="39114"/>
                          </a:cubicBezTo>
                          <a:cubicBezTo>
                            <a:pt x="46158" y="37747"/>
                            <a:pt x="51836" y="35749"/>
                            <a:pt x="59091" y="33015"/>
                          </a:cubicBezTo>
                          <a:cubicBezTo>
                            <a:pt x="62456" y="31754"/>
                            <a:pt x="65505" y="30597"/>
                            <a:pt x="68028" y="29546"/>
                          </a:cubicBezTo>
                          <a:cubicBezTo>
                            <a:pt x="73601" y="27443"/>
                            <a:pt x="74232" y="27127"/>
                            <a:pt x="74863" y="27022"/>
                          </a:cubicBezTo>
                          <a:cubicBezTo>
                            <a:pt x="77701" y="26496"/>
                            <a:pt x="79594" y="28494"/>
                            <a:pt x="81697" y="30912"/>
                          </a:cubicBezTo>
                          <a:cubicBezTo>
                            <a:pt x="82223" y="31438"/>
                            <a:pt x="82958" y="32279"/>
                            <a:pt x="83589" y="32910"/>
                          </a:cubicBezTo>
                          <a:cubicBezTo>
                            <a:pt x="84956" y="31018"/>
                            <a:pt x="87270" y="27758"/>
                            <a:pt x="89057" y="25130"/>
                          </a:cubicBezTo>
                          <a:cubicBezTo>
                            <a:pt x="97259" y="13143"/>
                            <a:pt x="99256" y="10620"/>
                            <a:pt x="102305" y="10199"/>
                          </a:cubicBezTo>
                          <a:cubicBezTo>
                            <a:pt x="104723" y="9778"/>
                            <a:pt x="124596" y="2839"/>
                            <a:pt x="130064" y="0"/>
                          </a:cubicBezTo>
                          <a:lnTo>
                            <a:pt x="133849" y="7255"/>
                          </a:lnTo>
                          <a:cubicBezTo>
                            <a:pt x="128276" y="10094"/>
                            <a:pt x="109771" y="16718"/>
                            <a:pt x="104303" y="18085"/>
                          </a:cubicBezTo>
                          <a:cubicBezTo>
                            <a:pt x="102620" y="19767"/>
                            <a:pt x="98415" y="25971"/>
                            <a:pt x="95786" y="29756"/>
                          </a:cubicBezTo>
                          <a:cubicBezTo>
                            <a:pt x="90844" y="36906"/>
                            <a:pt x="88847" y="39745"/>
                            <a:pt x="87165" y="40901"/>
                          </a:cubicBezTo>
                          <a:cubicBezTo>
                            <a:pt x="82643" y="44055"/>
                            <a:pt x="78227" y="39324"/>
                            <a:pt x="75599" y="36485"/>
                          </a:cubicBezTo>
                          <a:cubicBezTo>
                            <a:pt x="75388" y="36275"/>
                            <a:pt x="75073" y="35959"/>
                            <a:pt x="74863" y="35644"/>
                          </a:cubicBezTo>
                          <a:cubicBezTo>
                            <a:pt x="73916" y="36064"/>
                            <a:pt x="72444" y="36590"/>
                            <a:pt x="70867" y="37221"/>
                          </a:cubicBezTo>
                          <a:cubicBezTo>
                            <a:pt x="68344" y="38167"/>
                            <a:pt x="65189" y="39429"/>
                            <a:pt x="61930" y="40691"/>
                          </a:cubicBezTo>
                          <a:cubicBezTo>
                            <a:pt x="54465" y="43530"/>
                            <a:pt x="48682" y="45527"/>
                            <a:pt x="44265" y="46894"/>
                          </a:cubicBezTo>
                          <a:cubicBezTo>
                            <a:pt x="38693" y="48472"/>
                            <a:pt x="35539" y="49208"/>
                            <a:pt x="33541" y="49208"/>
                          </a:cubicBezTo>
                          <a:close/>
                          <a:moveTo>
                            <a:pt x="34908" y="41637"/>
                          </a:moveTo>
                          <a:lnTo>
                            <a:pt x="34908" y="41637"/>
                          </a:lnTo>
                          <a:lnTo>
                            <a:pt x="34908" y="41637"/>
                          </a:lnTo>
                          <a:close/>
                          <a:moveTo>
                            <a:pt x="33541" y="41006"/>
                          </a:moveTo>
                          <a:lnTo>
                            <a:pt x="33541" y="41006"/>
                          </a:lnTo>
                          <a:lnTo>
                            <a:pt x="33541" y="41006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6" name="任意多边形: 形状 13215"/>
                    <p:cNvSpPr/>
                    <p:nvPr/>
                  </p:nvSpPr>
                  <p:spPr>
                    <a:xfrm>
                      <a:off x="9086261" y="3101838"/>
                      <a:ext cx="23026" cy="11881"/>
                    </a:xfrm>
                    <a:custGeom>
                      <a:avLst/>
                      <a:gdLst>
                        <a:gd name="connsiteX0" fmla="*/ 9148 w 23026"/>
                        <a:gd name="connsiteY0" fmla="*/ 11881 h 11881"/>
                        <a:gd name="connsiteX1" fmla="*/ 0 w 23026"/>
                        <a:gd name="connsiteY1" fmla="*/ 10304 h 11881"/>
                        <a:gd name="connsiteX2" fmla="*/ 2524 w 23026"/>
                        <a:gd name="connsiteY2" fmla="*/ 2523 h 11881"/>
                        <a:gd name="connsiteX3" fmla="*/ 17665 w 23026"/>
                        <a:gd name="connsiteY3" fmla="*/ 0 h 11881"/>
                        <a:gd name="connsiteX4" fmla="*/ 23027 w 23026"/>
                        <a:gd name="connsiteY4" fmla="*/ 6098 h 11881"/>
                        <a:gd name="connsiteX5" fmla="*/ 9148 w 23026"/>
                        <a:gd name="connsiteY5" fmla="*/ 11881 h 118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3026" h="11881">
                          <a:moveTo>
                            <a:pt x="9148" y="11881"/>
                          </a:moveTo>
                          <a:cubicBezTo>
                            <a:pt x="6519" y="11881"/>
                            <a:pt x="3470" y="11356"/>
                            <a:pt x="0" y="10304"/>
                          </a:cubicBezTo>
                          <a:lnTo>
                            <a:pt x="2524" y="2523"/>
                          </a:lnTo>
                          <a:cubicBezTo>
                            <a:pt x="10830" y="5152"/>
                            <a:pt x="14090" y="3154"/>
                            <a:pt x="17665" y="0"/>
                          </a:cubicBezTo>
                          <a:lnTo>
                            <a:pt x="23027" y="6098"/>
                          </a:lnTo>
                          <a:cubicBezTo>
                            <a:pt x="19031" y="9568"/>
                            <a:pt x="14826" y="11881"/>
                            <a:pt x="9148" y="1188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7" name="任意多边形: 形状 13216"/>
                    <p:cNvSpPr/>
                    <p:nvPr/>
                  </p:nvSpPr>
                  <p:spPr>
                    <a:xfrm>
                      <a:off x="9102138" y="3038904"/>
                      <a:ext cx="170147" cy="139584"/>
                    </a:xfrm>
                    <a:custGeom>
                      <a:avLst/>
                      <a:gdLst>
                        <a:gd name="connsiteX0" fmla="*/ 140683 w 170147"/>
                        <a:gd name="connsiteY0" fmla="*/ 139584 h 139584"/>
                        <a:gd name="connsiteX1" fmla="*/ 136898 w 170147"/>
                        <a:gd name="connsiteY1" fmla="*/ 139164 h 139584"/>
                        <a:gd name="connsiteX2" fmla="*/ 123755 w 170147"/>
                        <a:gd name="connsiteY2" fmla="*/ 128754 h 139584"/>
                        <a:gd name="connsiteX3" fmla="*/ 124176 w 170147"/>
                        <a:gd name="connsiteY3" fmla="*/ 120133 h 139584"/>
                        <a:gd name="connsiteX4" fmla="*/ 124912 w 170147"/>
                        <a:gd name="connsiteY4" fmla="*/ 115822 h 139584"/>
                        <a:gd name="connsiteX5" fmla="*/ 116815 w 170147"/>
                        <a:gd name="connsiteY5" fmla="*/ 97106 h 139584"/>
                        <a:gd name="connsiteX6" fmla="*/ 104304 w 170147"/>
                        <a:gd name="connsiteY6" fmla="*/ 104676 h 139584"/>
                        <a:gd name="connsiteX7" fmla="*/ 83275 w 170147"/>
                        <a:gd name="connsiteY7" fmla="*/ 98788 h 139584"/>
                        <a:gd name="connsiteX8" fmla="*/ 74653 w 170147"/>
                        <a:gd name="connsiteY8" fmla="*/ 95739 h 139584"/>
                        <a:gd name="connsiteX9" fmla="*/ 70973 w 170147"/>
                        <a:gd name="connsiteY9" fmla="*/ 97632 h 139584"/>
                        <a:gd name="connsiteX10" fmla="*/ 57829 w 170147"/>
                        <a:gd name="connsiteY10" fmla="*/ 102258 h 139584"/>
                        <a:gd name="connsiteX11" fmla="*/ 50680 w 170147"/>
                        <a:gd name="connsiteY11" fmla="*/ 93216 h 139584"/>
                        <a:gd name="connsiteX12" fmla="*/ 50785 w 170147"/>
                        <a:gd name="connsiteY12" fmla="*/ 90166 h 139584"/>
                        <a:gd name="connsiteX13" fmla="*/ 54570 w 170147"/>
                        <a:gd name="connsiteY13" fmla="*/ 79021 h 139584"/>
                        <a:gd name="connsiteX14" fmla="*/ 59091 w 170147"/>
                        <a:gd name="connsiteY14" fmla="*/ 63775 h 139584"/>
                        <a:gd name="connsiteX15" fmla="*/ 48051 w 170147"/>
                        <a:gd name="connsiteY15" fmla="*/ 60516 h 139584"/>
                        <a:gd name="connsiteX16" fmla="*/ 42899 w 170147"/>
                        <a:gd name="connsiteY16" fmla="*/ 60621 h 139584"/>
                        <a:gd name="connsiteX17" fmla="*/ 34067 w 170147"/>
                        <a:gd name="connsiteY17" fmla="*/ 69138 h 139584"/>
                        <a:gd name="connsiteX18" fmla="*/ 19242 w 170147"/>
                        <a:gd name="connsiteY18" fmla="*/ 82281 h 139584"/>
                        <a:gd name="connsiteX19" fmla="*/ 10305 w 170147"/>
                        <a:gd name="connsiteY19" fmla="*/ 82176 h 139584"/>
                        <a:gd name="connsiteX20" fmla="*/ 526 w 170147"/>
                        <a:gd name="connsiteY20" fmla="*/ 66929 h 139584"/>
                        <a:gd name="connsiteX21" fmla="*/ 0 w 170147"/>
                        <a:gd name="connsiteY21" fmla="*/ 64827 h 139584"/>
                        <a:gd name="connsiteX22" fmla="*/ 1472 w 170147"/>
                        <a:gd name="connsiteY22" fmla="*/ 63250 h 139584"/>
                        <a:gd name="connsiteX23" fmla="*/ 13774 w 170147"/>
                        <a:gd name="connsiteY23" fmla="*/ 52945 h 139584"/>
                        <a:gd name="connsiteX24" fmla="*/ 40165 w 170147"/>
                        <a:gd name="connsiteY24" fmla="*/ 20666 h 139584"/>
                        <a:gd name="connsiteX25" fmla="*/ 78122 w 170147"/>
                        <a:gd name="connsiteY25" fmla="*/ 163 h 139584"/>
                        <a:gd name="connsiteX26" fmla="*/ 94104 w 170147"/>
                        <a:gd name="connsiteY26" fmla="*/ 5420 h 139584"/>
                        <a:gd name="connsiteX27" fmla="*/ 98310 w 170147"/>
                        <a:gd name="connsiteY27" fmla="*/ 7628 h 139584"/>
                        <a:gd name="connsiteX28" fmla="*/ 113872 w 170147"/>
                        <a:gd name="connsiteY28" fmla="*/ 11518 h 139584"/>
                        <a:gd name="connsiteX29" fmla="*/ 134270 w 170147"/>
                        <a:gd name="connsiteY29" fmla="*/ 31286 h 139584"/>
                        <a:gd name="connsiteX30" fmla="*/ 138160 w 170147"/>
                        <a:gd name="connsiteY30" fmla="*/ 36333 h 139584"/>
                        <a:gd name="connsiteX31" fmla="*/ 147518 w 170147"/>
                        <a:gd name="connsiteY31" fmla="*/ 57782 h 139584"/>
                        <a:gd name="connsiteX32" fmla="*/ 148044 w 170147"/>
                        <a:gd name="connsiteY32" fmla="*/ 60095 h 139584"/>
                        <a:gd name="connsiteX33" fmla="*/ 153511 w 170147"/>
                        <a:gd name="connsiteY33" fmla="*/ 71346 h 139584"/>
                        <a:gd name="connsiteX34" fmla="*/ 156876 w 170147"/>
                        <a:gd name="connsiteY34" fmla="*/ 77339 h 139584"/>
                        <a:gd name="connsiteX35" fmla="*/ 159189 w 170147"/>
                        <a:gd name="connsiteY35" fmla="*/ 81545 h 139584"/>
                        <a:gd name="connsiteX36" fmla="*/ 169493 w 170147"/>
                        <a:gd name="connsiteY36" fmla="*/ 103520 h 139584"/>
                        <a:gd name="connsiteX37" fmla="*/ 153721 w 170147"/>
                        <a:gd name="connsiteY37" fmla="*/ 134012 h 139584"/>
                        <a:gd name="connsiteX38" fmla="*/ 140683 w 170147"/>
                        <a:gd name="connsiteY38" fmla="*/ 139584 h 139584"/>
                        <a:gd name="connsiteX39" fmla="*/ 116605 w 170147"/>
                        <a:gd name="connsiteY39" fmla="*/ 85120 h 139584"/>
                        <a:gd name="connsiteX40" fmla="*/ 133008 w 170147"/>
                        <a:gd name="connsiteY40" fmla="*/ 115191 h 139584"/>
                        <a:gd name="connsiteX41" fmla="*/ 131956 w 170147"/>
                        <a:gd name="connsiteY41" fmla="*/ 122130 h 139584"/>
                        <a:gd name="connsiteX42" fmla="*/ 131431 w 170147"/>
                        <a:gd name="connsiteY42" fmla="*/ 126126 h 139584"/>
                        <a:gd name="connsiteX43" fmla="*/ 138896 w 170147"/>
                        <a:gd name="connsiteY43" fmla="*/ 131173 h 139584"/>
                        <a:gd name="connsiteX44" fmla="*/ 147518 w 170147"/>
                        <a:gd name="connsiteY44" fmla="*/ 128019 h 139584"/>
                        <a:gd name="connsiteX45" fmla="*/ 161292 w 170147"/>
                        <a:gd name="connsiteY45" fmla="*/ 105518 h 139584"/>
                        <a:gd name="connsiteX46" fmla="*/ 151723 w 170147"/>
                        <a:gd name="connsiteY46" fmla="*/ 85330 h 139584"/>
                        <a:gd name="connsiteX47" fmla="*/ 149305 w 170147"/>
                        <a:gd name="connsiteY47" fmla="*/ 81019 h 139584"/>
                        <a:gd name="connsiteX48" fmla="*/ 145941 w 170147"/>
                        <a:gd name="connsiteY48" fmla="*/ 75236 h 139584"/>
                        <a:gd name="connsiteX49" fmla="*/ 139632 w 170147"/>
                        <a:gd name="connsiteY49" fmla="*/ 61778 h 139584"/>
                        <a:gd name="connsiteX50" fmla="*/ 139107 w 170147"/>
                        <a:gd name="connsiteY50" fmla="*/ 59254 h 139584"/>
                        <a:gd name="connsiteX51" fmla="*/ 131325 w 170147"/>
                        <a:gd name="connsiteY51" fmla="*/ 41169 h 139584"/>
                        <a:gd name="connsiteX52" fmla="*/ 127330 w 170147"/>
                        <a:gd name="connsiteY52" fmla="*/ 36017 h 139584"/>
                        <a:gd name="connsiteX53" fmla="*/ 110507 w 170147"/>
                        <a:gd name="connsiteY53" fmla="*/ 18984 h 139584"/>
                        <a:gd name="connsiteX54" fmla="*/ 98836 w 170147"/>
                        <a:gd name="connsiteY54" fmla="*/ 15619 h 139584"/>
                        <a:gd name="connsiteX55" fmla="*/ 89689 w 170147"/>
                        <a:gd name="connsiteY55" fmla="*/ 12360 h 139584"/>
                        <a:gd name="connsiteX56" fmla="*/ 79279 w 170147"/>
                        <a:gd name="connsiteY56" fmla="*/ 8049 h 139584"/>
                        <a:gd name="connsiteX57" fmla="*/ 46579 w 170147"/>
                        <a:gd name="connsiteY57" fmla="*/ 25187 h 139584"/>
                        <a:gd name="connsiteX58" fmla="*/ 18295 w 170147"/>
                        <a:gd name="connsiteY58" fmla="*/ 59464 h 139584"/>
                        <a:gd name="connsiteX59" fmla="*/ 8832 w 170147"/>
                        <a:gd name="connsiteY59" fmla="*/ 67140 h 139584"/>
                        <a:gd name="connsiteX60" fmla="*/ 13669 w 170147"/>
                        <a:gd name="connsiteY60" fmla="*/ 74815 h 139584"/>
                        <a:gd name="connsiteX61" fmla="*/ 15666 w 170147"/>
                        <a:gd name="connsiteY61" fmla="*/ 74710 h 139584"/>
                        <a:gd name="connsiteX62" fmla="*/ 27653 w 170147"/>
                        <a:gd name="connsiteY62" fmla="*/ 63565 h 139584"/>
                        <a:gd name="connsiteX63" fmla="*/ 43110 w 170147"/>
                        <a:gd name="connsiteY63" fmla="*/ 52314 h 139584"/>
                        <a:gd name="connsiteX64" fmla="*/ 47315 w 170147"/>
                        <a:gd name="connsiteY64" fmla="*/ 52209 h 139584"/>
                        <a:gd name="connsiteX65" fmla="*/ 66872 w 170147"/>
                        <a:gd name="connsiteY65" fmla="*/ 61883 h 139584"/>
                        <a:gd name="connsiteX66" fmla="*/ 61720 w 170147"/>
                        <a:gd name="connsiteY66" fmla="*/ 82491 h 139584"/>
                        <a:gd name="connsiteX67" fmla="*/ 58776 w 170147"/>
                        <a:gd name="connsiteY67" fmla="*/ 89746 h 139584"/>
                        <a:gd name="connsiteX68" fmla="*/ 58671 w 170147"/>
                        <a:gd name="connsiteY68" fmla="*/ 93531 h 139584"/>
                        <a:gd name="connsiteX69" fmla="*/ 58671 w 170147"/>
                        <a:gd name="connsiteY69" fmla="*/ 93952 h 139584"/>
                        <a:gd name="connsiteX70" fmla="*/ 67082 w 170147"/>
                        <a:gd name="connsiteY70" fmla="*/ 90272 h 139584"/>
                        <a:gd name="connsiteX71" fmla="*/ 74127 w 170147"/>
                        <a:gd name="connsiteY71" fmla="*/ 87433 h 139584"/>
                        <a:gd name="connsiteX72" fmla="*/ 86008 w 170147"/>
                        <a:gd name="connsiteY72" fmla="*/ 91113 h 139584"/>
                        <a:gd name="connsiteX73" fmla="*/ 102726 w 170147"/>
                        <a:gd name="connsiteY73" fmla="*/ 96580 h 139584"/>
                        <a:gd name="connsiteX74" fmla="*/ 112294 w 170147"/>
                        <a:gd name="connsiteY74" fmla="*/ 89431 h 139584"/>
                        <a:gd name="connsiteX75" fmla="*/ 112190 w 170147"/>
                        <a:gd name="connsiteY75" fmla="*/ 85435 h 139584"/>
                        <a:gd name="connsiteX76" fmla="*/ 116605 w 170147"/>
                        <a:gd name="connsiteY76" fmla="*/ 85120 h 139584"/>
                        <a:gd name="connsiteX77" fmla="*/ 116605 w 170147"/>
                        <a:gd name="connsiteY77" fmla="*/ 85120 h 139584"/>
                        <a:gd name="connsiteX78" fmla="*/ 97680 w 170147"/>
                        <a:gd name="connsiteY78" fmla="*/ 7523 h 139584"/>
                        <a:gd name="connsiteX79" fmla="*/ 97680 w 170147"/>
                        <a:gd name="connsiteY79" fmla="*/ 7523 h 139584"/>
                        <a:gd name="connsiteX80" fmla="*/ 97680 w 170147"/>
                        <a:gd name="connsiteY80" fmla="*/ 7523 h 1395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</a:cxnLst>
                      <a:rect l="l" t="t" r="r" b="b"/>
                      <a:pathLst>
                        <a:path w="170147" h="139584">
                          <a:moveTo>
                            <a:pt x="140683" y="139584"/>
                          </a:moveTo>
                          <a:cubicBezTo>
                            <a:pt x="139422" y="139584"/>
                            <a:pt x="138160" y="139479"/>
                            <a:pt x="136898" y="139164"/>
                          </a:cubicBezTo>
                          <a:cubicBezTo>
                            <a:pt x="130379" y="137692"/>
                            <a:pt x="125017" y="132645"/>
                            <a:pt x="123755" y="128754"/>
                          </a:cubicBezTo>
                          <a:cubicBezTo>
                            <a:pt x="122704" y="125390"/>
                            <a:pt x="123439" y="122446"/>
                            <a:pt x="124176" y="120133"/>
                          </a:cubicBezTo>
                          <a:cubicBezTo>
                            <a:pt x="124597" y="118555"/>
                            <a:pt x="125017" y="117189"/>
                            <a:pt x="124912" y="115822"/>
                          </a:cubicBezTo>
                          <a:cubicBezTo>
                            <a:pt x="124701" y="113403"/>
                            <a:pt x="120075" y="103310"/>
                            <a:pt x="116815" y="97106"/>
                          </a:cubicBezTo>
                          <a:cubicBezTo>
                            <a:pt x="113136" y="100891"/>
                            <a:pt x="107668" y="104046"/>
                            <a:pt x="104304" y="104676"/>
                          </a:cubicBezTo>
                          <a:cubicBezTo>
                            <a:pt x="100939" y="105307"/>
                            <a:pt x="95366" y="103415"/>
                            <a:pt x="83275" y="98788"/>
                          </a:cubicBezTo>
                          <a:cubicBezTo>
                            <a:pt x="80120" y="97527"/>
                            <a:pt x="76124" y="96055"/>
                            <a:pt x="74653" y="95739"/>
                          </a:cubicBezTo>
                          <a:cubicBezTo>
                            <a:pt x="74022" y="96055"/>
                            <a:pt x="72339" y="96896"/>
                            <a:pt x="70973" y="97632"/>
                          </a:cubicBezTo>
                          <a:cubicBezTo>
                            <a:pt x="66662" y="99945"/>
                            <a:pt x="61930" y="102468"/>
                            <a:pt x="57829" y="102258"/>
                          </a:cubicBezTo>
                          <a:cubicBezTo>
                            <a:pt x="50154" y="101732"/>
                            <a:pt x="50469" y="95949"/>
                            <a:pt x="50680" y="93216"/>
                          </a:cubicBezTo>
                          <a:cubicBezTo>
                            <a:pt x="50680" y="92375"/>
                            <a:pt x="50785" y="91323"/>
                            <a:pt x="50785" y="90166"/>
                          </a:cubicBezTo>
                          <a:cubicBezTo>
                            <a:pt x="50680" y="86907"/>
                            <a:pt x="52467" y="83332"/>
                            <a:pt x="54570" y="79021"/>
                          </a:cubicBezTo>
                          <a:cubicBezTo>
                            <a:pt x="56989" y="74079"/>
                            <a:pt x="60038" y="67981"/>
                            <a:pt x="59091" y="63775"/>
                          </a:cubicBezTo>
                          <a:cubicBezTo>
                            <a:pt x="58460" y="60726"/>
                            <a:pt x="56147" y="59990"/>
                            <a:pt x="48051" y="60516"/>
                          </a:cubicBezTo>
                          <a:cubicBezTo>
                            <a:pt x="46264" y="60621"/>
                            <a:pt x="44477" y="60726"/>
                            <a:pt x="42899" y="60621"/>
                          </a:cubicBezTo>
                          <a:cubicBezTo>
                            <a:pt x="41322" y="60936"/>
                            <a:pt x="36695" y="66088"/>
                            <a:pt x="34067" y="69138"/>
                          </a:cubicBezTo>
                          <a:cubicBezTo>
                            <a:pt x="29336" y="74500"/>
                            <a:pt x="24499" y="79967"/>
                            <a:pt x="19242" y="82281"/>
                          </a:cubicBezTo>
                          <a:cubicBezTo>
                            <a:pt x="16193" y="83648"/>
                            <a:pt x="13038" y="83542"/>
                            <a:pt x="10305" y="82176"/>
                          </a:cubicBezTo>
                          <a:cubicBezTo>
                            <a:pt x="3470" y="78811"/>
                            <a:pt x="736" y="68086"/>
                            <a:pt x="526" y="66929"/>
                          </a:cubicBezTo>
                          <a:lnTo>
                            <a:pt x="0" y="64827"/>
                          </a:lnTo>
                          <a:lnTo>
                            <a:pt x="1472" y="63250"/>
                          </a:lnTo>
                          <a:cubicBezTo>
                            <a:pt x="1683" y="63039"/>
                            <a:pt x="5468" y="59044"/>
                            <a:pt x="13774" y="52945"/>
                          </a:cubicBezTo>
                          <a:cubicBezTo>
                            <a:pt x="17664" y="50106"/>
                            <a:pt x="25340" y="42221"/>
                            <a:pt x="40165" y="20666"/>
                          </a:cubicBezTo>
                          <a:cubicBezTo>
                            <a:pt x="48262" y="8995"/>
                            <a:pt x="71078" y="1425"/>
                            <a:pt x="78122" y="163"/>
                          </a:cubicBezTo>
                          <a:cubicBezTo>
                            <a:pt x="83275" y="-783"/>
                            <a:pt x="89268" y="2581"/>
                            <a:pt x="94104" y="5420"/>
                          </a:cubicBezTo>
                          <a:cubicBezTo>
                            <a:pt x="95577" y="6261"/>
                            <a:pt x="97469" y="7313"/>
                            <a:pt x="98310" y="7628"/>
                          </a:cubicBezTo>
                          <a:cubicBezTo>
                            <a:pt x="102095" y="7102"/>
                            <a:pt x="105775" y="8469"/>
                            <a:pt x="113872" y="11518"/>
                          </a:cubicBezTo>
                          <a:cubicBezTo>
                            <a:pt x="121652" y="14568"/>
                            <a:pt x="128066" y="22979"/>
                            <a:pt x="134270" y="31286"/>
                          </a:cubicBezTo>
                          <a:cubicBezTo>
                            <a:pt x="135531" y="32968"/>
                            <a:pt x="136898" y="34650"/>
                            <a:pt x="138160" y="36333"/>
                          </a:cubicBezTo>
                          <a:cubicBezTo>
                            <a:pt x="144679" y="44534"/>
                            <a:pt x="146256" y="52209"/>
                            <a:pt x="147518" y="57782"/>
                          </a:cubicBezTo>
                          <a:cubicBezTo>
                            <a:pt x="147728" y="58623"/>
                            <a:pt x="147833" y="59359"/>
                            <a:pt x="148044" y="60095"/>
                          </a:cubicBezTo>
                          <a:cubicBezTo>
                            <a:pt x="148885" y="63355"/>
                            <a:pt x="150777" y="66719"/>
                            <a:pt x="153511" y="71346"/>
                          </a:cubicBezTo>
                          <a:cubicBezTo>
                            <a:pt x="154562" y="73133"/>
                            <a:pt x="155719" y="75131"/>
                            <a:pt x="156876" y="77339"/>
                          </a:cubicBezTo>
                          <a:cubicBezTo>
                            <a:pt x="157611" y="78706"/>
                            <a:pt x="158453" y="80073"/>
                            <a:pt x="159189" y="81545"/>
                          </a:cubicBezTo>
                          <a:cubicBezTo>
                            <a:pt x="163184" y="88589"/>
                            <a:pt x="167285" y="95949"/>
                            <a:pt x="169493" y="103520"/>
                          </a:cubicBezTo>
                          <a:cubicBezTo>
                            <a:pt x="172648" y="114560"/>
                            <a:pt x="163920" y="123602"/>
                            <a:pt x="153721" y="134012"/>
                          </a:cubicBezTo>
                          <a:cubicBezTo>
                            <a:pt x="149831" y="137587"/>
                            <a:pt x="145415" y="139584"/>
                            <a:pt x="140683" y="139584"/>
                          </a:cubicBezTo>
                          <a:close/>
                          <a:moveTo>
                            <a:pt x="116605" y="85120"/>
                          </a:moveTo>
                          <a:cubicBezTo>
                            <a:pt x="123230" y="85120"/>
                            <a:pt x="132903" y="113719"/>
                            <a:pt x="133008" y="115191"/>
                          </a:cubicBezTo>
                          <a:cubicBezTo>
                            <a:pt x="133218" y="117925"/>
                            <a:pt x="132482" y="120238"/>
                            <a:pt x="131956" y="122130"/>
                          </a:cubicBezTo>
                          <a:cubicBezTo>
                            <a:pt x="131431" y="124023"/>
                            <a:pt x="131115" y="125180"/>
                            <a:pt x="131431" y="126126"/>
                          </a:cubicBezTo>
                          <a:cubicBezTo>
                            <a:pt x="131746" y="127072"/>
                            <a:pt x="134795" y="130332"/>
                            <a:pt x="138896" y="131173"/>
                          </a:cubicBezTo>
                          <a:cubicBezTo>
                            <a:pt x="142050" y="131804"/>
                            <a:pt x="144889" y="130752"/>
                            <a:pt x="147518" y="128019"/>
                          </a:cubicBezTo>
                          <a:cubicBezTo>
                            <a:pt x="157507" y="117820"/>
                            <a:pt x="163079" y="111616"/>
                            <a:pt x="161292" y="105518"/>
                          </a:cubicBezTo>
                          <a:cubicBezTo>
                            <a:pt x="159399" y="98788"/>
                            <a:pt x="155509" y="91954"/>
                            <a:pt x="151723" y="85330"/>
                          </a:cubicBezTo>
                          <a:cubicBezTo>
                            <a:pt x="150883" y="83858"/>
                            <a:pt x="150147" y="82491"/>
                            <a:pt x="149305" y="81019"/>
                          </a:cubicBezTo>
                          <a:cubicBezTo>
                            <a:pt x="148149" y="78916"/>
                            <a:pt x="146992" y="77023"/>
                            <a:pt x="145941" y="75236"/>
                          </a:cubicBezTo>
                          <a:cubicBezTo>
                            <a:pt x="142997" y="70189"/>
                            <a:pt x="140683" y="66194"/>
                            <a:pt x="139632" y="61778"/>
                          </a:cubicBezTo>
                          <a:cubicBezTo>
                            <a:pt x="139422" y="61041"/>
                            <a:pt x="139316" y="60200"/>
                            <a:pt x="139107" y="59254"/>
                          </a:cubicBezTo>
                          <a:cubicBezTo>
                            <a:pt x="138055" y="54207"/>
                            <a:pt x="136688" y="48004"/>
                            <a:pt x="131325" y="41169"/>
                          </a:cubicBezTo>
                          <a:cubicBezTo>
                            <a:pt x="130064" y="39487"/>
                            <a:pt x="128697" y="37805"/>
                            <a:pt x="127330" y="36017"/>
                          </a:cubicBezTo>
                          <a:cubicBezTo>
                            <a:pt x="122073" y="29078"/>
                            <a:pt x="116080" y="21192"/>
                            <a:pt x="110507" y="18984"/>
                          </a:cubicBezTo>
                          <a:cubicBezTo>
                            <a:pt x="102937" y="16040"/>
                            <a:pt x="100518" y="15304"/>
                            <a:pt x="98836" y="15619"/>
                          </a:cubicBezTo>
                          <a:cubicBezTo>
                            <a:pt x="96207" y="16145"/>
                            <a:pt x="93579" y="14568"/>
                            <a:pt x="89689" y="12360"/>
                          </a:cubicBezTo>
                          <a:cubicBezTo>
                            <a:pt x="86639" y="10572"/>
                            <a:pt x="81487" y="7628"/>
                            <a:pt x="79279" y="8049"/>
                          </a:cubicBezTo>
                          <a:cubicBezTo>
                            <a:pt x="72655" y="9310"/>
                            <a:pt x="52677" y="16355"/>
                            <a:pt x="46579" y="25187"/>
                          </a:cubicBezTo>
                          <a:cubicBezTo>
                            <a:pt x="34172" y="43272"/>
                            <a:pt x="24604" y="54733"/>
                            <a:pt x="18295" y="59464"/>
                          </a:cubicBezTo>
                          <a:cubicBezTo>
                            <a:pt x="13669" y="62829"/>
                            <a:pt x="10514" y="65563"/>
                            <a:pt x="8832" y="67140"/>
                          </a:cubicBezTo>
                          <a:cubicBezTo>
                            <a:pt x="9884" y="70189"/>
                            <a:pt x="11776" y="73869"/>
                            <a:pt x="13669" y="74815"/>
                          </a:cubicBezTo>
                          <a:cubicBezTo>
                            <a:pt x="14090" y="75026"/>
                            <a:pt x="14720" y="75236"/>
                            <a:pt x="15666" y="74710"/>
                          </a:cubicBezTo>
                          <a:cubicBezTo>
                            <a:pt x="19347" y="73133"/>
                            <a:pt x="23763" y="68086"/>
                            <a:pt x="27653" y="63565"/>
                          </a:cubicBezTo>
                          <a:cubicBezTo>
                            <a:pt x="33331" y="57151"/>
                            <a:pt x="37747" y="51894"/>
                            <a:pt x="43110" y="52314"/>
                          </a:cubicBezTo>
                          <a:cubicBezTo>
                            <a:pt x="44266" y="52420"/>
                            <a:pt x="45738" y="52314"/>
                            <a:pt x="47315" y="52209"/>
                          </a:cubicBezTo>
                          <a:cubicBezTo>
                            <a:pt x="53729" y="51789"/>
                            <a:pt x="64559" y="51158"/>
                            <a:pt x="66872" y="61883"/>
                          </a:cubicBezTo>
                          <a:cubicBezTo>
                            <a:pt x="68344" y="68927"/>
                            <a:pt x="64664" y="76393"/>
                            <a:pt x="61720" y="82491"/>
                          </a:cubicBezTo>
                          <a:cubicBezTo>
                            <a:pt x="60458" y="85014"/>
                            <a:pt x="58776" y="88589"/>
                            <a:pt x="58776" y="89746"/>
                          </a:cubicBezTo>
                          <a:cubicBezTo>
                            <a:pt x="58776" y="91218"/>
                            <a:pt x="58776" y="92480"/>
                            <a:pt x="58671" y="93531"/>
                          </a:cubicBezTo>
                          <a:cubicBezTo>
                            <a:pt x="58671" y="93636"/>
                            <a:pt x="58671" y="93847"/>
                            <a:pt x="58671" y="93952"/>
                          </a:cubicBezTo>
                          <a:cubicBezTo>
                            <a:pt x="60669" y="93741"/>
                            <a:pt x="64769" y="91533"/>
                            <a:pt x="67082" y="90272"/>
                          </a:cubicBezTo>
                          <a:cubicBezTo>
                            <a:pt x="70447" y="88484"/>
                            <a:pt x="72339" y="87538"/>
                            <a:pt x="74127" y="87433"/>
                          </a:cubicBezTo>
                          <a:cubicBezTo>
                            <a:pt x="75915" y="87328"/>
                            <a:pt x="78122" y="88064"/>
                            <a:pt x="86008" y="91113"/>
                          </a:cubicBezTo>
                          <a:cubicBezTo>
                            <a:pt x="91055" y="93005"/>
                            <a:pt x="100413" y="96580"/>
                            <a:pt x="102726" y="96580"/>
                          </a:cubicBezTo>
                          <a:cubicBezTo>
                            <a:pt x="105670" y="96055"/>
                            <a:pt x="111663" y="91323"/>
                            <a:pt x="112294" y="89431"/>
                          </a:cubicBezTo>
                          <a:lnTo>
                            <a:pt x="112190" y="85435"/>
                          </a:lnTo>
                          <a:lnTo>
                            <a:pt x="116605" y="85120"/>
                          </a:lnTo>
                          <a:cubicBezTo>
                            <a:pt x="116605" y="85120"/>
                            <a:pt x="116605" y="85120"/>
                            <a:pt x="116605" y="85120"/>
                          </a:cubicBezTo>
                          <a:close/>
                          <a:moveTo>
                            <a:pt x="97680" y="7523"/>
                          </a:move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18" name="任意多边形: 形状 13217"/>
                  <p:cNvSpPr/>
                  <p:nvPr/>
                </p:nvSpPr>
                <p:spPr>
                  <a:xfrm>
                    <a:off x="8481260" y="3174462"/>
                    <a:ext cx="608576" cy="628058"/>
                  </a:xfrm>
                  <a:custGeom>
                    <a:avLst/>
                    <a:gdLst>
                      <a:gd name="connsiteX0" fmla="*/ 604686 w 608576"/>
                      <a:gd name="connsiteY0" fmla="*/ 87616 h 628058"/>
                      <a:gd name="connsiteX1" fmla="*/ 608576 w 608576"/>
                      <a:gd name="connsiteY1" fmla="*/ 80571 h 628058"/>
                      <a:gd name="connsiteX2" fmla="*/ 568936 w 608576"/>
                      <a:gd name="connsiteY2" fmla="*/ 78784 h 628058"/>
                      <a:gd name="connsiteX3" fmla="*/ 513421 w 608576"/>
                      <a:gd name="connsiteY3" fmla="*/ 2028 h 628058"/>
                      <a:gd name="connsiteX4" fmla="*/ 372737 w 608576"/>
                      <a:gd name="connsiteY4" fmla="*/ 18536 h 628058"/>
                      <a:gd name="connsiteX5" fmla="*/ 265384 w 608576"/>
                      <a:gd name="connsiteY5" fmla="*/ 48082 h 628058"/>
                      <a:gd name="connsiteX6" fmla="*/ 141314 w 608576"/>
                      <a:gd name="connsiteY6" fmla="*/ 45453 h 628058"/>
                      <a:gd name="connsiteX7" fmla="*/ 142892 w 608576"/>
                      <a:gd name="connsiteY7" fmla="*/ 46084 h 628058"/>
                      <a:gd name="connsiteX8" fmla="*/ 134901 w 608576"/>
                      <a:gd name="connsiteY8" fmla="*/ 45453 h 628058"/>
                      <a:gd name="connsiteX9" fmla="*/ 133954 w 608576"/>
                      <a:gd name="connsiteY9" fmla="*/ 74052 h 628058"/>
                      <a:gd name="connsiteX10" fmla="*/ 176537 w 608576"/>
                      <a:gd name="connsiteY10" fmla="*/ 156801 h 628058"/>
                      <a:gd name="connsiteX11" fmla="*/ 196199 w 608576"/>
                      <a:gd name="connsiteY11" fmla="*/ 294120 h 628058"/>
                      <a:gd name="connsiteX12" fmla="*/ 184634 w 608576"/>
                      <a:gd name="connsiteY12" fmla="*/ 329448 h 628058"/>
                      <a:gd name="connsiteX13" fmla="*/ 152144 w 608576"/>
                      <a:gd name="connsiteY13" fmla="*/ 384439 h 628058"/>
                      <a:gd name="connsiteX14" fmla="*/ 75809 w 608576"/>
                      <a:gd name="connsiteY14" fmla="*/ 468554 h 628058"/>
                      <a:gd name="connsiteX15" fmla="*/ 16508 w 608576"/>
                      <a:gd name="connsiteY15" fmla="*/ 531641 h 628058"/>
                      <a:gd name="connsiteX16" fmla="*/ 0 w 608576"/>
                      <a:gd name="connsiteY16" fmla="*/ 552670 h 628058"/>
                      <a:gd name="connsiteX17" fmla="*/ 1577 w 608576"/>
                      <a:gd name="connsiteY17" fmla="*/ 558979 h 628058"/>
                      <a:gd name="connsiteX18" fmla="*/ 34803 w 608576"/>
                      <a:gd name="connsiteY18" fmla="*/ 590627 h 628058"/>
                      <a:gd name="connsiteX19" fmla="*/ 33331 w 608576"/>
                      <a:gd name="connsiteY19" fmla="*/ 572017 h 628058"/>
                      <a:gd name="connsiteX20" fmla="*/ 44686 w 608576"/>
                      <a:gd name="connsiteY20" fmla="*/ 542156 h 628058"/>
                      <a:gd name="connsiteX21" fmla="*/ 216597 w 608576"/>
                      <a:gd name="connsiteY21" fmla="*/ 191183 h 628058"/>
                      <a:gd name="connsiteX22" fmla="*/ 215966 w 608576"/>
                      <a:gd name="connsiteY22" fmla="*/ 69216 h 628058"/>
                      <a:gd name="connsiteX23" fmla="*/ 258024 w 608576"/>
                      <a:gd name="connsiteY23" fmla="*/ 65115 h 628058"/>
                      <a:gd name="connsiteX24" fmla="*/ 281682 w 608576"/>
                      <a:gd name="connsiteY24" fmla="*/ 64905 h 628058"/>
                      <a:gd name="connsiteX25" fmla="*/ 295877 w 608576"/>
                      <a:gd name="connsiteY25" fmla="*/ 113797 h 628058"/>
                      <a:gd name="connsiteX26" fmla="*/ 295351 w 608576"/>
                      <a:gd name="connsiteY26" fmla="*/ 161427 h 628058"/>
                      <a:gd name="connsiteX27" fmla="*/ 309335 w 608576"/>
                      <a:gd name="connsiteY27" fmla="*/ 171942 h 628058"/>
                      <a:gd name="connsiteX28" fmla="*/ 377469 w 608576"/>
                      <a:gd name="connsiteY28" fmla="*/ 255216 h 628058"/>
                      <a:gd name="connsiteX29" fmla="*/ 415215 w 608576"/>
                      <a:gd name="connsiteY29" fmla="*/ 390222 h 628058"/>
                      <a:gd name="connsiteX30" fmla="*/ 428779 w 608576"/>
                      <a:gd name="connsiteY30" fmla="*/ 614179 h 628058"/>
                      <a:gd name="connsiteX31" fmla="*/ 432985 w 608576"/>
                      <a:gd name="connsiteY31" fmla="*/ 628059 h 628058"/>
                      <a:gd name="connsiteX32" fmla="*/ 481667 w 608576"/>
                      <a:gd name="connsiteY32" fmla="*/ 628059 h 628058"/>
                      <a:gd name="connsiteX33" fmla="*/ 452226 w 608576"/>
                      <a:gd name="connsiteY33" fmla="*/ 566444 h 628058"/>
                      <a:gd name="connsiteX34" fmla="*/ 450649 w 608576"/>
                      <a:gd name="connsiteY34" fmla="*/ 543207 h 628058"/>
                      <a:gd name="connsiteX35" fmla="*/ 449703 w 608576"/>
                      <a:gd name="connsiteY35" fmla="*/ 511769 h 628058"/>
                      <a:gd name="connsiteX36" fmla="*/ 374735 w 608576"/>
                      <a:gd name="connsiteY36" fmla="*/ 190553 h 628058"/>
                      <a:gd name="connsiteX37" fmla="*/ 412272 w 608576"/>
                      <a:gd name="connsiteY37" fmla="*/ 130200 h 628058"/>
                      <a:gd name="connsiteX38" fmla="*/ 398392 w 608576"/>
                      <a:gd name="connsiteY38" fmla="*/ 103178 h 628058"/>
                      <a:gd name="connsiteX39" fmla="*/ 372001 w 608576"/>
                      <a:gd name="connsiteY39" fmla="*/ 53024 h 628058"/>
                      <a:gd name="connsiteX40" fmla="*/ 466946 w 608576"/>
                      <a:gd name="connsiteY40" fmla="*/ 61435 h 628058"/>
                      <a:gd name="connsiteX41" fmla="*/ 480931 w 608576"/>
                      <a:gd name="connsiteY41" fmla="*/ 105911 h 628058"/>
                      <a:gd name="connsiteX42" fmla="*/ 493548 w 608576"/>
                      <a:gd name="connsiteY42" fmla="*/ 174886 h 628058"/>
                      <a:gd name="connsiteX43" fmla="*/ 515524 w 608576"/>
                      <a:gd name="connsiteY43" fmla="*/ 335652 h 628058"/>
                      <a:gd name="connsiteX44" fmla="*/ 526879 w 608576"/>
                      <a:gd name="connsiteY44" fmla="*/ 367826 h 628058"/>
                      <a:gd name="connsiteX45" fmla="*/ 543702 w 608576"/>
                      <a:gd name="connsiteY45" fmla="*/ 390432 h 628058"/>
                      <a:gd name="connsiteX46" fmla="*/ 564731 w 608576"/>
                      <a:gd name="connsiteY46" fmla="*/ 396846 h 628058"/>
                      <a:gd name="connsiteX47" fmla="*/ 569042 w 608576"/>
                      <a:gd name="connsiteY47" fmla="*/ 387803 h 628058"/>
                      <a:gd name="connsiteX48" fmla="*/ 537814 w 608576"/>
                      <a:gd name="connsiteY48" fmla="*/ 351108 h 628058"/>
                      <a:gd name="connsiteX49" fmla="*/ 503326 w 608576"/>
                      <a:gd name="connsiteY49" fmla="*/ 128833 h 628058"/>
                      <a:gd name="connsiteX50" fmla="*/ 516995 w 608576"/>
                      <a:gd name="connsiteY50" fmla="*/ 105280 h 628058"/>
                      <a:gd name="connsiteX51" fmla="*/ 509951 w 608576"/>
                      <a:gd name="connsiteY51" fmla="*/ 68164 h 628058"/>
                      <a:gd name="connsiteX52" fmla="*/ 521096 w 608576"/>
                      <a:gd name="connsiteY52" fmla="*/ 65746 h 628058"/>
                      <a:gd name="connsiteX53" fmla="*/ 531085 w 608576"/>
                      <a:gd name="connsiteY53" fmla="*/ 74263 h 628058"/>
                      <a:gd name="connsiteX54" fmla="*/ 532872 w 608576"/>
                      <a:gd name="connsiteY54" fmla="*/ 84777 h 628058"/>
                      <a:gd name="connsiteX55" fmla="*/ 549169 w 608576"/>
                      <a:gd name="connsiteY55" fmla="*/ 93399 h 628058"/>
                      <a:gd name="connsiteX56" fmla="*/ 556109 w 608576"/>
                      <a:gd name="connsiteY56" fmla="*/ 95817 h 628058"/>
                      <a:gd name="connsiteX57" fmla="*/ 587442 w 608576"/>
                      <a:gd name="connsiteY57" fmla="*/ 96238 h 628058"/>
                      <a:gd name="connsiteX58" fmla="*/ 604686 w 608576"/>
                      <a:gd name="connsiteY58" fmla="*/ 87616 h 628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</a:cxnLst>
                    <a:rect l="l" t="t" r="r" b="b"/>
                    <a:pathLst>
                      <a:path w="608576" h="628058">
                        <a:moveTo>
                          <a:pt x="604686" y="87616"/>
                        </a:moveTo>
                        <a:lnTo>
                          <a:pt x="608576" y="80571"/>
                        </a:lnTo>
                        <a:cubicBezTo>
                          <a:pt x="608576" y="80571"/>
                          <a:pt x="589019" y="82674"/>
                          <a:pt x="568936" y="78784"/>
                        </a:cubicBezTo>
                        <a:cubicBezTo>
                          <a:pt x="548854" y="74999"/>
                          <a:pt x="537393" y="10966"/>
                          <a:pt x="513421" y="2028"/>
                        </a:cubicBezTo>
                        <a:cubicBezTo>
                          <a:pt x="489553" y="-6804"/>
                          <a:pt x="446759" y="15908"/>
                          <a:pt x="372737" y="18536"/>
                        </a:cubicBezTo>
                        <a:cubicBezTo>
                          <a:pt x="298715" y="21165"/>
                          <a:pt x="316695" y="38934"/>
                          <a:pt x="265384" y="48082"/>
                        </a:cubicBezTo>
                        <a:cubicBezTo>
                          <a:pt x="214074" y="57335"/>
                          <a:pt x="141314" y="45453"/>
                          <a:pt x="141314" y="45453"/>
                        </a:cubicBezTo>
                        <a:cubicBezTo>
                          <a:pt x="141314" y="45453"/>
                          <a:pt x="141840" y="45663"/>
                          <a:pt x="142892" y="46084"/>
                        </a:cubicBezTo>
                        <a:cubicBezTo>
                          <a:pt x="138265" y="45243"/>
                          <a:pt x="135216" y="44927"/>
                          <a:pt x="134901" y="45453"/>
                        </a:cubicBezTo>
                        <a:cubicBezTo>
                          <a:pt x="132797" y="48292"/>
                          <a:pt x="133954" y="74052"/>
                          <a:pt x="133954" y="74052"/>
                        </a:cubicBezTo>
                        <a:cubicBezTo>
                          <a:pt x="133954" y="74052"/>
                          <a:pt x="136477" y="105280"/>
                          <a:pt x="176537" y="156801"/>
                        </a:cubicBezTo>
                        <a:cubicBezTo>
                          <a:pt x="216703" y="208217"/>
                          <a:pt x="196199" y="294120"/>
                          <a:pt x="196199" y="294120"/>
                        </a:cubicBezTo>
                        <a:lnTo>
                          <a:pt x="184634" y="329448"/>
                        </a:lnTo>
                        <a:lnTo>
                          <a:pt x="152144" y="384439"/>
                        </a:lnTo>
                        <a:lnTo>
                          <a:pt x="75809" y="468554"/>
                        </a:lnTo>
                        <a:lnTo>
                          <a:pt x="16508" y="531641"/>
                        </a:lnTo>
                        <a:lnTo>
                          <a:pt x="0" y="552670"/>
                        </a:lnTo>
                        <a:lnTo>
                          <a:pt x="1577" y="558979"/>
                        </a:lnTo>
                        <a:lnTo>
                          <a:pt x="34803" y="590627"/>
                        </a:lnTo>
                        <a:lnTo>
                          <a:pt x="33331" y="572017"/>
                        </a:lnTo>
                        <a:cubicBezTo>
                          <a:pt x="32490" y="560871"/>
                          <a:pt x="36590" y="549936"/>
                          <a:pt x="44686" y="542156"/>
                        </a:cubicBezTo>
                        <a:cubicBezTo>
                          <a:pt x="94630" y="493789"/>
                          <a:pt x="281997" y="317882"/>
                          <a:pt x="216597" y="191183"/>
                        </a:cubicBezTo>
                        <a:cubicBezTo>
                          <a:pt x="150987" y="64064"/>
                          <a:pt x="215966" y="69216"/>
                          <a:pt x="215966" y="69216"/>
                        </a:cubicBezTo>
                        <a:lnTo>
                          <a:pt x="258024" y="65115"/>
                        </a:lnTo>
                        <a:lnTo>
                          <a:pt x="281682" y="64905"/>
                        </a:lnTo>
                        <a:cubicBezTo>
                          <a:pt x="296507" y="70898"/>
                          <a:pt x="295877" y="113797"/>
                          <a:pt x="295877" y="113797"/>
                        </a:cubicBezTo>
                        <a:lnTo>
                          <a:pt x="295351" y="161427"/>
                        </a:lnTo>
                        <a:lnTo>
                          <a:pt x="309335" y="171942"/>
                        </a:lnTo>
                        <a:cubicBezTo>
                          <a:pt x="309335" y="171942"/>
                          <a:pt x="340458" y="202749"/>
                          <a:pt x="377469" y="255216"/>
                        </a:cubicBezTo>
                        <a:cubicBezTo>
                          <a:pt x="414479" y="307683"/>
                          <a:pt x="415215" y="390222"/>
                          <a:pt x="415215" y="390222"/>
                        </a:cubicBezTo>
                        <a:lnTo>
                          <a:pt x="428779" y="614179"/>
                        </a:lnTo>
                        <a:lnTo>
                          <a:pt x="432985" y="628059"/>
                        </a:lnTo>
                        <a:lnTo>
                          <a:pt x="481667" y="628059"/>
                        </a:lnTo>
                        <a:cubicBezTo>
                          <a:pt x="464318" y="612077"/>
                          <a:pt x="453803" y="589996"/>
                          <a:pt x="452226" y="566444"/>
                        </a:cubicBezTo>
                        <a:lnTo>
                          <a:pt x="450649" y="543207"/>
                        </a:lnTo>
                        <a:cubicBezTo>
                          <a:pt x="449913" y="532798"/>
                          <a:pt x="449598" y="522283"/>
                          <a:pt x="449703" y="511769"/>
                        </a:cubicBezTo>
                        <a:cubicBezTo>
                          <a:pt x="451806" y="278033"/>
                          <a:pt x="385039" y="231243"/>
                          <a:pt x="374735" y="190553"/>
                        </a:cubicBezTo>
                        <a:cubicBezTo>
                          <a:pt x="364221" y="149126"/>
                          <a:pt x="412272" y="130200"/>
                          <a:pt x="412272" y="130200"/>
                        </a:cubicBezTo>
                        <a:lnTo>
                          <a:pt x="398392" y="103178"/>
                        </a:lnTo>
                        <a:lnTo>
                          <a:pt x="372001" y="53024"/>
                        </a:lnTo>
                        <a:lnTo>
                          <a:pt x="466946" y="61435"/>
                        </a:lnTo>
                        <a:lnTo>
                          <a:pt x="480931" y="105911"/>
                        </a:lnTo>
                        <a:lnTo>
                          <a:pt x="493548" y="174886"/>
                        </a:lnTo>
                        <a:lnTo>
                          <a:pt x="515524" y="335652"/>
                        </a:lnTo>
                        <a:cubicBezTo>
                          <a:pt x="515524" y="335652"/>
                          <a:pt x="526143" y="366669"/>
                          <a:pt x="526879" y="367826"/>
                        </a:cubicBezTo>
                        <a:cubicBezTo>
                          <a:pt x="527615" y="368983"/>
                          <a:pt x="538655" y="382336"/>
                          <a:pt x="543702" y="390432"/>
                        </a:cubicBezTo>
                        <a:cubicBezTo>
                          <a:pt x="548749" y="398528"/>
                          <a:pt x="564731" y="396846"/>
                          <a:pt x="564731" y="396846"/>
                        </a:cubicBezTo>
                        <a:lnTo>
                          <a:pt x="569042" y="387803"/>
                        </a:lnTo>
                        <a:cubicBezTo>
                          <a:pt x="569042" y="387803"/>
                          <a:pt x="553901" y="373399"/>
                          <a:pt x="537814" y="351108"/>
                        </a:cubicBezTo>
                        <a:cubicBezTo>
                          <a:pt x="521727" y="328712"/>
                          <a:pt x="501750" y="142186"/>
                          <a:pt x="503326" y="128833"/>
                        </a:cubicBezTo>
                        <a:cubicBezTo>
                          <a:pt x="504904" y="115479"/>
                          <a:pt x="517416" y="106437"/>
                          <a:pt x="516995" y="105280"/>
                        </a:cubicBezTo>
                        <a:cubicBezTo>
                          <a:pt x="516575" y="104124"/>
                          <a:pt x="509635" y="68164"/>
                          <a:pt x="509951" y="68164"/>
                        </a:cubicBezTo>
                        <a:cubicBezTo>
                          <a:pt x="510266" y="68269"/>
                          <a:pt x="521096" y="65746"/>
                          <a:pt x="521096" y="65746"/>
                        </a:cubicBezTo>
                        <a:lnTo>
                          <a:pt x="531085" y="74263"/>
                        </a:lnTo>
                        <a:lnTo>
                          <a:pt x="532872" y="84777"/>
                        </a:lnTo>
                        <a:cubicBezTo>
                          <a:pt x="532872" y="84777"/>
                          <a:pt x="548854" y="93399"/>
                          <a:pt x="549169" y="93399"/>
                        </a:cubicBezTo>
                        <a:cubicBezTo>
                          <a:pt x="549380" y="93399"/>
                          <a:pt x="552955" y="94661"/>
                          <a:pt x="556109" y="95817"/>
                        </a:cubicBezTo>
                        <a:cubicBezTo>
                          <a:pt x="555899" y="95186"/>
                          <a:pt x="587442" y="96238"/>
                          <a:pt x="587442" y="96238"/>
                        </a:cubicBezTo>
                        <a:lnTo>
                          <a:pt x="604686" y="87616"/>
                        </a:ln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19" name="图形 12978"/>
                  <p:cNvGrpSpPr/>
                  <p:nvPr/>
                </p:nvGrpSpPr>
                <p:grpSpPr>
                  <a:xfrm>
                    <a:off x="9036948" y="3264497"/>
                    <a:ext cx="140323" cy="329392"/>
                    <a:chOff x="9036948" y="3264497"/>
                    <a:chExt cx="140323" cy="329392"/>
                  </a:xfrm>
                </p:grpSpPr>
                <p:sp>
                  <p:nvSpPr>
                    <p:cNvPr id="13220" name="任意多边形: 形状 13219"/>
                    <p:cNvSpPr/>
                    <p:nvPr/>
                  </p:nvSpPr>
                  <p:spPr>
                    <a:xfrm>
                      <a:off x="9036948" y="3264497"/>
                      <a:ext cx="140323" cy="328157"/>
                    </a:xfrm>
                    <a:custGeom>
                      <a:avLst/>
                      <a:gdLst>
                        <a:gd name="connsiteX0" fmla="*/ 130169 w 140323"/>
                        <a:gd name="connsiteY0" fmla="*/ 256552 h 328157"/>
                        <a:gd name="connsiteX1" fmla="*/ 90530 w 140323"/>
                        <a:gd name="connsiteY1" fmla="*/ 235629 h 328157"/>
                        <a:gd name="connsiteX2" fmla="*/ 82223 w 140323"/>
                        <a:gd name="connsiteY2" fmla="*/ 220488 h 328157"/>
                        <a:gd name="connsiteX3" fmla="*/ 44161 w 140323"/>
                        <a:gd name="connsiteY3" fmla="*/ 0 h 328157"/>
                        <a:gd name="connsiteX4" fmla="*/ 24184 w 140323"/>
                        <a:gd name="connsiteY4" fmla="*/ 4311 h 328157"/>
                        <a:gd name="connsiteX5" fmla="*/ 0 w 140323"/>
                        <a:gd name="connsiteY5" fmla="*/ 4521 h 328157"/>
                        <a:gd name="connsiteX6" fmla="*/ 52047 w 140323"/>
                        <a:gd name="connsiteY6" fmla="*/ 233316 h 328157"/>
                        <a:gd name="connsiteX7" fmla="*/ 67082 w 140323"/>
                        <a:gd name="connsiteY7" fmla="*/ 289883 h 328157"/>
                        <a:gd name="connsiteX8" fmla="*/ 91897 w 140323"/>
                        <a:gd name="connsiteY8" fmla="*/ 321532 h 328157"/>
                        <a:gd name="connsiteX9" fmla="*/ 109245 w 140323"/>
                        <a:gd name="connsiteY9" fmla="*/ 328156 h 328157"/>
                        <a:gd name="connsiteX10" fmla="*/ 117972 w 140323"/>
                        <a:gd name="connsiteY10" fmla="*/ 317010 h 328157"/>
                        <a:gd name="connsiteX11" fmla="*/ 106827 w 140323"/>
                        <a:gd name="connsiteY11" fmla="*/ 269170 h 328157"/>
                        <a:gd name="connsiteX12" fmla="*/ 137214 w 140323"/>
                        <a:gd name="connsiteY12" fmla="*/ 273376 h 328157"/>
                        <a:gd name="connsiteX13" fmla="*/ 130169 w 140323"/>
                        <a:gd name="connsiteY13" fmla="*/ 256552 h 328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0323" h="328157">
                          <a:moveTo>
                            <a:pt x="130169" y="256552"/>
                          </a:moveTo>
                          <a:cubicBezTo>
                            <a:pt x="121652" y="251295"/>
                            <a:pt x="101885" y="241306"/>
                            <a:pt x="90530" y="235629"/>
                          </a:cubicBezTo>
                          <a:cubicBezTo>
                            <a:pt x="85273" y="233000"/>
                            <a:pt x="82854" y="226376"/>
                            <a:pt x="82223" y="220488"/>
                          </a:cubicBezTo>
                          <a:cubicBezTo>
                            <a:pt x="82223" y="220488"/>
                            <a:pt x="62035" y="58671"/>
                            <a:pt x="44161" y="0"/>
                          </a:cubicBezTo>
                          <a:lnTo>
                            <a:pt x="24184" y="4311"/>
                          </a:lnTo>
                          <a:lnTo>
                            <a:pt x="0" y="4521"/>
                          </a:lnTo>
                          <a:cubicBezTo>
                            <a:pt x="23342" y="48472"/>
                            <a:pt x="52047" y="233316"/>
                            <a:pt x="52047" y="233316"/>
                          </a:cubicBezTo>
                          <a:cubicBezTo>
                            <a:pt x="56884" y="259917"/>
                            <a:pt x="62456" y="278002"/>
                            <a:pt x="67082" y="289883"/>
                          </a:cubicBezTo>
                          <a:cubicBezTo>
                            <a:pt x="72130" y="302606"/>
                            <a:pt x="80541" y="313856"/>
                            <a:pt x="91897" y="321532"/>
                          </a:cubicBezTo>
                          <a:cubicBezTo>
                            <a:pt x="97469" y="325317"/>
                            <a:pt x="103357" y="328051"/>
                            <a:pt x="109245" y="328156"/>
                          </a:cubicBezTo>
                          <a:cubicBezTo>
                            <a:pt x="115028" y="328261"/>
                            <a:pt x="119339" y="322583"/>
                            <a:pt x="117972" y="317010"/>
                          </a:cubicBezTo>
                          <a:lnTo>
                            <a:pt x="106827" y="269170"/>
                          </a:lnTo>
                          <a:cubicBezTo>
                            <a:pt x="106827" y="269170"/>
                            <a:pt x="131326" y="279264"/>
                            <a:pt x="137214" y="273376"/>
                          </a:cubicBezTo>
                          <a:cubicBezTo>
                            <a:pt x="141210" y="269380"/>
                            <a:pt x="143522" y="264859"/>
                            <a:pt x="130169" y="256552"/>
                          </a:cubicBezTo>
                          <a:close/>
                        </a:path>
                      </a:pathLst>
                    </a:custGeom>
                    <a:solidFill>
                      <a:srgbClr val="FFF8FC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1" name="任意多边形: 形状 13220"/>
                    <p:cNvSpPr/>
                    <p:nvPr/>
                  </p:nvSpPr>
                  <p:spPr>
                    <a:xfrm>
                      <a:off x="9042416" y="3267441"/>
                      <a:ext cx="113937" cy="326448"/>
                    </a:xfrm>
                    <a:custGeom>
                      <a:avLst/>
                      <a:gdLst>
                        <a:gd name="connsiteX0" fmla="*/ 110822 w 113937"/>
                        <a:gd name="connsiteY0" fmla="*/ 319534 h 326448"/>
                        <a:gd name="connsiteX1" fmla="*/ 69185 w 113937"/>
                        <a:gd name="connsiteY1" fmla="*/ 250139 h 326448"/>
                        <a:gd name="connsiteX2" fmla="*/ 21975 w 113937"/>
                        <a:gd name="connsiteY2" fmla="*/ 19136 h 326448"/>
                        <a:gd name="connsiteX3" fmla="*/ 38798 w 113937"/>
                        <a:gd name="connsiteY3" fmla="*/ 3365 h 326448"/>
                        <a:gd name="connsiteX4" fmla="*/ 40691 w 113937"/>
                        <a:gd name="connsiteY4" fmla="*/ 0 h 326448"/>
                        <a:gd name="connsiteX5" fmla="*/ 0 w 113937"/>
                        <a:gd name="connsiteY5" fmla="*/ 6309 h 326448"/>
                        <a:gd name="connsiteX6" fmla="*/ 28494 w 113937"/>
                        <a:gd name="connsiteY6" fmla="*/ 124701 h 326448"/>
                        <a:gd name="connsiteX7" fmla="*/ 41953 w 113937"/>
                        <a:gd name="connsiteY7" fmla="*/ 192730 h 326448"/>
                        <a:gd name="connsiteX8" fmla="*/ 50574 w 113937"/>
                        <a:gd name="connsiteY8" fmla="*/ 246774 h 326448"/>
                        <a:gd name="connsiteX9" fmla="*/ 68344 w 113937"/>
                        <a:gd name="connsiteY9" fmla="*/ 298295 h 326448"/>
                        <a:gd name="connsiteX10" fmla="*/ 110927 w 113937"/>
                        <a:gd name="connsiteY10" fmla="*/ 326368 h 326448"/>
                        <a:gd name="connsiteX11" fmla="*/ 110822 w 113937"/>
                        <a:gd name="connsiteY11" fmla="*/ 319534 h 3264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3937" h="326448">
                          <a:moveTo>
                            <a:pt x="110822" y="319534"/>
                          </a:moveTo>
                          <a:cubicBezTo>
                            <a:pt x="110822" y="319534"/>
                            <a:pt x="77071" y="294510"/>
                            <a:pt x="69185" y="250139"/>
                          </a:cubicBezTo>
                          <a:cubicBezTo>
                            <a:pt x="61299" y="205663"/>
                            <a:pt x="21975" y="29230"/>
                            <a:pt x="21975" y="19136"/>
                          </a:cubicBezTo>
                          <a:cubicBezTo>
                            <a:pt x="21975" y="9148"/>
                            <a:pt x="38798" y="3365"/>
                            <a:pt x="38798" y="3365"/>
                          </a:cubicBezTo>
                          <a:lnTo>
                            <a:pt x="40691" y="0"/>
                          </a:lnTo>
                          <a:cubicBezTo>
                            <a:pt x="35855" y="631"/>
                            <a:pt x="9884" y="4942"/>
                            <a:pt x="0" y="6309"/>
                          </a:cubicBezTo>
                          <a:cubicBezTo>
                            <a:pt x="2734" y="21239"/>
                            <a:pt x="28494" y="124701"/>
                            <a:pt x="28494" y="124701"/>
                          </a:cubicBezTo>
                          <a:lnTo>
                            <a:pt x="41953" y="192730"/>
                          </a:lnTo>
                          <a:lnTo>
                            <a:pt x="50574" y="246774"/>
                          </a:lnTo>
                          <a:cubicBezTo>
                            <a:pt x="50574" y="246774"/>
                            <a:pt x="59512" y="268644"/>
                            <a:pt x="68344" y="298295"/>
                          </a:cubicBezTo>
                          <a:cubicBezTo>
                            <a:pt x="77176" y="327946"/>
                            <a:pt x="103988" y="325317"/>
                            <a:pt x="110927" y="326368"/>
                          </a:cubicBezTo>
                          <a:cubicBezTo>
                            <a:pt x="117762" y="327315"/>
                            <a:pt x="110822" y="319534"/>
                            <a:pt x="110822" y="319534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262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3222" name="图形 12978"/>
                <p:cNvGrpSpPr/>
                <p:nvPr/>
              </p:nvGrpSpPr>
              <p:grpSpPr>
                <a:xfrm>
                  <a:off x="8946209" y="3897151"/>
                  <a:ext cx="673450" cy="1043348"/>
                  <a:chOff x="8946209" y="3897151"/>
                  <a:chExt cx="673450" cy="1043348"/>
                </a:xfrm>
              </p:grpSpPr>
              <p:sp>
                <p:nvSpPr>
                  <p:cNvPr id="13223" name="任意多边形: 形状 13222"/>
                  <p:cNvSpPr/>
                  <p:nvPr/>
                </p:nvSpPr>
                <p:spPr>
                  <a:xfrm>
                    <a:off x="9025071" y="4228356"/>
                    <a:ext cx="558628" cy="661673"/>
                  </a:xfrm>
                  <a:custGeom>
                    <a:avLst/>
                    <a:gdLst>
                      <a:gd name="connsiteX0" fmla="*/ 147304 w 558628"/>
                      <a:gd name="connsiteY0" fmla="*/ 0 h 661673"/>
                      <a:gd name="connsiteX1" fmla="*/ 345606 w 558628"/>
                      <a:gd name="connsiteY1" fmla="*/ 18295 h 661673"/>
                      <a:gd name="connsiteX2" fmla="*/ 558629 w 558628"/>
                      <a:gd name="connsiteY2" fmla="*/ 584813 h 661673"/>
                      <a:gd name="connsiteX3" fmla="*/ 520356 w 558628"/>
                      <a:gd name="connsiteY3" fmla="*/ 623086 h 661673"/>
                      <a:gd name="connsiteX4" fmla="*/ 224900 w 558628"/>
                      <a:gd name="connsiteY4" fmla="*/ 97364 h 661673"/>
                      <a:gd name="connsiteX5" fmla="*/ 55618 w 558628"/>
                      <a:gd name="connsiteY5" fmla="*/ 659676 h 661673"/>
                      <a:gd name="connsiteX6" fmla="*/ 53725 w 558628"/>
                      <a:gd name="connsiteY6" fmla="*/ 661674 h 661673"/>
                      <a:gd name="connsiteX7" fmla="*/ 1573 w 558628"/>
                      <a:gd name="connsiteY7" fmla="*/ 661674 h 661673"/>
                      <a:gd name="connsiteX8" fmla="*/ 147304 w 558628"/>
                      <a:gd name="connsiteY8" fmla="*/ 0 h 661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8628" h="661673">
                        <a:moveTo>
                          <a:pt x="147304" y="0"/>
                        </a:moveTo>
                        <a:lnTo>
                          <a:pt x="345606" y="18295"/>
                        </a:lnTo>
                        <a:cubicBezTo>
                          <a:pt x="332463" y="89793"/>
                          <a:pt x="330255" y="356124"/>
                          <a:pt x="558629" y="584813"/>
                        </a:cubicBezTo>
                        <a:lnTo>
                          <a:pt x="520356" y="623086"/>
                        </a:lnTo>
                        <a:cubicBezTo>
                          <a:pt x="520356" y="623086"/>
                          <a:pt x="271900" y="366323"/>
                          <a:pt x="224900" y="97364"/>
                        </a:cubicBezTo>
                        <a:cubicBezTo>
                          <a:pt x="146567" y="154878"/>
                          <a:pt x="34694" y="378205"/>
                          <a:pt x="55618" y="659676"/>
                        </a:cubicBezTo>
                        <a:cubicBezTo>
                          <a:pt x="55723" y="660728"/>
                          <a:pt x="54882" y="661674"/>
                          <a:pt x="53725" y="661674"/>
                        </a:cubicBezTo>
                        <a:lnTo>
                          <a:pt x="1573" y="661674"/>
                        </a:lnTo>
                        <a:cubicBezTo>
                          <a:pt x="1679" y="661674"/>
                          <a:pt x="-26080" y="229530"/>
                          <a:pt x="147304" y="0"/>
                        </a:cubicBezTo>
                        <a:close/>
                      </a:path>
                    </a:pathLst>
                  </a:custGeom>
                  <a:solidFill>
                    <a:srgbClr val="00AF7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4" name="任意多边形: 形状 13223"/>
                  <p:cNvSpPr/>
                  <p:nvPr/>
                </p:nvSpPr>
                <p:spPr>
                  <a:xfrm>
                    <a:off x="9165251" y="3897151"/>
                    <a:ext cx="236655" cy="374518"/>
                  </a:xfrm>
                  <a:custGeom>
                    <a:avLst/>
                    <a:gdLst>
                      <a:gd name="connsiteX0" fmla="*/ 605 w 236655"/>
                      <a:gd name="connsiteY0" fmla="*/ 316169 h 374518"/>
                      <a:gd name="connsiteX1" fmla="*/ 11750 w 236655"/>
                      <a:gd name="connsiteY1" fmla="*/ 289568 h 374518"/>
                      <a:gd name="connsiteX2" fmla="*/ 48656 w 236655"/>
                      <a:gd name="connsiteY2" fmla="*/ 146571 h 374518"/>
                      <a:gd name="connsiteX3" fmla="*/ 55385 w 236655"/>
                      <a:gd name="connsiteY3" fmla="*/ 85167 h 374518"/>
                      <a:gd name="connsiteX4" fmla="*/ 55385 w 236655"/>
                      <a:gd name="connsiteY4" fmla="*/ 85167 h 374518"/>
                      <a:gd name="connsiteX5" fmla="*/ 34882 w 236655"/>
                      <a:gd name="connsiteY5" fmla="*/ 53098 h 374518"/>
                      <a:gd name="connsiteX6" fmla="*/ 35618 w 236655"/>
                      <a:gd name="connsiteY6" fmla="*/ 46894 h 374518"/>
                      <a:gd name="connsiteX7" fmla="*/ 74100 w 236655"/>
                      <a:gd name="connsiteY7" fmla="*/ 9989 h 374518"/>
                      <a:gd name="connsiteX8" fmla="*/ 117000 w 236655"/>
                      <a:gd name="connsiteY8" fmla="*/ 44476 h 374518"/>
                      <a:gd name="connsiteX9" fmla="*/ 184187 w 236655"/>
                      <a:gd name="connsiteY9" fmla="*/ 0 h 374518"/>
                      <a:gd name="connsiteX10" fmla="*/ 224878 w 236655"/>
                      <a:gd name="connsiteY10" fmla="*/ 52993 h 374518"/>
                      <a:gd name="connsiteX11" fmla="*/ 231922 w 236655"/>
                      <a:gd name="connsiteY11" fmla="*/ 136898 h 374518"/>
                      <a:gd name="connsiteX12" fmla="*/ 210999 w 236655"/>
                      <a:gd name="connsiteY12" fmla="*/ 212392 h 374518"/>
                      <a:gd name="connsiteX13" fmla="*/ 203744 w 236655"/>
                      <a:gd name="connsiteY13" fmla="*/ 306391 h 374518"/>
                      <a:gd name="connsiteX14" fmla="*/ 211419 w 236655"/>
                      <a:gd name="connsiteY14" fmla="*/ 334780 h 374518"/>
                      <a:gd name="connsiteX15" fmla="*/ 205531 w 236655"/>
                      <a:gd name="connsiteY15" fmla="*/ 349500 h 374518"/>
                      <a:gd name="connsiteX16" fmla="*/ 114476 w 236655"/>
                      <a:gd name="connsiteY16" fmla="*/ 374314 h 374518"/>
                      <a:gd name="connsiteX17" fmla="*/ 1341 w 236655"/>
                      <a:gd name="connsiteY17" fmla="*/ 323635 h 374518"/>
                      <a:gd name="connsiteX18" fmla="*/ 605 w 236655"/>
                      <a:gd name="connsiteY18" fmla="*/ 316169 h 374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36655" h="374518">
                        <a:moveTo>
                          <a:pt x="605" y="316169"/>
                        </a:moveTo>
                        <a:lnTo>
                          <a:pt x="11750" y="289568"/>
                        </a:lnTo>
                        <a:cubicBezTo>
                          <a:pt x="30781" y="243935"/>
                          <a:pt x="43188" y="195674"/>
                          <a:pt x="48656" y="146571"/>
                        </a:cubicBezTo>
                        <a:lnTo>
                          <a:pt x="55385" y="85167"/>
                        </a:lnTo>
                        <a:lnTo>
                          <a:pt x="55385" y="85167"/>
                        </a:lnTo>
                        <a:cubicBezTo>
                          <a:pt x="45396" y="68554"/>
                          <a:pt x="34882" y="53098"/>
                          <a:pt x="34882" y="53098"/>
                        </a:cubicBezTo>
                        <a:cubicBezTo>
                          <a:pt x="33515" y="51205"/>
                          <a:pt x="33936" y="48577"/>
                          <a:pt x="35618" y="46894"/>
                        </a:cubicBezTo>
                        <a:lnTo>
                          <a:pt x="74100" y="9989"/>
                        </a:lnTo>
                        <a:cubicBezTo>
                          <a:pt x="74100" y="9989"/>
                          <a:pt x="91134" y="33857"/>
                          <a:pt x="117000" y="44476"/>
                        </a:cubicBezTo>
                        <a:lnTo>
                          <a:pt x="184187" y="0"/>
                        </a:lnTo>
                        <a:cubicBezTo>
                          <a:pt x="184187" y="0"/>
                          <a:pt x="199853" y="8832"/>
                          <a:pt x="224878" y="52993"/>
                        </a:cubicBezTo>
                        <a:cubicBezTo>
                          <a:pt x="246327" y="91055"/>
                          <a:pt x="231922" y="136898"/>
                          <a:pt x="231922" y="136898"/>
                        </a:cubicBezTo>
                        <a:lnTo>
                          <a:pt x="210999" y="212392"/>
                        </a:lnTo>
                        <a:cubicBezTo>
                          <a:pt x="199748" y="248772"/>
                          <a:pt x="199748" y="273376"/>
                          <a:pt x="203744" y="306391"/>
                        </a:cubicBezTo>
                        <a:lnTo>
                          <a:pt x="211419" y="334780"/>
                        </a:lnTo>
                        <a:cubicBezTo>
                          <a:pt x="212051" y="340668"/>
                          <a:pt x="210788" y="346556"/>
                          <a:pt x="205531" y="349500"/>
                        </a:cubicBezTo>
                        <a:cubicBezTo>
                          <a:pt x="188919" y="358753"/>
                          <a:pt x="151802" y="376627"/>
                          <a:pt x="114476" y="374314"/>
                        </a:cubicBezTo>
                        <a:cubicBezTo>
                          <a:pt x="114476" y="374314"/>
                          <a:pt x="33831" y="371160"/>
                          <a:pt x="1341" y="323635"/>
                        </a:cubicBezTo>
                        <a:cubicBezTo>
                          <a:pt x="-236" y="321427"/>
                          <a:pt x="-341" y="318588"/>
                          <a:pt x="605" y="316169"/>
                        </a:cubicBezTo>
                        <a:close/>
                      </a:path>
                    </a:pathLst>
                  </a:custGeom>
                  <a:solidFill>
                    <a:srgbClr val="AFD4F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25" name="图形 12978"/>
                  <p:cNvGrpSpPr/>
                  <p:nvPr/>
                </p:nvGrpSpPr>
                <p:grpSpPr>
                  <a:xfrm>
                    <a:off x="9509459" y="4807386"/>
                    <a:ext cx="110200" cy="132166"/>
                    <a:chOff x="9509459" y="4807386"/>
                    <a:chExt cx="110200" cy="132166"/>
                  </a:xfrm>
                  <a:solidFill>
                    <a:srgbClr val="DADADA"/>
                  </a:solidFill>
                </p:grpSpPr>
                <p:sp>
                  <p:nvSpPr>
                    <p:cNvPr id="13226" name="任意多边形: 形状 13225"/>
                    <p:cNvSpPr/>
                    <p:nvPr/>
                  </p:nvSpPr>
                  <p:spPr>
                    <a:xfrm>
                      <a:off x="9515770" y="4813169"/>
                      <a:ext cx="100839" cy="123334"/>
                    </a:xfrm>
                    <a:custGeom>
                      <a:avLst/>
                      <a:gdLst>
                        <a:gd name="connsiteX0" fmla="*/ 3161 w 100839"/>
                        <a:gd name="connsiteY0" fmla="*/ 91265 h 123334"/>
                        <a:gd name="connsiteX1" fmla="*/ 29762 w 100839"/>
                        <a:gd name="connsiteY1" fmla="*/ 38273 h 123334"/>
                        <a:gd name="connsiteX2" fmla="*/ 68035 w 100839"/>
                        <a:gd name="connsiteY2" fmla="*/ 0 h 123334"/>
                        <a:gd name="connsiteX3" fmla="*/ 100840 w 100839"/>
                        <a:gd name="connsiteY3" fmla="*/ 32805 h 123334"/>
                        <a:gd name="connsiteX4" fmla="*/ 10310 w 100839"/>
                        <a:gd name="connsiteY4" fmla="*/ 123335 h 123334"/>
                        <a:gd name="connsiteX5" fmla="*/ 6631 w 100839"/>
                        <a:gd name="connsiteY5" fmla="*/ 119970 h 123334"/>
                        <a:gd name="connsiteX6" fmla="*/ 3161 w 100839"/>
                        <a:gd name="connsiteY6" fmla="*/ 91265 h 1233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839" h="123334">
                          <a:moveTo>
                            <a:pt x="3161" y="91265"/>
                          </a:moveTo>
                          <a:lnTo>
                            <a:pt x="29762" y="38273"/>
                          </a:lnTo>
                          <a:lnTo>
                            <a:pt x="68035" y="0"/>
                          </a:lnTo>
                          <a:lnTo>
                            <a:pt x="100840" y="32805"/>
                          </a:lnTo>
                          <a:lnTo>
                            <a:pt x="10310" y="123335"/>
                          </a:lnTo>
                          <a:lnTo>
                            <a:pt x="6631" y="119970"/>
                          </a:lnTo>
                          <a:cubicBezTo>
                            <a:pt x="-1150" y="112084"/>
                            <a:pt x="-1781" y="101149"/>
                            <a:pt x="3161" y="91265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7" name="任意多边形: 形状 13226"/>
                    <p:cNvSpPr/>
                    <p:nvPr/>
                  </p:nvSpPr>
                  <p:spPr>
                    <a:xfrm>
                      <a:off x="9509459" y="4807386"/>
                      <a:ext cx="110200" cy="132166"/>
                    </a:xfrm>
                    <a:custGeom>
                      <a:avLst/>
                      <a:gdLst>
                        <a:gd name="connsiteX0" fmla="*/ 13993 w 110200"/>
                        <a:gd name="connsiteY0" fmla="*/ 132166 h 132166"/>
                        <a:gd name="connsiteX1" fmla="*/ 9472 w 110200"/>
                        <a:gd name="connsiteY1" fmla="*/ 130274 h 132166"/>
                        <a:gd name="connsiteX2" fmla="*/ 8736 w 110200"/>
                        <a:gd name="connsiteY2" fmla="*/ 129538 h 132166"/>
                        <a:gd name="connsiteX3" fmla="*/ 3164 w 110200"/>
                        <a:gd name="connsiteY3" fmla="*/ 95156 h 132166"/>
                        <a:gd name="connsiteX4" fmla="*/ 29975 w 110200"/>
                        <a:gd name="connsiteY4" fmla="*/ 41637 h 132166"/>
                        <a:gd name="connsiteX5" fmla="*/ 71612 w 110200"/>
                        <a:gd name="connsiteY5" fmla="*/ 0 h 132166"/>
                        <a:gd name="connsiteX6" fmla="*/ 110201 w 110200"/>
                        <a:gd name="connsiteY6" fmla="*/ 38588 h 132166"/>
                        <a:gd name="connsiteX7" fmla="*/ 18409 w 110200"/>
                        <a:gd name="connsiteY7" fmla="*/ 130379 h 132166"/>
                        <a:gd name="connsiteX8" fmla="*/ 13993 w 110200"/>
                        <a:gd name="connsiteY8" fmla="*/ 132166 h 132166"/>
                        <a:gd name="connsiteX9" fmla="*/ 36809 w 110200"/>
                        <a:gd name="connsiteY9" fmla="*/ 46474 h 132166"/>
                        <a:gd name="connsiteX10" fmla="*/ 10523 w 110200"/>
                        <a:gd name="connsiteY10" fmla="*/ 98836 h 132166"/>
                        <a:gd name="connsiteX11" fmla="*/ 14098 w 110200"/>
                        <a:gd name="connsiteY11" fmla="*/ 123229 h 132166"/>
                        <a:gd name="connsiteX12" fmla="*/ 98845 w 110200"/>
                        <a:gd name="connsiteY12" fmla="*/ 38483 h 132166"/>
                        <a:gd name="connsiteX13" fmla="*/ 71823 w 110200"/>
                        <a:gd name="connsiteY13" fmla="*/ 11461 h 132166"/>
                        <a:gd name="connsiteX14" fmla="*/ 36809 w 110200"/>
                        <a:gd name="connsiteY14" fmla="*/ 46474 h 1321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0200" h="132166">
                          <a:moveTo>
                            <a:pt x="13993" y="132166"/>
                          </a:moveTo>
                          <a:cubicBezTo>
                            <a:pt x="12311" y="132166"/>
                            <a:pt x="10734" y="131535"/>
                            <a:pt x="9472" y="130274"/>
                          </a:cubicBezTo>
                          <a:lnTo>
                            <a:pt x="8736" y="129538"/>
                          </a:lnTo>
                          <a:cubicBezTo>
                            <a:pt x="-306" y="120495"/>
                            <a:pt x="-2620" y="106616"/>
                            <a:pt x="3164" y="95156"/>
                          </a:cubicBezTo>
                          <a:lnTo>
                            <a:pt x="29975" y="41637"/>
                          </a:lnTo>
                          <a:lnTo>
                            <a:pt x="71612" y="0"/>
                          </a:lnTo>
                          <a:lnTo>
                            <a:pt x="110201" y="38588"/>
                          </a:lnTo>
                          <a:lnTo>
                            <a:pt x="18409" y="130379"/>
                          </a:lnTo>
                          <a:cubicBezTo>
                            <a:pt x="17358" y="131535"/>
                            <a:pt x="15780" y="132166"/>
                            <a:pt x="13993" y="132166"/>
                          </a:cubicBezTo>
                          <a:close/>
                          <a:moveTo>
                            <a:pt x="36809" y="46474"/>
                          </a:moveTo>
                          <a:lnTo>
                            <a:pt x="10523" y="98836"/>
                          </a:lnTo>
                          <a:cubicBezTo>
                            <a:pt x="6423" y="106932"/>
                            <a:pt x="7895" y="116710"/>
                            <a:pt x="14098" y="123229"/>
                          </a:cubicBezTo>
                          <a:lnTo>
                            <a:pt x="98845" y="38483"/>
                          </a:lnTo>
                          <a:lnTo>
                            <a:pt x="71823" y="11461"/>
                          </a:lnTo>
                          <a:lnTo>
                            <a:pt x="36809" y="46474"/>
                          </a:ln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28" name="图形 12978"/>
                  <p:cNvGrpSpPr/>
                  <p:nvPr/>
                </p:nvGrpSpPr>
                <p:grpSpPr>
                  <a:xfrm>
                    <a:off x="8946209" y="4885824"/>
                    <a:ext cx="136161" cy="54675"/>
                    <a:chOff x="8946209" y="4885824"/>
                    <a:chExt cx="136161" cy="54675"/>
                  </a:xfrm>
                  <a:solidFill>
                    <a:srgbClr val="DADADA"/>
                  </a:solidFill>
                </p:grpSpPr>
                <p:sp>
                  <p:nvSpPr>
                    <p:cNvPr id="13229" name="任意多边形: 形状 13228"/>
                    <p:cNvSpPr/>
                    <p:nvPr/>
                  </p:nvSpPr>
                  <p:spPr>
                    <a:xfrm>
                      <a:off x="8952728" y="4890030"/>
                      <a:ext cx="128171" cy="46368"/>
                    </a:xfrm>
                    <a:custGeom>
                      <a:avLst/>
                      <a:gdLst>
                        <a:gd name="connsiteX0" fmla="*/ 17769 w 128171"/>
                        <a:gd name="connsiteY0" fmla="*/ 18716 h 46368"/>
                        <a:gd name="connsiteX1" fmla="*/ 74021 w 128171"/>
                        <a:gd name="connsiteY1" fmla="*/ 0 h 46368"/>
                        <a:gd name="connsiteX2" fmla="*/ 128171 w 128171"/>
                        <a:gd name="connsiteY2" fmla="*/ 0 h 46368"/>
                        <a:gd name="connsiteX3" fmla="*/ 128171 w 128171"/>
                        <a:gd name="connsiteY3" fmla="*/ 46369 h 46368"/>
                        <a:gd name="connsiteX4" fmla="*/ 210 w 128171"/>
                        <a:gd name="connsiteY4" fmla="*/ 46369 h 46368"/>
                        <a:gd name="connsiteX5" fmla="*/ 0 w 128171"/>
                        <a:gd name="connsiteY5" fmla="*/ 41427 h 46368"/>
                        <a:gd name="connsiteX6" fmla="*/ 17769 w 128171"/>
                        <a:gd name="connsiteY6" fmla="*/ 18716 h 463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8171" h="46368">
                          <a:moveTo>
                            <a:pt x="17769" y="18716"/>
                          </a:moveTo>
                          <a:lnTo>
                            <a:pt x="74021" y="0"/>
                          </a:lnTo>
                          <a:lnTo>
                            <a:pt x="128171" y="0"/>
                          </a:lnTo>
                          <a:lnTo>
                            <a:pt x="128171" y="46369"/>
                          </a:lnTo>
                          <a:lnTo>
                            <a:pt x="210" y="46369"/>
                          </a:lnTo>
                          <a:lnTo>
                            <a:pt x="0" y="41427"/>
                          </a:lnTo>
                          <a:cubicBezTo>
                            <a:pt x="0" y="30387"/>
                            <a:pt x="7255" y="22186"/>
                            <a:pt x="17769" y="18716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30" name="任意多边形: 形状 13229"/>
                    <p:cNvSpPr/>
                    <p:nvPr/>
                  </p:nvSpPr>
                  <p:spPr>
                    <a:xfrm>
                      <a:off x="8946209" y="4885824"/>
                      <a:ext cx="136161" cy="54675"/>
                    </a:xfrm>
                    <a:custGeom>
                      <a:avLst/>
                      <a:gdLst>
                        <a:gd name="connsiteX0" fmla="*/ 136162 w 136161"/>
                        <a:gd name="connsiteY0" fmla="*/ 54675 h 54675"/>
                        <a:gd name="connsiteX1" fmla="*/ 0 w 136161"/>
                        <a:gd name="connsiteY1" fmla="*/ 54675 h 54675"/>
                        <a:gd name="connsiteX2" fmla="*/ 0 w 136161"/>
                        <a:gd name="connsiteY2" fmla="*/ 47210 h 54675"/>
                        <a:gd name="connsiteX3" fmla="*/ 20397 w 136161"/>
                        <a:gd name="connsiteY3" fmla="*/ 18926 h 54675"/>
                        <a:gd name="connsiteX4" fmla="*/ 77281 w 136161"/>
                        <a:gd name="connsiteY4" fmla="*/ 0 h 54675"/>
                        <a:gd name="connsiteX5" fmla="*/ 136162 w 136161"/>
                        <a:gd name="connsiteY5" fmla="*/ 0 h 54675"/>
                        <a:gd name="connsiteX6" fmla="*/ 136162 w 136161"/>
                        <a:gd name="connsiteY6" fmla="*/ 54675 h 54675"/>
                        <a:gd name="connsiteX7" fmla="*/ 8201 w 136161"/>
                        <a:gd name="connsiteY7" fmla="*/ 46579 h 54675"/>
                        <a:gd name="connsiteX8" fmla="*/ 127961 w 136161"/>
                        <a:gd name="connsiteY8" fmla="*/ 46579 h 54675"/>
                        <a:gd name="connsiteX9" fmla="*/ 127961 w 136161"/>
                        <a:gd name="connsiteY9" fmla="*/ 8307 h 54675"/>
                        <a:gd name="connsiteX10" fmla="*/ 78543 w 136161"/>
                        <a:gd name="connsiteY10" fmla="*/ 8307 h 54675"/>
                        <a:gd name="connsiteX11" fmla="*/ 22921 w 136161"/>
                        <a:gd name="connsiteY11" fmla="*/ 26812 h 54675"/>
                        <a:gd name="connsiteX12" fmla="*/ 8201 w 136161"/>
                        <a:gd name="connsiteY12" fmla="*/ 46579 h 54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6161" h="54675">
                          <a:moveTo>
                            <a:pt x="136162" y="54675"/>
                          </a:moveTo>
                          <a:lnTo>
                            <a:pt x="0" y="54675"/>
                          </a:lnTo>
                          <a:lnTo>
                            <a:pt x="0" y="47210"/>
                          </a:lnTo>
                          <a:cubicBezTo>
                            <a:pt x="0" y="34382"/>
                            <a:pt x="8201" y="23027"/>
                            <a:pt x="20397" y="18926"/>
                          </a:cubicBezTo>
                          <a:lnTo>
                            <a:pt x="77281" y="0"/>
                          </a:lnTo>
                          <a:lnTo>
                            <a:pt x="136162" y="0"/>
                          </a:lnTo>
                          <a:lnTo>
                            <a:pt x="136162" y="54675"/>
                          </a:lnTo>
                          <a:close/>
                          <a:moveTo>
                            <a:pt x="8201" y="46579"/>
                          </a:moveTo>
                          <a:lnTo>
                            <a:pt x="127961" y="46579"/>
                          </a:lnTo>
                          <a:lnTo>
                            <a:pt x="127961" y="8307"/>
                          </a:lnTo>
                          <a:lnTo>
                            <a:pt x="78543" y="8307"/>
                          </a:lnTo>
                          <a:lnTo>
                            <a:pt x="22921" y="26812"/>
                          </a:lnTo>
                          <a:cubicBezTo>
                            <a:pt x="14405" y="29651"/>
                            <a:pt x="8517" y="37537"/>
                            <a:pt x="8201" y="46579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31" name="任意多边形: 形状 13230"/>
                  <p:cNvSpPr/>
                  <p:nvPr/>
                </p:nvSpPr>
                <p:spPr>
                  <a:xfrm>
                    <a:off x="9057115" y="3929325"/>
                    <a:ext cx="503453" cy="960810"/>
                  </a:xfrm>
                  <a:custGeom>
                    <a:avLst/>
                    <a:gdLst>
                      <a:gd name="connsiteX0" fmla="*/ 232811 w 503453"/>
                      <a:gd name="connsiteY0" fmla="*/ 464108 h 960810"/>
                      <a:gd name="connsiteX1" fmla="*/ 251001 w 503453"/>
                      <a:gd name="connsiteY1" fmla="*/ 408276 h 960810"/>
                      <a:gd name="connsiteX2" fmla="*/ 293795 w 503453"/>
                      <a:gd name="connsiteY2" fmla="*/ 347608 h 960810"/>
                      <a:gd name="connsiteX3" fmla="*/ 312301 w 503453"/>
                      <a:gd name="connsiteY3" fmla="*/ 325948 h 960810"/>
                      <a:gd name="connsiteX4" fmla="*/ 312301 w 503453"/>
                      <a:gd name="connsiteY4" fmla="*/ 325948 h 960810"/>
                      <a:gd name="connsiteX5" fmla="*/ 317662 w 503453"/>
                      <a:gd name="connsiteY5" fmla="*/ 313541 h 960810"/>
                      <a:gd name="connsiteX6" fmla="*/ 315034 w 503453"/>
                      <a:gd name="connsiteY6" fmla="*/ 286098 h 960810"/>
                      <a:gd name="connsiteX7" fmla="*/ 148591 w 503453"/>
                      <a:gd name="connsiteY7" fmla="*/ 289463 h 960810"/>
                      <a:gd name="connsiteX8" fmla="*/ 153112 w 503453"/>
                      <a:gd name="connsiteY8" fmla="*/ 215336 h 960810"/>
                      <a:gd name="connsiteX9" fmla="*/ 194748 w 503453"/>
                      <a:gd name="connsiteY9" fmla="*/ 68134 h 960810"/>
                      <a:gd name="connsiteX10" fmla="*/ 159105 w 503453"/>
                      <a:gd name="connsiteY10" fmla="*/ 0 h 960810"/>
                      <a:gd name="connsiteX11" fmla="*/ 143754 w 503453"/>
                      <a:gd name="connsiteY11" fmla="*/ 15036 h 960810"/>
                      <a:gd name="connsiteX12" fmla="*/ 144384 w 503453"/>
                      <a:gd name="connsiteY12" fmla="*/ 22816 h 960810"/>
                      <a:gd name="connsiteX13" fmla="*/ 163731 w 503453"/>
                      <a:gd name="connsiteY13" fmla="*/ 64348 h 960810"/>
                      <a:gd name="connsiteX14" fmla="*/ 114839 w 503453"/>
                      <a:gd name="connsiteY14" fmla="*/ 273270 h 960810"/>
                      <a:gd name="connsiteX15" fmla="*/ 115365 w 503453"/>
                      <a:gd name="connsiteY15" fmla="*/ 299031 h 960810"/>
                      <a:gd name="connsiteX16" fmla="*/ 165413 w 503453"/>
                      <a:gd name="connsiteY16" fmla="*/ 344979 h 960810"/>
                      <a:gd name="connsiteX17" fmla="*/ 168042 w 503453"/>
                      <a:gd name="connsiteY17" fmla="*/ 378415 h 960810"/>
                      <a:gd name="connsiteX18" fmla="*/ 1178 w 503453"/>
                      <a:gd name="connsiteY18" fmla="*/ 960810 h 960810"/>
                      <a:gd name="connsiteX19" fmla="*/ 21786 w 503453"/>
                      <a:gd name="connsiteY19" fmla="*/ 960810 h 960810"/>
                      <a:gd name="connsiteX20" fmla="*/ 20419 w 503453"/>
                      <a:gd name="connsiteY20" fmla="*/ 942410 h 960810"/>
                      <a:gd name="connsiteX21" fmla="*/ 23679 w 503453"/>
                      <a:gd name="connsiteY21" fmla="*/ 812451 h 960810"/>
                      <a:gd name="connsiteX22" fmla="*/ 31880 w 503453"/>
                      <a:gd name="connsiteY22" fmla="*/ 747051 h 960810"/>
                      <a:gd name="connsiteX23" fmla="*/ 57430 w 503453"/>
                      <a:gd name="connsiteY23" fmla="*/ 626030 h 960810"/>
                      <a:gd name="connsiteX24" fmla="*/ 76777 w 503453"/>
                      <a:gd name="connsiteY24" fmla="*/ 578294 h 960810"/>
                      <a:gd name="connsiteX25" fmla="*/ 97385 w 503453"/>
                      <a:gd name="connsiteY25" fmla="*/ 528561 h 960810"/>
                      <a:gd name="connsiteX26" fmla="*/ 123881 w 503453"/>
                      <a:gd name="connsiteY26" fmla="*/ 482823 h 960810"/>
                      <a:gd name="connsiteX27" fmla="*/ 144490 w 503453"/>
                      <a:gd name="connsiteY27" fmla="*/ 450439 h 960810"/>
                      <a:gd name="connsiteX28" fmla="*/ 168358 w 503453"/>
                      <a:gd name="connsiteY28" fmla="*/ 415741 h 960810"/>
                      <a:gd name="connsiteX29" fmla="*/ 182132 w 503453"/>
                      <a:gd name="connsiteY29" fmla="*/ 403334 h 960810"/>
                      <a:gd name="connsiteX30" fmla="*/ 190333 w 503453"/>
                      <a:gd name="connsiteY30" fmla="*/ 402598 h 960810"/>
                      <a:gd name="connsiteX31" fmla="*/ 251842 w 503453"/>
                      <a:gd name="connsiteY31" fmla="*/ 575981 h 960810"/>
                      <a:gd name="connsiteX32" fmla="*/ 359616 w 503453"/>
                      <a:gd name="connsiteY32" fmla="*/ 761982 h 960810"/>
                      <a:gd name="connsiteX33" fmla="*/ 438684 w 503453"/>
                      <a:gd name="connsiteY33" fmla="*/ 864603 h 960810"/>
                      <a:gd name="connsiteX34" fmla="*/ 488417 w 503453"/>
                      <a:gd name="connsiteY34" fmla="*/ 922222 h 960810"/>
                      <a:gd name="connsiteX35" fmla="*/ 503453 w 503453"/>
                      <a:gd name="connsiteY35" fmla="*/ 904873 h 960810"/>
                      <a:gd name="connsiteX36" fmla="*/ 232811 w 503453"/>
                      <a:gd name="connsiteY36" fmla="*/ 464108 h 96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03453" h="960810">
                        <a:moveTo>
                          <a:pt x="232811" y="464108"/>
                        </a:moveTo>
                        <a:cubicBezTo>
                          <a:pt x="228080" y="443604"/>
                          <a:pt x="235019" y="422050"/>
                          <a:pt x="251001" y="408276"/>
                        </a:cubicBezTo>
                        <a:cubicBezTo>
                          <a:pt x="266983" y="394502"/>
                          <a:pt x="286119" y="373473"/>
                          <a:pt x="293795" y="347608"/>
                        </a:cubicBezTo>
                        <a:cubicBezTo>
                          <a:pt x="296633" y="338145"/>
                          <a:pt x="303468" y="330364"/>
                          <a:pt x="312301" y="325948"/>
                        </a:cubicBezTo>
                        <a:lnTo>
                          <a:pt x="312301" y="325948"/>
                        </a:lnTo>
                        <a:lnTo>
                          <a:pt x="317662" y="313541"/>
                        </a:lnTo>
                        <a:lnTo>
                          <a:pt x="315034" y="286098"/>
                        </a:lnTo>
                        <a:cubicBezTo>
                          <a:pt x="315034" y="286098"/>
                          <a:pt x="244692" y="341614"/>
                          <a:pt x="148591" y="289463"/>
                        </a:cubicBezTo>
                        <a:cubicBezTo>
                          <a:pt x="148591" y="289463"/>
                          <a:pt x="134186" y="260758"/>
                          <a:pt x="153112" y="215336"/>
                        </a:cubicBezTo>
                        <a:cubicBezTo>
                          <a:pt x="172038" y="169913"/>
                          <a:pt x="198113" y="105250"/>
                          <a:pt x="194748" y="68134"/>
                        </a:cubicBezTo>
                        <a:cubicBezTo>
                          <a:pt x="191384" y="31018"/>
                          <a:pt x="159105" y="0"/>
                          <a:pt x="159105" y="0"/>
                        </a:cubicBezTo>
                        <a:lnTo>
                          <a:pt x="143754" y="15036"/>
                        </a:lnTo>
                        <a:cubicBezTo>
                          <a:pt x="142492" y="18926"/>
                          <a:pt x="144384" y="22816"/>
                          <a:pt x="144384" y="22816"/>
                        </a:cubicBezTo>
                        <a:cubicBezTo>
                          <a:pt x="144384" y="22816"/>
                          <a:pt x="164572" y="56778"/>
                          <a:pt x="163731" y="64348"/>
                        </a:cubicBezTo>
                        <a:cubicBezTo>
                          <a:pt x="162890" y="71919"/>
                          <a:pt x="141125" y="229425"/>
                          <a:pt x="114839" y="273270"/>
                        </a:cubicBezTo>
                        <a:cubicBezTo>
                          <a:pt x="114839" y="273270"/>
                          <a:pt x="102537" y="289042"/>
                          <a:pt x="115365" y="299031"/>
                        </a:cubicBezTo>
                        <a:cubicBezTo>
                          <a:pt x="124723" y="306286"/>
                          <a:pt x="135552" y="329523"/>
                          <a:pt x="165413" y="344979"/>
                        </a:cubicBezTo>
                        <a:cubicBezTo>
                          <a:pt x="178451" y="351708"/>
                          <a:pt x="179923" y="369793"/>
                          <a:pt x="168042" y="378415"/>
                        </a:cubicBezTo>
                        <a:cubicBezTo>
                          <a:pt x="104535" y="423837"/>
                          <a:pt x="-13016" y="562313"/>
                          <a:pt x="1178" y="960810"/>
                        </a:cubicBezTo>
                        <a:lnTo>
                          <a:pt x="21786" y="960810"/>
                        </a:lnTo>
                        <a:lnTo>
                          <a:pt x="20419" y="942410"/>
                        </a:lnTo>
                        <a:lnTo>
                          <a:pt x="23679" y="812451"/>
                        </a:lnTo>
                        <a:lnTo>
                          <a:pt x="31880" y="747051"/>
                        </a:lnTo>
                        <a:lnTo>
                          <a:pt x="57430" y="626030"/>
                        </a:lnTo>
                        <a:lnTo>
                          <a:pt x="76777" y="578294"/>
                        </a:lnTo>
                        <a:lnTo>
                          <a:pt x="97385" y="528561"/>
                        </a:lnTo>
                        <a:lnTo>
                          <a:pt x="123881" y="482823"/>
                        </a:lnTo>
                        <a:lnTo>
                          <a:pt x="144490" y="450439"/>
                        </a:lnTo>
                        <a:lnTo>
                          <a:pt x="168358" y="415741"/>
                        </a:lnTo>
                        <a:lnTo>
                          <a:pt x="182132" y="403334"/>
                        </a:lnTo>
                        <a:cubicBezTo>
                          <a:pt x="182132" y="403334"/>
                          <a:pt x="188020" y="400075"/>
                          <a:pt x="190333" y="402598"/>
                        </a:cubicBezTo>
                        <a:cubicBezTo>
                          <a:pt x="192751" y="405016"/>
                          <a:pt x="212098" y="484401"/>
                          <a:pt x="251842" y="575981"/>
                        </a:cubicBezTo>
                        <a:cubicBezTo>
                          <a:pt x="291587" y="667562"/>
                          <a:pt x="345210" y="743582"/>
                          <a:pt x="359616" y="761982"/>
                        </a:cubicBezTo>
                        <a:cubicBezTo>
                          <a:pt x="374020" y="780382"/>
                          <a:pt x="435529" y="866390"/>
                          <a:pt x="438684" y="864603"/>
                        </a:cubicBezTo>
                        <a:cubicBezTo>
                          <a:pt x="441943" y="862710"/>
                          <a:pt x="488417" y="922222"/>
                          <a:pt x="488417" y="922222"/>
                        </a:cubicBezTo>
                        <a:lnTo>
                          <a:pt x="503453" y="904873"/>
                        </a:lnTo>
                        <a:cubicBezTo>
                          <a:pt x="503348" y="904768"/>
                          <a:pt x="277813" y="659361"/>
                          <a:pt x="232811" y="464108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32" name="任意多边形: 形状 13231"/>
                <p:cNvSpPr/>
                <p:nvPr/>
              </p:nvSpPr>
              <p:spPr>
                <a:xfrm>
                  <a:off x="9222713" y="3567224"/>
                  <a:ext cx="74783" cy="243813"/>
                </a:xfrm>
                <a:custGeom>
                  <a:avLst/>
                  <a:gdLst>
                    <a:gd name="connsiteX0" fmla="*/ 1287 w 74783"/>
                    <a:gd name="connsiteY0" fmla="*/ 29845 h 243813"/>
                    <a:gd name="connsiteX1" fmla="*/ 28099 w 74783"/>
                    <a:gd name="connsiteY1" fmla="*/ 930 h 243813"/>
                    <a:gd name="connsiteX2" fmla="*/ 39455 w 74783"/>
                    <a:gd name="connsiteY2" fmla="*/ 6713 h 243813"/>
                    <a:gd name="connsiteX3" fmla="*/ 45343 w 74783"/>
                    <a:gd name="connsiteY3" fmla="*/ 51610 h 243813"/>
                    <a:gd name="connsiteX4" fmla="*/ 69946 w 74783"/>
                    <a:gd name="connsiteY4" fmla="*/ 35838 h 243813"/>
                    <a:gd name="connsiteX5" fmla="*/ 69316 w 74783"/>
                    <a:gd name="connsiteY5" fmla="*/ 52871 h 243813"/>
                    <a:gd name="connsiteX6" fmla="*/ 47130 w 74783"/>
                    <a:gd name="connsiteY6" fmla="*/ 88410 h 243813"/>
                    <a:gd name="connsiteX7" fmla="*/ 43240 w 74783"/>
                    <a:gd name="connsiteY7" fmla="*/ 108598 h 243813"/>
                    <a:gd name="connsiteX8" fmla="*/ 74783 w 74783"/>
                    <a:gd name="connsiteY8" fmla="*/ 211114 h 243813"/>
                    <a:gd name="connsiteX9" fmla="*/ 51651 w 74783"/>
                    <a:gd name="connsiteY9" fmla="*/ 243814 h 243813"/>
                    <a:gd name="connsiteX10" fmla="*/ 20529 w 74783"/>
                    <a:gd name="connsiteY10" fmla="*/ 150025 h 243813"/>
                    <a:gd name="connsiteX11" fmla="*/ 1287 w 74783"/>
                    <a:gd name="connsiteY11" fmla="*/ 29845 h 24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4783" h="243813">
                      <a:moveTo>
                        <a:pt x="1287" y="29845"/>
                      </a:moveTo>
                      <a:cubicBezTo>
                        <a:pt x="5808" y="14704"/>
                        <a:pt x="18846" y="5661"/>
                        <a:pt x="28099" y="930"/>
                      </a:cubicBezTo>
                      <a:cubicBezTo>
                        <a:pt x="33146" y="-1594"/>
                        <a:pt x="38719" y="1245"/>
                        <a:pt x="39455" y="6713"/>
                      </a:cubicBezTo>
                      <a:lnTo>
                        <a:pt x="45343" y="51610"/>
                      </a:lnTo>
                      <a:cubicBezTo>
                        <a:pt x="45343" y="51610"/>
                        <a:pt x="63007" y="33209"/>
                        <a:pt x="69946" y="35838"/>
                      </a:cubicBezTo>
                      <a:cubicBezTo>
                        <a:pt x="74678" y="37625"/>
                        <a:pt x="78043" y="40464"/>
                        <a:pt x="69316" y="52871"/>
                      </a:cubicBezTo>
                      <a:cubicBezTo>
                        <a:pt x="63743" y="60757"/>
                        <a:pt x="54911" y="79052"/>
                        <a:pt x="47130" y="88410"/>
                      </a:cubicBezTo>
                      <a:cubicBezTo>
                        <a:pt x="43450" y="92721"/>
                        <a:pt x="40822" y="100607"/>
                        <a:pt x="43240" y="108598"/>
                      </a:cubicBezTo>
                      <a:cubicBezTo>
                        <a:pt x="51546" y="136461"/>
                        <a:pt x="67528" y="189559"/>
                        <a:pt x="74783" y="211114"/>
                      </a:cubicBezTo>
                      <a:lnTo>
                        <a:pt x="51651" y="243814"/>
                      </a:lnTo>
                      <a:cubicBezTo>
                        <a:pt x="41662" y="216055"/>
                        <a:pt x="31043" y="184617"/>
                        <a:pt x="20529" y="150025"/>
                      </a:cubicBezTo>
                      <a:cubicBezTo>
                        <a:pt x="20529" y="150025"/>
                        <a:pt x="-6073" y="54238"/>
                        <a:pt x="1287" y="29845"/>
                      </a:cubicBezTo>
                      <a:close/>
                    </a:path>
                  </a:pathLst>
                </a:custGeom>
                <a:solidFill>
                  <a:srgbClr val="FFF8FC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3" name="任意多边形: 形状 13232"/>
                <p:cNvSpPr/>
                <p:nvPr/>
              </p:nvSpPr>
              <p:spPr>
                <a:xfrm>
                  <a:off x="9277411" y="3724070"/>
                  <a:ext cx="114645" cy="182036"/>
                </a:xfrm>
                <a:custGeom>
                  <a:avLst/>
                  <a:gdLst>
                    <a:gd name="connsiteX0" fmla="*/ 33440 w 114645"/>
                    <a:gd name="connsiteY0" fmla="*/ 94538 h 182036"/>
                    <a:gd name="connsiteX1" fmla="*/ 32178 w 114645"/>
                    <a:gd name="connsiteY1" fmla="*/ 75822 h 182036"/>
                    <a:gd name="connsiteX2" fmla="*/ 4 w 114645"/>
                    <a:gd name="connsiteY2" fmla="*/ 38391 h 182036"/>
                    <a:gd name="connsiteX3" fmla="*/ 33649 w 114645"/>
                    <a:gd name="connsiteY3" fmla="*/ 2116 h 182036"/>
                    <a:gd name="connsiteX4" fmla="*/ 45110 w 114645"/>
                    <a:gd name="connsiteY4" fmla="*/ 2221 h 182036"/>
                    <a:gd name="connsiteX5" fmla="*/ 73289 w 114645"/>
                    <a:gd name="connsiteY5" fmla="*/ 35552 h 182036"/>
                    <a:gd name="connsiteX6" fmla="*/ 74866 w 114645"/>
                    <a:gd name="connsiteY6" fmla="*/ 44700 h 182036"/>
                    <a:gd name="connsiteX7" fmla="*/ 72973 w 114645"/>
                    <a:gd name="connsiteY7" fmla="*/ 51219 h 182036"/>
                    <a:gd name="connsiteX8" fmla="*/ 111982 w 114645"/>
                    <a:gd name="connsiteY8" fmla="*/ 105578 h 182036"/>
                    <a:gd name="connsiteX9" fmla="*/ 111036 w 114645"/>
                    <a:gd name="connsiteY9" fmla="*/ 126607 h 182036"/>
                    <a:gd name="connsiteX10" fmla="*/ 74025 w 114645"/>
                    <a:gd name="connsiteY10" fmla="*/ 173397 h 182036"/>
                    <a:gd name="connsiteX11" fmla="*/ 60041 w 114645"/>
                    <a:gd name="connsiteY11" fmla="*/ 181703 h 182036"/>
                    <a:gd name="connsiteX12" fmla="*/ 36699 w 114645"/>
                    <a:gd name="connsiteY12" fmla="*/ 171083 h 182036"/>
                    <a:gd name="connsiteX13" fmla="*/ 33544 w 114645"/>
                    <a:gd name="connsiteY13" fmla="*/ 151737 h 182036"/>
                    <a:gd name="connsiteX14" fmla="*/ 38276 w 114645"/>
                    <a:gd name="connsiteY14" fmla="*/ 127343 h 182036"/>
                    <a:gd name="connsiteX15" fmla="*/ 31967 w 114645"/>
                    <a:gd name="connsiteY15" fmla="*/ 119352 h 182036"/>
                    <a:gd name="connsiteX16" fmla="*/ 27341 w 114645"/>
                    <a:gd name="connsiteY16" fmla="*/ 119142 h 182036"/>
                    <a:gd name="connsiteX17" fmla="*/ 22399 w 114645"/>
                    <a:gd name="connsiteY17" fmla="*/ 108207 h 182036"/>
                    <a:gd name="connsiteX18" fmla="*/ 33440 w 114645"/>
                    <a:gd name="connsiteY18" fmla="*/ 94538 h 18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4645" h="182036">
                      <a:moveTo>
                        <a:pt x="33440" y="94538"/>
                      </a:moveTo>
                      <a:cubicBezTo>
                        <a:pt x="37961" y="88966"/>
                        <a:pt x="37435" y="80764"/>
                        <a:pt x="32178" y="75822"/>
                      </a:cubicBezTo>
                      <a:cubicBezTo>
                        <a:pt x="19875" y="64151"/>
                        <a:pt x="-312" y="44279"/>
                        <a:pt x="4" y="38391"/>
                      </a:cubicBezTo>
                      <a:cubicBezTo>
                        <a:pt x="319" y="31977"/>
                        <a:pt x="22715" y="11579"/>
                        <a:pt x="33649" y="2116"/>
                      </a:cubicBezTo>
                      <a:cubicBezTo>
                        <a:pt x="36909" y="-723"/>
                        <a:pt x="41851" y="-723"/>
                        <a:pt x="45110" y="2221"/>
                      </a:cubicBezTo>
                      <a:lnTo>
                        <a:pt x="73289" y="35552"/>
                      </a:lnTo>
                      <a:cubicBezTo>
                        <a:pt x="75812" y="37760"/>
                        <a:pt x="75812" y="41440"/>
                        <a:pt x="74866" y="44700"/>
                      </a:cubicBezTo>
                      <a:lnTo>
                        <a:pt x="72973" y="51219"/>
                      </a:lnTo>
                      <a:lnTo>
                        <a:pt x="111982" y="105578"/>
                      </a:lnTo>
                      <a:cubicBezTo>
                        <a:pt x="115872" y="112202"/>
                        <a:pt x="115452" y="120404"/>
                        <a:pt x="111036" y="126607"/>
                      </a:cubicBezTo>
                      <a:lnTo>
                        <a:pt x="74025" y="173397"/>
                      </a:lnTo>
                      <a:cubicBezTo>
                        <a:pt x="70555" y="177813"/>
                        <a:pt x="65508" y="180757"/>
                        <a:pt x="60041" y="181703"/>
                      </a:cubicBezTo>
                      <a:cubicBezTo>
                        <a:pt x="50788" y="183280"/>
                        <a:pt x="41325" y="179179"/>
                        <a:pt x="36699" y="171083"/>
                      </a:cubicBezTo>
                      <a:cubicBezTo>
                        <a:pt x="33440" y="165406"/>
                        <a:pt x="32178" y="158571"/>
                        <a:pt x="33544" y="151737"/>
                      </a:cubicBezTo>
                      <a:lnTo>
                        <a:pt x="38276" y="127343"/>
                      </a:lnTo>
                      <a:cubicBezTo>
                        <a:pt x="39117" y="123348"/>
                        <a:pt x="36068" y="119457"/>
                        <a:pt x="31967" y="119352"/>
                      </a:cubicBezTo>
                      <a:lnTo>
                        <a:pt x="27341" y="119142"/>
                      </a:lnTo>
                      <a:cubicBezTo>
                        <a:pt x="21873" y="118932"/>
                        <a:pt x="18930" y="112518"/>
                        <a:pt x="22399" y="108207"/>
                      </a:cubicBezTo>
                      <a:lnTo>
                        <a:pt x="33440" y="945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4" name="任意多边形: 形状 13233"/>
                <p:cNvSpPr/>
                <p:nvPr/>
              </p:nvSpPr>
              <p:spPr>
                <a:xfrm>
                  <a:off x="9223817" y="3576250"/>
                  <a:ext cx="65688" cy="241453"/>
                </a:xfrm>
                <a:custGeom>
                  <a:avLst/>
                  <a:gdLst>
                    <a:gd name="connsiteX0" fmla="*/ 62745 w 65688"/>
                    <a:gd name="connsiteY0" fmla="*/ 213338 h 241453"/>
                    <a:gd name="connsiteX1" fmla="*/ 65689 w 65688"/>
                    <a:gd name="connsiteY1" fmla="*/ 203139 h 241453"/>
                    <a:gd name="connsiteX2" fmla="*/ 52651 w 65688"/>
                    <a:gd name="connsiteY2" fmla="*/ 183477 h 241453"/>
                    <a:gd name="connsiteX3" fmla="*/ 14694 w 65688"/>
                    <a:gd name="connsiteY3" fmla="*/ 0 h 241453"/>
                    <a:gd name="connsiteX4" fmla="*/ 184 w 65688"/>
                    <a:gd name="connsiteY4" fmla="*/ 20819 h 241453"/>
                    <a:gd name="connsiteX5" fmla="*/ 17743 w 65688"/>
                    <a:gd name="connsiteY5" fmla="*/ 137319 h 241453"/>
                    <a:gd name="connsiteX6" fmla="*/ 48550 w 65688"/>
                    <a:gd name="connsiteY6" fmla="*/ 240571 h 241453"/>
                    <a:gd name="connsiteX7" fmla="*/ 62745 w 65688"/>
                    <a:gd name="connsiteY7" fmla="*/ 213338 h 241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688" h="241453">
                      <a:moveTo>
                        <a:pt x="62745" y="213338"/>
                      </a:moveTo>
                      <a:cubicBezTo>
                        <a:pt x="63165" y="212497"/>
                        <a:pt x="65689" y="203139"/>
                        <a:pt x="65689" y="203139"/>
                      </a:cubicBezTo>
                      <a:lnTo>
                        <a:pt x="52651" y="183477"/>
                      </a:lnTo>
                      <a:cubicBezTo>
                        <a:pt x="52651" y="183477"/>
                        <a:pt x="10698" y="71603"/>
                        <a:pt x="14694" y="0"/>
                      </a:cubicBezTo>
                      <a:cubicBezTo>
                        <a:pt x="14694" y="0"/>
                        <a:pt x="-1919" y="4206"/>
                        <a:pt x="184" y="20819"/>
                      </a:cubicBezTo>
                      <a:cubicBezTo>
                        <a:pt x="2287" y="37537"/>
                        <a:pt x="79" y="72970"/>
                        <a:pt x="17743" y="137319"/>
                      </a:cubicBezTo>
                      <a:cubicBezTo>
                        <a:pt x="35512" y="201667"/>
                        <a:pt x="52125" y="233841"/>
                        <a:pt x="48550" y="240571"/>
                      </a:cubicBezTo>
                      <a:cubicBezTo>
                        <a:pt x="45080" y="247300"/>
                        <a:pt x="62745" y="213338"/>
                        <a:pt x="62745" y="21333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26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35" name="图形 12978"/>
                <p:cNvGrpSpPr/>
                <p:nvPr/>
              </p:nvGrpSpPr>
              <p:grpSpPr>
                <a:xfrm>
                  <a:off x="9249592" y="3719890"/>
                  <a:ext cx="146460" cy="207752"/>
                  <a:chOff x="9249592" y="3719890"/>
                  <a:chExt cx="146460" cy="207752"/>
                </a:xfrm>
                <a:solidFill>
                  <a:srgbClr val="272525"/>
                </a:solidFill>
              </p:grpSpPr>
              <p:sp>
                <p:nvSpPr>
                  <p:cNvPr id="13236" name="任意多边形: 形状 13235"/>
                  <p:cNvSpPr/>
                  <p:nvPr/>
                </p:nvSpPr>
                <p:spPr>
                  <a:xfrm>
                    <a:off x="9249592" y="3779389"/>
                    <a:ext cx="44855" cy="148253"/>
                  </a:xfrm>
                  <a:custGeom>
                    <a:avLst/>
                    <a:gdLst>
                      <a:gd name="connsiteX0" fmla="*/ 8791 w 44855"/>
                      <a:gd name="connsiteY0" fmla="*/ 148254 h 148253"/>
                      <a:gd name="connsiteX1" fmla="*/ 4901 w 44855"/>
                      <a:gd name="connsiteY1" fmla="*/ 140999 h 148253"/>
                      <a:gd name="connsiteX2" fmla="*/ 19516 w 44855"/>
                      <a:gd name="connsiteY2" fmla="*/ 111033 h 148253"/>
                      <a:gd name="connsiteX3" fmla="*/ 9001 w 44855"/>
                      <a:gd name="connsiteY3" fmla="*/ 99151 h 148253"/>
                      <a:gd name="connsiteX4" fmla="*/ 4270 w 44855"/>
                      <a:gd name="connsiteY4" fmla="*/ 61509 h 148253"/>
                      <a:gd name="connsiteX5" fmla="*/ 37706 w 44855"/>
                      <a:gd name="connsiteY5" fmla="*/ 0 h 148253"/>
                      <a:gd name="connsiteX6" fmla="*/ 44856 w 44855"/>
                      <a:gd name="connsiteY6" fmla="*/ 3890 h 148253"/>
                      <a:gd name="connsiteX7" fmla="*/ 11315 w 44855"/>
                      <a:gd name="connsiteY7" fmla="*/ 65505 h 148253"/>
                      <a:gd name="connsiteX8" fmla="*/ 14889 w 44855"/>
                      <a:gd name="connsiteY8" fmla="*/ 93473 h 148253"/>
                      <a:gd name="connsiteX9" fmla="*/ 27507 w 44855"/>
                      <a:gd name="connsiteY9" fmla="*/ 107668 h 148253"/>
                      <a:gd name="connsiteX10" fmla="*/ 27612 w 44855"/>
                      <a:gd name="connsiteY10" fmla="*/ 109035 h 148253"/>
                      <a:gd name="connsiteX11" fmla="*/ 8791 w 44855"/>
                      <a:gd name="connsiteY11" fmla="*/ 148254 h 148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4855" h="148253">
                        <a:moveTo>
                          <a:pt x="8791" y="148254"/>
                        </a:moveTo>
                        <a:lnTo>
                          <a:pt x="4901" y="140999"/>
                        </a:lnTo>
                        <a:cubicBezTo>
                          <a:pt x="18570" y="133744"/>
                          <a:pt x="19516" y="115974"/>
                          <a:pt x="19516" y="111033"/>
                        </a:cubicBezTo>
                        <a:lnTo>
                          <a:pt x="9001" y="99151"/>
                        </a:lnTo>
                        <a:cubicBezTo>
                          <a:pt x="-882" y="89373"/>
                          <a:pt x="-2880" y="73811"/>
                          <a:pt x="4270" y="61509"/>
                        </a:cubicBezTo>
                        <a:lnTo>
                          <a:pt x="37706" y="0"/>
                        </a:lnTo>
                        <a:lnTo>
                          <a:pt x="44856" y="3890"/>
                        </a:lnTo>
                        <a:lnTo>
                          <a:pt x="11315" y="65505"/>
                        </a:lnTo>
                        <a:cubicBezTo>
                          <a:pt x="5952" y="74652"/>
                          <a:pt x="7425" y="86113"/>
                          <a:pt x="14889" y="93473"/>
                        </a:cubicBezTo>
                        <a:lnTo>
                          <a:pt x="27507" y="107668"/>
                        </a:lnTo>
                        <a:lnTo>
                          <a:pt x="27612" y="109035"/>
                        </a:lnTo>
                        <a:cubicBezTo>
                          <a:pt x="27823" y="110296"/>
                          <a:pt x="29294" y="137319"/>
                          <a:pt x="8791" y="148254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7" name="任意多边形: 形状 13236"/>
                  <p:cNvSpPr/>
                  <p:nvPr/>
                </p:nvSpPr>
                <p:spPr>
                  <a:xfrm>
                    <a:off x="9273405" y="3719890"/>
                    <a:ext cx="122647" cy="190298"/>
                  </a:xfrm>
                  <a:custGeom>
                    <a:avLst/>
                    <a:gdLst>
                      <a:gd name="connsiteX0" fmla="*/ 59946 w 122647"/>
                      <a:gd name="connsiteY0" fmla="*/ 190298 h 190298"/>
                      <a:gd name="connsiteX1" fmla="*/ 37024 w 122647"/>
                      <a:gd name="connsiteY1" fmla="*/ 177261 h 190298"/>
                      <a:gd name="connsiteX2" fmla="*/ 33450 w 122647"/>
                      <a:gd name="connsiteY2" fmla="*/ 155075 h 190298"/>
                      <a:gd name="connsiteX3" fmla="*/ 38286 w 122647"/>
                      <a:gd name="connsiteY3" fmla="*/ 130682 h 190298"/>
                      <a:gd name="connsiteX4" fmla="*/ 37760 w 122647"/>
                      <a:gd name="connsiteY4" fmla="*/ 128579 h 190298"/>
                      <a:gd name="connsiteX5" fmla="*/ 35763 w 122647"/>
                      <a:gd name="connsiteY5" fmla="*/ 127632 h 190298"/>
                      <a:gd name="connsiteX6" fmla="*/ 31136 w 122647"/>
                      <a:gd name="connsiteY6" fmla="*/ 127422 h 190298"/>
                      <a:gd name="connsiteX7" fmla="*/ 21674 w 122647"/>
                      <a:gd name="connsiteY7" fmla="*/ 121113 h 190298"/>
                      <a:gd name="connsiteX8" fmla="*/ 23145 w 122647"/>
                      <a:gd name="connsiteY8" fmla="*/ 109863 h 190298"/>
                      <a:gd name="connsiteX9" fmla="*/ 34290 w 122647"/>
                      <a:gd name="connsiteY9" fmla="*/ 96089 h 190298"/>
                      <a:gd name="connsiteX10" fmla="*/ 33450 w 122647"/>
                      <a:gd name="connsiteY10" fmla="*/ 82946 h 190298"/>
                      <a:gd name="connsiteX11" fmla="*/ 14 w 122647"/>
                      <a:gd name="connsiteY11" fmla="*/ 42360 h 190298"/>
                      <a:gd name="connsiteX12" fmla="*/ 35026 w 122647"/>
                      <a:gd name="connsiteY12" fmla="*/ 3141 h 190298"/>
                      <a:gd name="connsiteX13" fmla="*/ 51850 w 122647"/>
                      <a:gd name="connsiteY13" fmla="*/ 3246 h 190298"/>
                      <a:gd name="connsiteX14" fmla="*/ 52270 w 122647"/>
                      <a:gd name="connsiteY14" fmla="*/ 3667 h 190298"/>
                      <a:gd name="connsiteX15" fmla="*/ 80239 w 122647"/>
                      <a:gd name="connsiteY15" fmla="*/ 36788 h 190298"/>
                      <a:gd name="connsiteX16" fmla="*/ 82762 w 122647"/>
                      <a:gd name="connsiteY16" fmla="*/ 49931 h 190298"/>
                      <a:gd name="connsiteX17" fmla="*/ 81396 w 122647"/>
                      <a:gd name="connsiteY17" fmla="*/ 54557 h 190298"/>
                      <a:gd name="connsiteX18" fmla="*/ 119247 w 122647"/>
                      <a:gd name="connsiteY18" fmla="*/ 107339 h 190298"/>
                      <a:gd name="connsiteX19" fmla="*/ 118196 w 122647"/>
                      <a:gd name="connsiteY19" fmla="*/ 133205 h 190298"/>
                      <a:gd name="connsiteX20" fmla="*/ 81080 w 122647"/>
                      <a:gd name="connsiteY20" fmla="*/ 180100 h 190298"/>
                      <a:gd name="connsiteX21" fmla="*/ 64572 w 122647"/>
                      <a:gd name="connsiteY21" fmla="*/ 189878 h 190298"/>
                      <a:gd name="connsiteX22" fmla="*/ 59946 w 122647"/>
                      <a:gd name="connsiteY22" fmla="*/ 190298 h 190298"/>
                      <a:gd name="connsiteX23" fmla="*/ 43228 w 122647"/>
                      <a:gd name="connsiteY23" fmla="*/ 8188 h 190298"/>
                      <a:gd name="connsiteX24" fmla="*/ 40284 w 122647"/>
                      <a:gd name="connsiteY24" fmla="*/ 9240 h 190298"/>
                      <a:gd name="connsiteX25" fmla="*/ 8109 w 122647"/>
                      <a:gd name="connsiteY25" fmla="*/ 42676 h 190298"/>
                      <a:gd name="connsiteX26" fmla="*/ 39022 w 122647"/>
                      <a:gd name="connsiteY26" fmla="*/ 76848 h 190298"/>
                      <a:gd name="connsiteX27" fmla="*/ 40599 w 122647"/>
                      <a:gd name="connsiteY27" fmla="*/ 101136 h 190298"/>
                      <a:gd name="connsiteX28" fmla="*/ 29454 w 122647"/>
                      <a:gd name="connsiteY28" fmla="*/ 114910 h 190298"/>
                      <a:gd name="connsiteX29" fmla="*/ 29138 w 122647"/>
                      <a:gd name="connsiteY29" fmla="*/ 117644 h 190298"/>
                      <a:gd name="connsiteX30" fmla="*/ 31452 w 122647"/>
                      <a:gd name="connsiteY30" fmla="*/ 119221 h 190298"/>
                      <a:gd name="connsiteX31" fmla="*/ 36078 w 122647"/>
                      <a:gd name="connsiteY31" fmla="*/ 119431 h 190298"/>
                      <a:gd name="connsiteX32" fmla="*/ 44174 w 122647"/>
                      <a:gd name="connsiteY32" fmla="*/ 123532 h 190298"/>
                      <a:gd name="connsiteX33" fmla="*/ 46277 w 122647"/>
                      <a:gd name="connsiteY33" fmla="*/ 132364 h 190298"/>
                      <a:gd name="connsiteX34" fmla="*/ 41441 w 122647"/>
                      <a:gd name="connsiteY34" fmla="*/ 156757 h 190298"/>
                      <a:gd name="connsiteX35" fmla="*/ 44174 w 122647"/>
                      <a:gd name="connsiteY35" fmla="*/ 173265 h 190298"/>
                      <a:gd name="connsiteX36" fmla="*/ 63310 w 122647"/>
                      <a:gd name="connsiteY36" fmla="*/ 181887 h 190298"/>
                      <a:gd name="connsiteX37" fmla="*/ 63310 w 122647"/>
                      <a:gd name="connsiteY37" fmla="*/ 181887 h 190298"/>
                      <a:gd name="connsiteX38" fmla="*/ 74771 w 122647"/>
                      <a:gd name="connsiteY38" fmla="*/ 175052 h 190298"/>
                      <a:gd name="connsiteX39" fmla="*/ 111782 w 122647"/>
                      <a:gd name="connsiteY39" fmla="*/ 128263 h 190298"/>
                      <a:gd name="connsiteX40" fmla="*/ 112518 w 122647"/>
                      <a:gd name="connsiteY40" fmla="*/ 111861 h 190298"/>
                      <a:gd name="connsiteX41" fmla="*/ 72563 w 122647"/>
                      <a:gd name="connsiteY41" fmla="*/ 56134 h 190298"/>
                      <a:gd name="connsiteX42" fmla="*/ 75086 w 122647"/>
                      <a:gd name="connsiteY42" fmla="*/ 47723 h 190298"/>
                      <a:gd name="connsiteX43" fmla="*/ 74666 w 122647"/>
                      <a:gd name="connsiteY43" fmla="*/ 42781 h 190298"/>
                      <a:gd name="connsiteX44" fmla="*/ 74246 w 122647"/>
                      <a:gd name="connsiteY44" fmla="*/ 42360 h 190298"/>
                      <a:gd name="connsiteX45" fmla="*/ 46277 w 122647"/>
                      <a:gd name="connsiteY45" fmla="*/ 9240 h 190298"/>
                      <a:gd name="connsiteX46" fmla="*/ 43228 w 122647"/>
                      <a:gd name="connsiteY46" fmla="*/ 8188 h 190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122647" h="190298">
                        <a:moveTo>
                          <a:pt x="59946" y="190298"/>
                        </a:moveTo>
                        <a:cubicBezTo>
                          <a:pt x="50483" y="190298"/>
                          <a:pt x="41651" y="185357"/>
                          <a:pt x="37024" y="177261"/>
                        </a:cubicBezTo>
                        <a:cubicBezTo>
                          <a:pt x="33239" y="170531"/>
                          <a:pt x="31977" y="162646"/>
                          <a:pt x="33450" y="155075"/>
                        </a:cubicBezTo>
                        <a:lnTo>
                          <a:pt x="38286" y="130682"/>
                        </a:lnTo>
                        <a:cubicBezTo>
                          <a:pt x="38496" y="129630"/>
                          <a:pt x="38076" y="128894"/>
                          <a:pt x="37760" y="128579"/>
                        </a:cubicBezTo>
                        <a:cubicBezTo>
                          <a:pt x="37445" y="128263"/>
                          <a:pt x="36814" y="127632"/>
                          <a:pt x="35763" y="127632"/>
                        </a:cubicBezTo>
                        <a:lnTo>
                          <a:pt x="31136" y="127422"/>
                        </a:lnTo>
                        <a:cubicBezTo>
                          <a:pt x="27035" y="127317"/>
                          <a:pt x="23461" y="124899"/>
                          <a:pt x="21674" y="121113"/>
                        </a:cubicBezTo>
                        <a:cubicBezTo>
                          <a:pt x="19991" y="117328"/>
                          <a:pt x="20516" y="113017"/>
                          <a:pt x="23145" y="109863"/>
                        </a:cubicBezTo>
                        <a:lnTo>
                          <a:pt x="34290" y="96089"/>
                        </a:lnTo>
                        <a:cubicBezTo>
                          <a:pt x="37445" y="92199"/>
                          <a:pt x="37129" y="86311"/>
                          <a:pt x="33450" y="82946"/>
                        </a:cubicBezTo>
                        <a:cubicBezTo>
                          <a:pt x="-407" y="50982"/>
                          <a:pt x="-91" y="44884"/>
                          <a:pt x="14" y="42360"/>
                        </a:cubicBezTo>
                        <a:cubicBezTo>
                          <a:pt x="118" y="39942"/>
                          <a:pt x="434" y="33423"/>
                          <a:pt x="35026" y="3141"/>
                        </a:cubicBezTo>
                        <a:cubicBezTo>
                          <a:pt x="39863" y="-1064"/>
                          <a:pt x="47118" y="-1064"/>
                          <a:pt x="51850" y="3246"/>
                        </a:cubicBezTo>
                        <a:lnTo>
                          <a:pt x="52270" y="3667"/>
                        </a:lnTo>
                        <a:lnTo>
                          <a:pt x="80239" y="36788"/>
                        </a:lnTo>
                        <a:cubicBezTo>
                          <a:pt x="83393" y="39837"/>
                          <a:pt x="84339" y="44673"/>
                          <a:pt x="82762" y="49931"/>
                        </a:cubicBezTo>
                        <a:lnTo>
                          <a:pt x="81396" y="54557"/>
                        </a:lnTo>
                        <a:lnTo>
                          <a:pt x="119247" y="107339"/>
                        </a:lnTo>
                        <a:cubicBezTo>
                          <a:pt x="124189" y="115646"/>
                          <a:pt x="123663" y="125635"/>
                          <a:pt x="118196" y="133205"/>
                        </a:cubicBezTo>
                        <a:lnTo>
                          <a:pt x="81080" y="180100"/>
                        </a:lnTo>
                        <a:cubicBezTo>
                          <a:pt x="76979" y="185251"/>
                          <a:pt x="71091" y="188826"/>
                          <a:pt x="64572" y="189878"/>
                        </a:cubicBezTo>
                        <a:cubicBezTo>
                          <a:pt x="62995" y="190193"/>
                          <a:pt x="61523" y="190298"/>
                          <a:pt x="59946" y="190298"/>
                        </a:cubicBezTo>
                        <a:close/>
                        <a:moveTo>
                          <a:pt x="43228" y="8188"/>
                        </a:moveTo>
                        <a:cubicBezTo>
                          <a:pt x="42176" y="8188"/>
                          <a:pt x="41125" y="8504"/>
                          <a:pt x="40284" y="9240"/>
                        </a:cubicBezTo>
                        <a:cubicBezTo>
                          <a:pt x="15785" y="30689"/>
                          <a:pt x="8530" y="40362"/>
                          <a:pt x="8109" y="42676"/>
                        </a:cubicBezTo>
                        <a:cubicBezTo>
                          <a:pt x="8425" y="44673"/>
                          <a:pt x="15364" y="54557"/>
                          <a:pt x="39022" y="76848"/>
                        </a:cubicBezTo>
                        <a:cubicBezTo>
                          <a:pt x="45751" y="83261"/>
                          <a:pt x="46487" y="93881"/>
                          <a:pt x="40599" y="101136"/>
                        </a:cubicBezTo>
                        <a:lnTo>
                          <a:pt x="29454" y="114910"/>
                        </a:lnTo>
                        <a:cubicBezTo>
                          <a:pt x="28508" y="116066"/>
                          <a:pt x="28929" y="117223"/>
                          <a:pt x="29138" y="117644"/>
                        </a:cubicBezTo>
                        <a:cubicBezTo>
                          <a:pt x="29349" y="118064"/>
                          <a:pt x="29980" y="119116"/>
                          <a:pt x="31452" y="119221"/>
                        </a:cubicBezTo>
                        <a:lnTo>
                          <a:pt x="36078" y="119431"/>
                        </a:lnTo>
                        <a:cubicBezTo>
                          <a:pt x="39232" y="119536"/>
                          <a:pt x="42176" y="121008"/>
                          <a:pt x="44174" y="123532"/>
                        </a:cubicBezTo>
                        <a:cubicBezTo>
                          <a:pt x="46172" y="126055"/>
                          <a:pt x="46908" y="129209"/>
                          <a:pt x="46277" y="132364"/>
                        </a:cubicBezTo>
                        <a:lnTo>
                          <a:pt x="41441" y="156757"/>
                        </a:lnTo>
                        <a:cubicBezTo>
                          <a:pt x="40284" y="162435"/>
                          <a:pt x="41336" y="168323"/>
                          <a:pt x="44174" y="173265"/>
                        </a:cubicBezTo>
                        <a:cubicBezTo>
                          <a:pt x="47854" y="179784"/>
                          <a:pt x="55530" y="183254"/>
                          <a:pt x="63310" y="181887"/>
                        </a:cubicBezTo>
                        <a:lnTo>
                          <a:pt x="63310" y="181887"/>
                        </a:lnTo>
                        <a:cubicBezTo>
                          <a:pt x="67831" y="181151"/>
                          <a:pt x="71932" y="178733"/>
                          <a:pt x="74771" y="175052"/>
                        </a:cubicBezTo>
                        <a:lnTo>
                          <a:pt x="111782" y="128263"/>
                        </a:lnTo>
                        <a:cubicBezTo>
                          <a:pt x="115252" y="123532"/>
                          <a:pt x="115567" y="117013"/>
                          <a:pt x="112518" y="111861"/>
                        </a:cubicBezTo>
                        <a:lnTo>
                          <a:pt x="72563" y="56134"/>
                        </a:lnTo>
                        <a:lnTo>
                          <a:pt x="75086" y="47723"/>
                        </a:lnTo>
                        <a:cubicBezTo>
                          <a:pt x="75297" y="46881"/>
                          <a:pt x="76033" y="44043"/>
                          <a:pt x="74666" y="42781"/>
                        </a:cubicBezTo>
                        <a:lnTo>
                          <a:pt x="74246" y="42360"/>
                        </a:lnTo>
                        <a:lnTo>
                          <a:pt x="46277" y="9240"/>
                        </a:lnTo>
                        <a:cubicBezTo>
                          <a:pt x="45331" y="8504"/>
                          <a:pt x="44279" y="8188"/>
                          <a:pt x="43228" y="8188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38" name="图形 12978"/>
                <p:cNvGrpSpPr/>
                <p:nvPr/>
              </p:nvGrpSpPr>
              <p:grpSpPr>
                <a:xfrm>
                  <a:off x="8766126" y="3441244"/>
                  <a:ext cx="851114" cy="348448"/>
                  <a:chOff x="8766126" y="3441244"/>
                  <a:chExt cx="851114" cy="348448"/>
                </a:xfrm>
              </p:grpSpPr>
              <p:grpSp>
                <p:nvGrpSpPr>
                  <p:cNvPr id="13239" name="图形 12978"/>
                  <p:cNvGrpSpPr/>
                  <p:nvPr/>
                </p:nvGrpSpPr>
                <p:grpSpPr>
                  <a:xfrm>
                    <a:off x="8766126" y="3441244"/>
                    <a:ext cx="851114" cy="348448"/>
                    <a:chOff x="8766126" y="3441244"/>
                    <a:chExt cx="851114" cy="348448"/>
                  </a:xfrm>
                </p:grpSpPr>
                <p:sp>
                  <p:nvSpPr>
                    <p:cNvPr id="13240" name="任意多边形: 形状 13239"/>
                    <p:cNvSpPr/>
                    <p:nvPr/>
                  </p:nvSpPr>
                  <p:spPr>
                    <a:xfrm>
                      <a:off x="8766202" y="3442716"/>
                      <a:ext cx="851039" cy="346976"/>
                    </a:xfrm>
                    <a:custGeom>
                      <a:avLst/>
                      <a:gdLst>
                        <a:gd name="connsiteX0" fmla="*/ 0 w 851039"/>
                        <a:gd name="connsiteY0" fmla="*/ 285152 h 346976"/>
                        <a:gd name="connsiteX1" fmla="*/ 23237 w 851039"/>
                        <a:gd name="connsiteY1" fmla="*/ 346977 h 346976"/>
                        <a:gd name="connsiteX2" fmla="*/ 780593 w 851039"/>
                        <a:gd name="connsiteY2" fmla="*/ 61720 h 346976"/>
                        <a:gd name="connsiteX3" fmla="*/ 851039 w 851039"/>
                        <a:gd name="connsiteY3" fmla="*/ 0 h 346976"/>
                        <a:gd name="connsiteX4" fmla="*/ 851039 w 851039"/>
                        <a:gd name="connsiteY4" fmla="*/ 0 h 346976"/>
                        <a:gd name="connsiteX5" fmla="*/ 757356 w 851039"/>
                        <a:gd name="connsiteY5" fmla="*/ 0 h 3469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51039" h="346976">
                          <a:moveTo>
                            <a:pt x="0" y="285152"/>
                          </a:moveTo>
                          <a:lnTo>
                            <a:pt x="23237" y="346977"/>
                          </a:lnTo>
                          <a:lnTo>
                            <a:pt x="780593" y="61720"/>
                          </a:lnTo>
                          <a:lnTo>
                            <a:pt x="851039" y="0"/>
                          </a:lnTo>
                          <a:lnTo>
                            <a:pt x="851039" y="0"/>
                          </a:lnTo>
                          <a:lnTo>
                            <a:pt x="757356" y="0"/>
                          </a:lnTo>
                          <a:close/>
                        </a:path>
                      </a:pathLst>
                    </a:custGeom>
                    <a:solidFill>
                      <a:srgbClr val="FFC67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1" name="任意多边形: 形状 13240"/>
                    <p:cNvSpPr/>
                    <p:nvPr/>
                  </p:nvSpPr>
                  <p:spPr>
                    <a:xfrm rot="-6637989">
                      <a:off x="8784647" y="3700772"/>
                      <a:ext cx="66033" cy="85276"/>
                    </a:xfrm>
                    <a:custGeom>
                      <a:avLst/>
                      <a:gdLst>
                        <a:gd name="connsiteX0" fmla="*/ 0 w 66033"/>
                        <a:gd name="connsiteY0" fmla="*/ 0 h 85276"/>
                        <a:gd name="connsiteX1" fmla="*/ 66034 w 66033"/>
                        <a:gd name="connsiteY1" fmla="*/ 0 h 85276"/>
                        <a:gd name="connsiteX2" fmla="*/ 66034 w 66033"/>
                        <a:gd name="connsiteY2" fmla="*/ 85276 h 85276"/>
                        <a:gd name="connsiteX3" fmla="*/ 0 w 66033"/>
                        <a:gd name="connsiteY3" fmla="*/ 85276 h 852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6033" h="85276">
                          <a:moveTo>
                            <a:pt x="0" y="0"/>
                          </a:moveTo>
                          <a:lnTo>
                            <a:pt x="66034" y="0"/>
                          </a:lnTo>
                          <a:lnTo>
                            <a:pt x="66034" y="85276"/>
                          </a:lnTo>
                          <a:lnTo>
                            <a:pt x="0" y="85276"/>
                          </a:lnTo>
                          <a:close/>
                        </a:path>
                      </a:pathLst>
                    </a:custGeom>
                    <a:solidFill>
                      <a:srgbClr val="FECB00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2" name="任意多边形: 形状 13241"/>
                    <p:cNvSpPr/>
                    <p:nvPr/>
                  </p:nvSpPr>
                  <p:spPr>
                    <a:xfrm>
                      <a:off x="9519772" y="3441244"/>
                      <a:ext cx="30912" cy="64663"/>
                    </a:xfrm>
                    <a:custGeom>
                      <a:avLst/>
                      <a:gdLst>
                        <a:gd name="connsiteX0" fmla="*/ 30912 w 30912"/>
                        <a:gd name="connsiteY0" fmla="*/ 61825 h 64663"/>
                        <a:gd name="connsiteX1" fmla="*/ 23237 w 30912"/>
                        <a:gd name="connsiteY1" fmla="*/ 64664 h 64663"/>
                        <a:gd name="connsiteX2" fmla="*/ 0 w 30912"/>
                        <a:gd name="connsiteY2" fmla="*/ 2944 h 64663"/>
                        <a:gd name="connsiteX3" fmla="*/ 7570 w 30912"/>
                        <a:gd name="connsiteY3" fmla="*/ 0 h 64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912" h="64663">
                          <a:moveTo>
                            <a:pt x="30912" y="61825"/>
                          </a:moveTo>
                          <a:lnTo>
                            <a:pt x="23237" y="64664"/>
                          </a:lnTo>
                          <a:lnTo>
                            <a:pt x="0" y="2944"/>
                          </a:lnTo>
                          <a:lnTo>
                            <a:pt x="7570" y="0"/>
                          </a:lnTo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3" name="任意多边形: 形状 13242"/>
                    <p:cNvSpPr/>
                    <p:nvPr/>
                  </p:nvSpPr>
                  <p:spPr>
                    <a:xfrm rot="-1237990">
                      <a:off x="8853755" y="3695690"/>
                      <a:ext cx="8201" cy="66033"/>
                    </a:xfrm>
                    <a:custGeom>
                      <a:avLst/>
                      <a:gdLst>
                        <a:gd name="connsiteX0" fmla="*/ 0 w 8201"/>
                        <a:gd name="connsiteY0" fmla="*/ 0 h 66033"/>
                        <a:gd name="connsiteX1" fmla="*/ 8202 w 8201"/>
                        <a:gd name="connsiteY1" fmla="*/ 0 h 66033"/>
                        <a:gd name="connsiteX2" fmla="*/ 8202 w 8201"/>
                        <a:gd name="connsiteY2" fmla="*/ 66034 h 66033"/>
                        <a:gd name="connsiteX3" fmla="*/ 0 w 8201"/>
                        <a:gd name="connsiteY3" fmla="*/ 66034 h 66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201" h="66033">
                          <a:moveTo>
                            <a:pt x="0" y="0"/>
                          </a:moveTo>
                          <a:lnTo>
                            <a:pt x="8202" y="0"/>
                          </a:lnTo>
                          <a:lnTo>
                            <a:pt x="8202" y="66034"/>
                          </a:lnTo>
                          <a:lnTo>
                            <a:pt x="0" y="66034"/>
                          </a:lnTo>
                          <a:close/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44" name="任意多边形: 形状 13243"/>
                  <p:cNvSpPr/>
                  <p:nvPr/>
                </p:nvSpPr>
                <p:spPr>
                  <a:xfrm>
                    <a:off x="8781027" y="3442821"/>
                    <a:ext cx="836108" cy="346871"/>
                  </a:xfrm>
                  <a:custGeom>
                    <a:avLst/>
                    <a:gdLst>
                      <a:gd name="connsiteX0" fmla="*/ 0 w 836108"/>
                      <a:gd name="connsiteY0" fmla="*/ 324581 h 346871"/>
                      <a:gd name="connsiteX1" fmla="*/ 8411 w 836108"/>
                      <a:gd name="connsiteY1" fmla="*/ 346872 h 346871"/>
                      <a:gd name="connsiteX2" fmla="*/ 765767 w 836108"/>
                      <a:gd name="connsiteY2" fmla="*/ 61720 h 346871"/>
                      <a:gd name="connsiteX3" fmla="*/ 836109 w 836108"/>
                      <a:gd name="connsiteY3" fmla="*/ 0 h 346871"/>
                      <a:gd name="connsiteX4" fmla="*/ 789635 w 836108"/>
                      <a:gd name="connsiteY4" fmla="*/ 0 h 346871"/>
                      <a:gd name="connsiteX5" fmla="*/ 754411 w 836108"/>
                      <a:gd name="connsiteY5" fmla="*/ 30912 h 346871"/>
                      <a:gd name="connsiteX6" fmla="*/ 711092 w 836108"/>
                      <a:gd name="connsiteY6" fmla="*/ 56883 h 346871"/>
                      <a:gd name="connsiteX7" fmla="*/ 0 w 836108"/>
                      <a:gd name="connsiteY7" fmla="*/ 324581 h 346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36108" h="346871">
                        <a:moveTo>
                          <a:pt x="0" y="324581"/>
                        </a:moveTo>
                        <a:lnTo>
                          <a:pt x="8411" y="346872"/>
                        </a:lnTo>
                        <a:lnTo>
                          <a:pt x="765767" y="61720"/>
                        </a:lnTo>
                        <a:lnTo>
                          <a:pt x="836109" y="0"/>
                        </a:lnTo>
                        <a:lnTo>
                          <a:pt x="789635" y="0"/>
                        </a:lnTo>
                        <a:lnTo>
                          <a:pt x="754411" y="30912"/>
                        </a:lnTo>
                        <a:cubicBezTo>
                          <a:pt x="741689" y="42058"/>
                          <a:pt x="726969" y="50890"/>
                          <a:pt x="711092" y="56883"/>
                        </a:cubicBezTo>
                        <a:lnTo>
                          <a:pt x="0" y="324581"/>
                        </a:lnTo>
                        <a:close/>
                      </a:path>
                    </a:pathLst>
                  </a:custGeom>
                  <a:solidFill>
                    <a:srgbClr val="E07A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45" name="图形 12978"/>
                <p:cNvGrpSpPr/>
                <p:nvPr/>
              </p:nvGrpSpPr>
              <p:grpSpPr>
                <a:xfrm>
                  <a:off x="9053560" y="3597399"/>
                  <a:ext cx="179927" cy="342966"/>
                  <a:chOff x="9053560" y="3597399"/>
                  <a:chExt cx="179927" cy="342966"/>
                </a:xfrm>
              </p:grpSpPr>
              <p:sp>
                <p:nvSpPr>
                  <p:cNvPr id="13246" name="任意多边形: 形状 13245"/>
                  <p:cNvSpPr/>
                  <p:nvPr/>
                </p:nvSpPr>
                <p:spPr>
                  <a:xfrm>
                    <a:off x="9053560" y="3597399"/>
                    <a:ext cx="179927" cy="342966"/>
                  </a:xfrm>
                  <a:custGeom>
                    <a:avLst/>
                    <a:gdLst>
                      <a:gd name="connsiteX0" fmla="*/ 15773 w 179927"/>
                      <a:gd name="connsiteY0" fmla="*/ 1457 h 342966"/>
                      <a:gd name="connsiteX1" fmla="*/ 28601 w 179927"/>
                      <a:gd name="connsiteY1" fmla="*/ 5768 h 342966"/>
                      <a:gd name="connsiteX2" fmla="*/ 43636 w 179927"/>
                      <a:gd name="connsiteY2" fmla="*/ 49403 h 342966"/>
                      <a:gd name="connsiteX3" fmla="*/ 65716 w 179927"/>
                      <a:gd name="connsiteY3" fmla="*/ 30897 h 342966"/>
                      <a:gd name="connsiteX4" fmla="*/ 68556 w 179927"/>
                      <a:gd name="connsiteY4" fmla="*/ 47826 h 342966"/>
                      <a:gd name="connsiteX5" fmla="*/ 47527 w 179927"/>
                      <a:gd name="connsiteY5" fmla="*/ 84311 h 342966"/>
                      <a:gd name="connsiteX6" fmla="*/ 43531 w 179927"/>
                      <a:gd name="connsiteY6" fmla="*/ 102290 h 342966"/>
                      <a:gd name="connsiteX7" fmla="*/ 179903 w 179927"/>
                      <a:gd name="connsiteY7" fmla="*/ 315208 h 342966"/>
                      <a:gd name="connsiteX8" fmla="*/ 149412 w 179927"/>
                      <a:gd name="connsiteY8" fmla="*/ 342966 h 342966"/>
                      <a:gd name="connsiteX9" fmla="*/ 1 w 179927"/>
                      <a:gd name="connsiteY9" fmla="*/ 31738 h 342966"/>
                      <a:gd name="connsiteX10" fmla="*/ 15773 w 179927"/>
                      <a:gd name="connsiteY10" fmla="*/ 1457 h 342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9927" h="342966">
                        <a:moveTo>
                          <a:pt x="15773" y="1457"/>
                        </a:moveTo>
                        <a:cubicBezTo>
                          <a:pt x="20399" y="-1697"/>
                          <a:pt x="26708" y="511"/>
                          <a:pt x="28601" y="5768"/>
                        </a:cubicBezTo>
                        <a:lnTo>
                          <a:pt x="43636" y="49403"/>
                        </a:lnTo>
                        <a:cubicBezTo>
                          <a:pt x="43636" y="49403"/>
                          <a:pt x="58041" y="29110"/>
                          <a:pt x="65716" y="30897"/>
                        </a:cubicBezTo>
                        <a:cubicBezTo>
                          <a:pt x="70868" y="32054"/>
                          <a:pt x="74969" y="34577"/>
                          <a:pt x="68556" y="47826"/>
                        </a:cubicBezTo>
                        <a:cubicBezTo>
                          <a:pt x="64455" y="56237"/>
                          <a:pt x="53730" y="74112"/>
                          <a:pt x="47527" y="84311"/>
                        </a:cubicBezTo>
                        <a:cubicBezTo>
                          <a:pt x="44688" y="89042"/>
                          <a:pt x="41008" y="97243"/>
                          <a:pt x="43531" y="102290"/>
                        </a:cubicBezTo>
                        <a:cubicBezTo>
                          <a:pt x="107354" y="231723"/>
                          <a:pt x="181481" y="316575"/>
                          <a:pt x="179903" y="315208"/>
                        </a:cubicBezTo>
                        <a:lnTo>
                          <a:pt x="149412" y="342966"/>
                        </a:lnTo>
                        <a:cubicBezTo>
                          <a:pt x="149412" y="342966"/>
                          <a:pt x="527" y="148869"/>
                          <a:pt x="1" y="31738"/>
                        </a:cubicBezTo>
                        <a:cubicBezTo>
                          <a:pt x="-104" y="16177"/>
                          <a:pt x="7256" y="7240"/>
                          <a:pt x="15773" y="1457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7" name="任意多边形: 形状 13246"/>
                  <p:cNvSpPr/>
                  <p:nvPr/>
                </p:nvSpPr>
                <p:spPr>
                  <a:xfrm>
                    <a:off x="9054580" y="3605480"/>
                    <a:ext cx="159537" cy="334149"/>
                  </a:xfrm>
                  <a:custGeom>
                    <a:avLst/>
                    <a:gdLst>
                      <a:gd name="connsiteX0" fmla="*/ 8445 w 159537"/>
                      <a:gd name="connsiteY0" fmla="*/ 0 h 334149"/>
                      <a:gd name="connsiteX1" fmla="*/ 6131 w 159537"/>
                      <a:gd name="connsiteY1" fmla="*/ 69290 h 334149"/>
                      <a:gd name="connsiteX2" fmla="*/ 141452 w 159537"/>
                      <a:gd name="connsiteY2" fmla="*/ 324371 h 334149"/>
                      <a:gd name="connsiteX3" fmla="*/ 145973 w 159537"/>
                      <a:gd name="connsiteY3" fmla="*/ 334149 h 334149"/>
                      <a:gd name="connsiteX4" fmla="*/ 159537 w 159537"/>
                      <a:gd name="connsiteY4" fmla="*/ 321216 h 334149"/>
                      <a:gd name="connsiteX5" fmla="*/ 8445 w 159537"/>
                      <a:gd name="connsiteY5" fmla="*/ 0 h 334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9537" h="334149">
                        <a:moveTo>
                          <a:pt x="8445" y="0"/>
                        </a:moveTo>
                        <a:cubicBezTo>
                          <a:pt x="8445" y="0"/>
                          <a:pt x="-8904" y="16928"/>
                          <a:pt x="6131" y="69290"/>
                        </a:cubicBezTo>
                        <a:cubicBezTo>
                          <a:pt x="21062" y="121652"/>
                          <a:pt x="78050" y="248456"/>
                          <a:pt x="141452" y="324371"/>
                        </a:cubicBezTo>
                        <a:cubicBezTo>
                          <a:pt x="141452" y="324371"/>
                          <a:pt x="144712" y="329628"/>
                          <a:pt x="145973" y="334149"/>
                        </a:cubicBezTo>
                        <a:lnTo>
                          <a:pt x="159537" y="321216"/>
                        </a:lnTo>
                        <a:cubicBezTo>
                          <a:pt x="141663" y="296402"/>
                          <a:pt x="10127" y="111243"/>
                          <a:pt x="8445" y="0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248" name="图形 12978"/>
              <p:cNvGrpSpPr/>
              <p:nvPr/>
            </p:nvGrpSpPr>
            <p:grpSpPr>
              <a:xfrm>
                <a:off x="5100" y="6446"/>
                <a:ext cx="2003" cy="1007"/>
                <a:chOff x="3238233" y="4093412"/>
                <a:chExt cx="1271721" cy="639321"/>
              </a:xfrm>
            </p:grpSpPr>
            <p:sp>
              <p:nvSpPr>
                <p:cNvPr id="13250" name="任意多边形: 形状 13249"/>
                <p:cNvSpPr/>
                <p:nvPr/>
              </p:nvSpPr>
              <p:spPr>
                <a:xfrm>
                  <a:off x="4219125" y="4354529"/>
                  <a:ext cx="287044" cy="113555"/>
                </a:xfrm>
                <a:custGeom>
                  <a:avLst/>
                  <a:gdLst>
                    <a:gd name="connsiteX0" fmla="*/ 56778 w 287044"/>
                    <a:gd name="connsiteY0" fmla="*/ 113556 h 113555"/>
                    <a:gd name="connsiteX1" fmla="*/ 0 w 287044"/>
                    <a:gd name="connsiteY1" fmla="*/ 56778 h 113555"/>
                    <a:gd name="connsiteX2" fmla="*/ 56778 w 287044"/>
                    <a:gd name="connsiteY2" fmla="*/ 0 h 113555"/>
                    <a:gd name="connsiteX3" fmla="*/ 287044 w 287044"/>
                    <a:gd name="connsiteY3" fmla="*/ 0 h 113555"/>
                    <a:gd name="connsiteX4" fmla="*/ 287044 w 287044"/>
                    <a:gd name="connsiteY4" fmla="*/ 113030 h 113555"/>
                    <a:gd name="connsiteX5" fmla="*/ 56778 w 287044"/>
                    <a:gd name="connsiteY5" fmla="*/ 113556 h 11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7044" h="113555">
                      <a:moveTo>
                        <a:pt x="56778" y="113556"/>
                      </a:moveTo>
                      <a:cubicBezTo>
                        <a:pt x="25445" y="113556"/>
                        <a:pt x="0" y="88111"/>
                        <a:pt x="0" y="56778"/>
                      </a:cubicBezTo>
                      <a:cubicBezTo>
                        <a:pt x="0" y="25445"/>
                        <a:pt x="25445" y="0"/>
                        <a:pt x="56778" y="0"/>
                      </a:cubicBezTo>
                      <a:lnTo>
                        <a:pt x="287044" y="0"/>
                      </a:lnTo>
                      <a:lnTo>
                        <a:pt x="287044" y="113030"/>
                      </a:lnTo>
                      <a:lnTo>
                        <a:pt x="56778" y="1135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5" name="任意多边形: 形状 13254"/>
                <p:cNvSpPr/>
                <p:nvPr/>
              </p:nvSpPr>
              <p:spPr>
                <a:xfrm>
                  <a:off x="4502384" y="435495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6" name="任意多边形: 形状 13255"/>
                <p:cNvSpPr/>
                <p:nvPr/>
              </p:nvSpPr>
              <p:spPr>
                <a:xfrm>
                  <a:off x="3238233" y="456671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1" name="任意多边形: 形状 13260"/>
                <p:cNvSpPr/>
                <p:nvPr/>
              </p:nvSpPr>
              <p:spPr>
                <a:xfrm>
                  <a:off x="4015776" y="4134882"/>
                  <a:ext cx="54780" cy="25655"/>
                </a:xfrm>
                <a:custGeom>
                  <a:avLst/>
                  <a:gdLst>
                    <a:gd name="connsiteX0" fmla="*/ 50574 w 54780"/>
                    <a:gd name="connsiteY0" fmla="*/ 25655 h 25655"/>
                    <a:gd name="connsiteX1" fmla="*/ 54780 w 54780"/>
                    <a:gd name="connsiteY1" fmla="*/ 21239 h 25655"/>
                    <a:gd name="connsiteX2" fmla="*/ 47420 w 54780"/>
                    <a:gd name="connsiteY2" fmla="*/ 5573 h 25655"/>
                    <a:gd name="connsiteX3" fmla="*/ 11881 w 54780"/>
                    <a:gd name="connsiteY3" fmla="*/ 0 h 25655"/>
                    <a:gd name="connsiteX4" fmla="*/ 0 w 54780"/>
                    <a:gd name="connsiteY4" fmla="*/ 22606 h 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780" h="25655">
                      <a:moveTo>
                        <a:pt x="50574" y="25655"/>
                      </a:moveTo>
                      <a:lnTo>
                        <a:pt x="54780" y="21239"/>
                      </a:lnTo>
                      <a:lnTo>
                        <a:pt x="47420" y="5573"/>
                      </a:lnTo>
                      <a:lnTo>
                        <a:pt x="11881" y="0"/>
                      </a:lnTo>
                      <a:lnTo>
                        <a:pt x="0" y="22606"/>
                      </a:lnTo>
                      <a:close/>
                    </a:path>
                  </a:pathLst>
                </a:custGeom>
                <a:solidFill>
                  <a:srgbClr val="B0D6F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2" name="任意多边形: 形状 13261"/>
                <p:cNvSpPr/>
                <p:nvPr/>
              </p:nvSpPr>
              <p:spPr>
                <a:xfrm>
                  <a:off x="3930924" y="4128363"/>
                  <a:ext cx="267697" cy="22711"/>
                </a:xfrm>
                <a:custGeom>
                  <a:avLst/>
                  <a:gdLst>
                    <a:gd name="connsiteX0" fmla="*/ 158768 w 267697"/>
                    <a:gd name="connsiteY0" fmla="*/ 0 h 22711"/>
                    <a:gd name="connsiteX1" fmla="*/ 0 w 267697"/>
                    <a:gd name="connsiteY1" fmla="*/ 0 h 22711"/>
                    <a:gd name="connsiteX2" fmla="*/ 4416 w 267697"/>
                    <a:gd name="connsiteY2" fmla="*/ 13984 h 22711"/>
                    <a:gd name="connsiteX3" fmla="*/ 51836 w 267697"/>
                    <a:gd name="connsiteY3" fmla="*/ 15561 h 22711"/>
                    <a:gd name="connsiteX4" fmla="*/ 99677 w 267697"/>
                    <a:gd name="connsiteY4" fmla="*/ 16508 h 22711"/>
                    <a:gd name="connsiteX5" fmla="*/ 267698 w 267697"/>
                    <a:gd name="connsiteY5" fmla="*/ 22711 h 22711"/>
                    <a:gd name="connsiteX6" fmla="*/ 267698 w 267697"/>
                    <a:gd name="connsiteY6" fmla="*/ 5152 h 22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7697" h="22711">
                      <a:moveTo>
                        <a:pt x="158768" y="0"/>
                      </a:moveTo>
                      <a:lnTo>
                        <a:pt x="0" y="0"/>
                      </a:lnTo>
                      <a:lnTo>
                        <a:pt x="4416" y="13984"/>
                      </a:lnTo>
                      <a:lnTo>
                        <a:pt x="51836" y="15561"/>
                      </a:lnTo>
                      <a:lnTo>
                        <a:pt x="99677" y="16508"/>
                      </a:lnTo>
                      <a:lnTo>
                        <a:pt x="267698" y="22711"/>
                      </a:lnTo>
                      <a:lnTo>
                        <a:pt x="267698" y="5152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4" name="任意多边形: 形状 13263"/>
                <p:cNvSpPr/>
                <p:nvPr/>
              </p:nvSpPr>
              <p:spPr>
                <a:xfrm>
                  <a:off x="3979199" y="4093412"/>
                  <a:ext cx="49689" cy="63332"/>
                </a:xfrm>
                <a:custGeom>
                  <a:avLst/>
                  <a:gdLst>
                    <a:gd name="connsiteX0" fmla="*/ 34789 w 49689"/>
                    <a:gd name="connsiteY0" fmla="*/ 62815 h 63332"/>
                    <a:gd name="connsiteX1" fmla="*/ 14812 w 49689"/>
                    <a:gd name="connsiteY1" fmla="*/ 62499 h 63332"/>
                    <a:gd name="connsiteX2" fmla="*/ 4192 w 49689"/>
                    <a:gd name="connsiteY2" fmla="*/ 53247 h 63332"/>
                    <a:gd name="connsiteX3" fmla="*/ 92 w 49689"/>
                    <a:gd name="connsiteY3" fmla="*/ 18970 h 63332"/>
                    <a:gd name="connsiteX4" fmla="*/ 42675 w 49689"/>
                    <a:gd name="connsiteY4" fmla="*/ 22124 h 63332"/>
                    <a:gd name="connsiteX5" fmla="*/ 49299 w 49689"/>
                    <a:gd name="connsiteY5" fmla="*/ 41681 h 63332"/>
                    <a:gd name="connsiteX6" fmla="*/ 34789 w 49689"/>
                    <a:gd name="connsiteY6" fmla="*/ 62815 h 63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689" h="63332">
                      <a:moveTo>
                        <a:pt x="34789" y="62815"/>
                      </a:moveTo>
                      <a:cubicBezTo>
                        <a:pt x="29742" y="63551"/>
                        <a:pt x="23328" y="63551"/>
                        <a:pt x="14812" y="62499"/>
                      </a:cubicBezTo>
                      <a:cubicBezTo>
                        <a:pt x="9765" y="61869"/>
                        <a:pt x="5559" y="58189"/>
                        <a:pt x="4192" y="53247"/>
                      </a:cubicBezTo>
                      <a:cubicBezTo>
                        <a:pt x="1353" y="42837"/>
                        <a:pt x="-434" y="26014"/>
                        <a:pt x="92" y="18970"/>
                      </a:cubicBezTo>
                      <a:cubicBezTo>
                        <a:pt x="2089" y="-7737"/>
                        <a:pt x="31740" y="-5844"/>
                        <a:pt x="42675" y="22124"/>
                      </a:cubicBezTo>
                      <a:cubicBezTo>
                        <a:pt x="44568" y="27066"/>
                        <a:pt x="47932" y="35162"/>
                        <a:pt x="49299" y="41681"/>
                      </a:cubicBezTo>
                      <a:cubicBezTo>
                        <a:pt x="51402" y="51564"/>
                        <a:pt x="44778" y="61343"/>
                        <a:pt x="34789" y="628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5" name="任意多边形: 形状 13264"/>
                <p:cNvSpPr/>
                <p:nvPr/>
              </p:nvSpPr>
              <p:spPr>
                <a:xfrm>
                  <a:off x="4103923" y="4147710"/>
                  <a:ext cx="112679" cy="33865"/>
                </a:xfrm>
                <a:custGeom>
                  <a:avLst/>
                  <a:gdLst>
                    <a:gd name="connsiteX0" fmla="*/ 102165 w 112679"/>
                    <a:gd name="connsiteY0" fmla="*/ 8517 h 33865"/>
                    <a:gd name="connsiteX1" fmla="*/ 83554 w 112679"/>
                    <a:gd name="connsiteY1" fmla="*/ 2944 h 33865"/>
                    <a:gd name="connsiteX2" fmla="*/ 2908 w 112679"/>
                    <a:gd name="connsiteY2" fmla="*/ 0 h 33865"/>
                    <a:gd name="connsiteX3" fmla="*/ 35608 w 112679"/>
                    <a:gd name="connsiteY3" fmla="*/ 19872 h 33865"/>
                    <a:gd name="connsiteX4" fmla="*/ 87129 w 112679"/>
                    <a:gd name="connsiteY4" fmla="*/ 33857 h 33865"/>
                    <a:gd name="connsiteX5" fmla="*/ 112679 w 112679"/>
                    <a:gd name="connsiteY5" fmla="*/ 33857 h 33865"/>
                    <a:gd name="connsiteX6" fmla="*/ 112679 w 112679"/>
                    <a:gd name="connsiteY6" fmla="*/ 8727 h 33865"/>
                    <a:gd name="connsiteX7" fmla="*/ 102165 w 112679"/>
                    <a:gd name="connsiteY7" fmla="*/ 8517 h 33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679" h="33865">
                      <a:moveTo>
                        <a:pt x="102165" y="8517"/>
                      </a:moveTo>
                      <a:lnTo>
                        <a:pt x="83554" y="2944"/>
                      </a:lnTo>
                      <a:lnTo>
                        <a:pt x="2908" y="0"/>
                      </a:lnTo>
                      <a:cubicBezTo>
                        <a:pt x="2908" y="0"/>
                        <a:pt x="-14441" y="19241"/>
                        <a:pt x="35608" y="19872"/>
                      </a:cubicBezTo>
                      <a:cubicBezTo>
                        <a:pt x="66836" y="20293"/>
                        <a:pt x="79979" y="34277"/>
                        <a:pt x="87129" y="33857"/>
                      </a:cubicBezTo>
                      <a:lnTo>
                        <a:pt x="112679" y="33857"/>
                      </a:lnTo>
                      <a:lnTo>
                        <a:pt x="112679" y="8727"/>
                      </a:lnTo>
                      <a:lnTo>
                        <a:pt x="102165" y="85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68" name="图形 12978"/>
                <p:cNvGrpSpPr/>
                <p:nvPr/>
              </p:nvGrpSpPr>
              <p:grpSpPr>
                <a:xfrm>
                  <a:off x="3724210" y="4683000"/>
                  <a:ext cx="123755" cy="49733"/>
                  <a:chOff x="3724210" y="4683000"/>
                  <a:chExt cx="123755" cy="49733"/>
                </a:xfrm>
                <a:solidFill>
                  <a:srgbClr val="777777"/>
                </a:solidFill>
              </p:grpSpPr>
              <p:sp>
                <p:nvSpPr>
                  <p:cNvPr id="13269" name="任意多边形: 形状 13268"/>
                  <p:cNvSpPr/>
                  <p:nvPr/>
                </p:nvSpPr>
                <p:spPr>
                  <a:xfrm>
                    <a:off x="3727785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0" name="任意多边形: 形状 13269"/>
                  <p:cNvSpPr/>
                  <p:nvPr/>
                </p:nvSpPr>
                <p:spPr>
                  <a:xfrm>
                    <a:off x="3724210" y="4683000"/>
                    <a:ext cx="123755" cy="49733"/>
                  </a:xfrm>
                  <a:custGeom>
                    <a:avLst/>
                    <a:gdLst>
                      <a:gd name="connsiteX0" fmla="*/ 123755 w 123755"/>
                      <a:gd name="connsiteY0" fmla="*/ 49733 h 49733"/>
                      <a:gd name="connsiteX1" fmla="*/ 0 w 123755"/>
                      <a:gd name="connsiteY1" fmla="*/ 49733 h 49733"/>
                      <a:gd name="connsiteX2" fmla="*/ 0 w 123755"/>
                      <a:gd name="connsiteY2" fmla="*/ 42899 h 49733"/>
                      <a:gd name="connsiteX3" fmla="*/ 18505 w 123755"/>
                      <a:gd name="connsiteY3" fmla="*/ 17139 h 49733"/>
                      <a:gd name="connsiteX4" fmla="*/ 70131 w 123755"/>
                      <a:gd name="connsiteY4" fmla="*/ 0 h 49733"/>
                      <a:gd name="connsiteX5" fmla="*/ 123650 w 123755"/>
                      <a:gd name="connsiteY5" fmla="*/ 0 h 49733"/>
                      <a:gd name="connsiteX6" fmla="*/ 123650 w 123755"/>
                      <a:gd name="connsiteY6" fmla="*/ 49733 h 49733"/>
                      <a:gd name="connsiteX7" fmla="*/ 7570 w 123755"/>
                      <a:gd name="connsiteY7" fmla="*/ 42163 h 49733"/>
                      <a:gd name="connsiteX8" fmla="*/ 116079 w 123755"/>
                      <a:gd name="connsiteY8" fmla="*/ 42163 h 49733"/>
                      <a:gd name="connsiteX9" fmla="*/ 116079 w 123755"/>
                      <a:gd name="connsiteY9" fmla="*/ 7676 h 49733"/>
                      <a:gd name="connsiteX10" fmla="*/ 71393 w 123755"/>
                      <a:gd name="connsiteY10" fmla="*/ 7676 h 49733"/>
                      <a:gd name="connsiteX11" fmla="*/ 20924 w 123755"/>
                      <a:gd name="connsiteY11" fmla="*/ 24394 h 49733"/>
                      <a:gd name="connsiteX12" fmla="*/ 7570 w 123755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5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248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71" name="图形 12978"/>
                <p:cNvGrpSpPr/>
                <p:nvPr/>
              </p:nvGrpSpPr>
              <p:grpSpPr>
                <a:xfrm>
                  <a:off x="3829565" y="4683000"/>
                  <a:ext cx="123754" cy="49733"/>
                  <a:chOff x="3829565" y="4683000"/>
                  <a:chExt cx="123754" cy="49733"/>
                </a:xfrm>
                <a:solidFill>
                  <a:srgbClr val="777777"/>
                </a:solidFill>
              </p:grpSpPr>
              <p:sp>
                <p:nvSpPr>
                  <p:cNvPr id="13272" name="任意多边形: 形状 13271"/>
                  <p:cNvSpPr/>
                  <p:nvPr/>
                </p:nvSpPr>
                <p:spPr>
                  <a:xfrm>
                    <a:off x="3833140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3" name="任意多边形: 形状 13272"/>
                  <p:cNvSpPr/>
                  <p:nvPr/>
                </p:nvSpPr>
                <p:spPr>
                  <a:xfrm>
                    <a:off x="3829565" y="4683000"/>
                    <a:ext cx="123754" cy="49733"/>
                  </a:xfrm>
                  <a:custGeom>
                    <a:avLst/>
                    <a:gdLst>
                      <a:gd name="connsiteX0" fmla="*/ 123755 w 123754"/>
                      <a:gd name="connsiteY0" fmla="*/ 49733 h 49733"/>
                      <a:gd name="connsiteX1" fmla="*/ 0 w 123754"/>
                      <a:gd name="connsiteY1" fmla="*/ 49733 h 49733"/>
                      <a:gd name="connsiteX2" fmla="*/ 0 w 123754"/>
                      <a:gd name="connsiteY2" fmla="*/ 42899 h 49733"/>
                      <a:gd name="connsiteX3" fmla="*/ 18505 w 123754"/>
                      <a:gd name="connsiteY3" fmla="*/ 17139 h 49733"/>
                      <a:gd name="connsiteX4" fmla="*/ 70131 w 123754"/>
                      <a:gd name="connsiteY4" fmla="*/ 0 h 49733"/>
                      <a:gd name="connsiteX5" fmla="*/ 123650 w 123754"/>
                      <a:gd name="connsiteY5" fmla="*/ 0 h 49733"/>
                      <a:gd name="connsiteX6" fmla="*/ 123650 w 123754"/>
                      <a:gd name="connsiteY6" fmla="*/ 49733 h 49733"/>
                      <a:gd name="connsiteX7" fmla="*/ 7570 w 123754"/>
                      <a:gd name="connsiteY7" fmla="*/ 42163 h 49733"/>
                      <a:gd name="connsiteX8" fmla="*/ 116079 w 123754"/>
                      <a:gd name="connsiteY8" fmla="*/ 42163 h 49733"/>
                      <a:gd name="connsiteX9" fmla="*/ 116079 w 123754"/>
                      <a:gd name="connsiteY9" fmla="*/ 7676 h 49733"/>
                      <a:gd name="connsiteX10" fmla="*/ 71393 w 123754"/>
                      <a:gd name="connsiteY10" fmla="*/ 7676 h 49733"/>
                      <a:gd name="connsiteX11" fmla="*/ 20924 w 123754"/>
                      <a:gd name="connsiteY11" fmla="*/ 24394 h 49733"/>
                      <a:gd name="connsiteX12" fmla="*/ 7570 w 123754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4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143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74" name="任意多边形: 形状 13273"/>
                <p:cNvSpPr/>
                <p:nvPr/>
              </p:nvSpPr>
              <p:spPr>
                <a:xfrm>
                  <a:off x="4103961" y="4131728"/>
                  <a:ext cx="231429" cy="58775"/>
                </a:xfrm>
                <a:custGeom>
                  <a:avLst/>
                  <a:gdLst>
                    <a:gd name="connsiteX0" fmla="*/ 58702 w 231429"/>
                    <a:gd name="connsiteY0" fmla="*/ 16928 h 58775"/>
                    <a:gd name="connsiteX1" fmla="*/ 86460 w 231429"/>
                    <a:gd name="connsiteY1" fmla="*/ 32910 h 58775"/>
                    <a:gd name="connsiteX2" fmla="*/ 112536 w 231429"/>
                    <a:gd name="connsiteY2" fmla="*/ 39009 h 58775"/>
                    <a:gd name="connsiteX3" fmla="*/ 223253 w 231429"/>
                    <a:gd name="connsiteY3" fmla="*/ 0 h 58775"/>
                    <a:gd name="connsiteX4" fmla="*/ 225461 w 231429"/>
                    <a:gd name="connsiteY4" fmla="*/ 43950 h 58775"/>
                    <a:gd name="connsiteX5" fmla="*/ 171837 w 231429"/>
                    <a:gd name="connsiteY5" fmla="*/ 58776 h 58775"/>
                    <a:gd name="connsiteX6" fmla="*/ 113798 w 231429"/>
                    <a:gd name="connsiteY6" fmla="*/ 57304 h 58775"/>
                    <a:gd name="connsiteX7" fmla="*/ 108435 w 231429"/>
                    <a:gd name="connsiteY7" fmla="*/ 48472 h 58775"/>
                    <a:gd name="connsiteX8" fmla="*/ 94136 w 231429"/>
                    <a:gd name="connsiteY8" fmla="*/ 48787 h 58775"/>
                    <a:gd name="connsiteX9" fmla="*/ 62172 w 231429"/>
                    <a:gd name="connsiteY9" fmla="*/ 40060 h 58775"/>
                    <a:gd name="connsiteX10" fmla="*/ 18642 w 231429"/>
                    <a:gd name="connsiteY10" fmla="*/ 34382 h 58775"/>
                    <a:gd name="connsiteX11" fmla="*/ 31 w 231429"/>
                    <a:gd name="connsiteY11" fmla="*/ 24709 h 58775"/>
                    <a:gd name="connsiteX12" fmla="*/ 4763 w 231429"/>
                    <a:gd name="connsiteY12" fmla="*/ 16087 h 58775"/>
                    <a:gd name="connsiteX13" fmla="*/ 58702 w 231429"/>
                    <a:gd name="connsiteY13" fmla="*/ 16928 h 58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31429" h="58775">
                      <a:moveTo>
                        <a:pt x="58702" y="16928"/>
                      </a:moveTo>
                      <a:cubicBezTo>
                        <a:pt x="58702" y="16928"/>
                        <a:pt x="72897" y="23552"/>
                        <a:pt x="86460" y="32910"/>
                      </a:cubicBezTo>
                      <a:cubicBezTo>
                        <a:pt x="100129" y="42268"/>
                        <a:pt x="112536" y="39009"/>
                        <a:pt x="112536" y="39009"/>
                      </a:cubicBezTo>
                      <a:cubicBezTo>
                        <a:pt x="112536" y="39009"/>
                        <a:pt x="229457" y="38693"/>
                        <a:pt x="223253" y="0"/>
                      </a:cubicBezTo>
                      <a:cubicBezTo>
                        <a:pt x="223253" y="0"/>
                        <a:pt x="240076" y="32279"/>
                        <a:pt x="225461" y="43950"/>
                      </a:cubicBezTo>
                      <a:cubicBezTo>
                        <a:pt x="211372" y="55201"/>
                        <a:pt x="171837" y="58776"/>
                        <a:pt x="171837" y="58776"/>
                      </a:cubicBezTo>
                      <a:lnTo>
                        <a:pt x="113798" y="57304"/>
                      </a:lnTo>
                      <a:lnTo>
                        <a:pt x="108435" y="48472"/>
                      </a:lnTo>
                      <a:lnTo>
                        <a:pt x="94136" y="48787"/>
                      </a:lnTo>
                      <a:cubicBezTo>
                        <a:pt x="94136" y="48787"/>
                        <a:pt x="63644" y="41217"/>
                        <a:pt x="62172" y="40060"/>
                      </a:cubicBezTo>
                      <a:cubicBezTo>
                        <a:pt x="60700" y="38798"/>
                        <a:pt x="28946" y="38903"/>
                        <a:pt x="18642" y="34382"/>
                      </a:cubicBezTo>
                      <a:cubicBezTo>
                        <a:pt x="8338" y="29756"/>
                        <a:pt x="-599" y="31123"/>
                        <a:pt x="31" y="24709"/>
                      </a:cubicBezTo>
                      <a:cubicBezTo>
                        <a:pt x="662" y="18295"/>
                        <a:pt x="4342" y="16508"/>
                        <a:pt x="4763" y="16087"/>
                      </a:cubicBezTo>
                      <a:cubicBezTo>
                        <a:pt x="5078" y="15456"/>
                        <a:pt x="58702" y="16928"/>
                        <a:pt x="58702" y="1692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5" name="任意多边形: 形状 13274"/>
                <p:cNvSpPr/>
                <p:nvPr/>
              </p:nvSpPr>
              <p:spPr>
                <a:xfrm>
                  <a:off x="4026290" y="4147710"/>
                  <a:ext cx="219407" cy="79301"/>
                </a:xfrm>
                <a:custGeom>
                  <a:avLst/>
                  <a:gdLst>
                    <a:gd name="connsiteX0" fmla="*/ 9568 w 219407"/>
                    <a:gd name="connsiteY0" fmla="*/ 0 h 79301"/>
                    <a:gd name="connsiteX1" fmla="*/ 83695 w 219407"/>
                    <a:gd name="connsiteY1" fmla="*/ 0 h 79301"/>
                    <a:gd name="connsiteX2" fmla="*/ 80751 w 219407"/>
                    <a:gd name="connsiteY2" fmla="*/ 8622 h 79301"/>
                    <a:gd name="connsiteX3" fmla="*/ 88426 w 219407"/>
                    <a:gd name="connsiteY3" fmla="*/ 15982 h 79301"/>
                    <a:gd name="connsiteX4" fmla="*/ 118498 w 219407"/>
                    <a:gd name="connsiteY4" fmla="*/ 20608 h 79301"/>
                    <a:gd name="connsiteX5" fmla="*/ 150567 w 219407"/>
                    <a:gd name="connsiteY5" fmla="*/ 26496 h 79301"/>
                    <a:gd name="connsiteX6" fmla="*/ 167705 w 219407"/>
                    <a:gd name="connsiteY6" fmla="*/ 33751 h 79301"/>
                    <a:gd name="connsiteX7" fmla="*/ 189155 w 219407"/>
                    <a:gd name="connsiteY7" fmla="*/ 32490 h 79301"/>
                    <a:gd name="connsiteX8" fmla="*/ 193255 w 219407"/>
                    <a:gd name="connsiteY8" fmla="*/ 43425 h 79301"/>
                    <a:gd name="connsiteX9" fmla="*/ 216072 w 219407"/>
                    <a:gd name="connsiteY9" fmla="*/ 45107 h 79301"/>
                    <a:gd name="connsiteX10" fmla="*/ 218385 w 219407"/>
                    <a:gd name="connsiteY10" fmla="*/ 79279 h 79301"/>
                    <a:gd name="connsiteX11" fmla="*/ 144153 w 219407"/>
                    <a:gd name="connsiteY11" fmla="*/ 59196 h 79301"/>
                    <a:gd name="connsiteX12" fmla="*/ 34698 w 219407"/>
                    <a:gd name="connsiteY12" fmla="*/ 51100 h 79301"/>
                    <a:gd name="connsiteX13" fmla="*/ 33751 w 219407"/>
                    <a:gd name="connsiteY13" fmla="*/ 12197 h 79301"/>
                    <a:gd name="connsiteX14" fmla="*/ 0 w 219407"/>
                    <a:gd name="connsiteY14" fmla="*/ 9042 h 7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9407" h="79301">
                      <a:moveTo>
                        <a:pt x="9568" y="0"/>
                      </a:moveTo>
                      <a:cubicBezTo>
                        <a:pt x="10304" y="0"/>
                        <a:pt x="83695" y="0"/>
                        <a:pt x="83695" y="0"/>
                      </a:cubicBezTo>
                      <a:lnTo>
                        <a:pt x="80751" y="8622"/>
                      </a:lnTo>
                      <a:lnTo>
                        <a:pt x="88426" y="15982"/>
                      </a:lnTo>
                      <a:cubicBezTo>
                        <a:pt x="88426" y="15982"/>
                        <a:pt x="96628" y="19557"/>
                        <a:pt x="118498" y="20608"/>
                      </a:cubicBezTo>
                      <a:cubicBezTo>
                        <a:pt x="140368" y="21660"/>
                        <a:pt x="150567" y="26496"/>
                        <a:pt x="150567" y="26496"/>
                      </a:cubicBezTo>
                      <a:lnTo>
                        <a:pt x="167705" y="33751"/>
                      </a:lnTo>
                      <a:cubicBezTo>
                        <a:pt x="167705" y="33751"/>
                        <a:pt x="185054" y="31123"/>
                        <a:pt x="189155" y="32490"/>
                      </a:cubicBezTo>
                      <a:cubicBezTo>
                        <a:pt x="193255" y="33857"/>
                        <a:pt x="190627" y="43319"/>
                        <a:pt x="193255" y="43425"/>
                      </a:cubicBezTo>
                      <a:cubicBezTo>
                        <a:pt x="195884" y="43530"/>
                        <a:pt x="216072" y="45107"/>
                        <a:pt x="216072" y="45107"/>
                      </a:cubicBezTo>
                      <a:cubicBezTo>
                        <a:pt x="216072" y="45107"/>
                        <a:pt x="221645" y="80330"/>
                        <a:pt x="218385" y="79279"/>
                      </a:cubicBezTo>
                      <a:cubicBezTo>
                        <a:pt x="215020" y="78227"/>
                        <a:pt x="204611" y="54149"/>
                        <a:pt x="144153" y="59196"/>
                      </a:cubicBezTo>
                      <a:cubicBezTo>
                        <a:pt x="84431" y="64243"/>
                        <a:pt x="39534" y="67397"/>
                        <a:pt x="34698" y="51100"/>
                      </a:cubicBezTo>
                      <a:cubicBezTo>
                        <a:pt x="29861" y="34803"/>
                        <a:pt x="33751" y="12197"/>
                        <a:pt x="33751" y="12197"/>
                      </a:cubicBezTo>
                      <a:lnTo>
                        <a:pt x="0" y="9042"/>
                      </a:lnTo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9" name="文本框 168"/>
            <p:cNvSpPr txBox="1"/>
            <p:nvPr/>
          </p:nvSpPr>
          <p:spPr>
            <a:xfrm>
              <a:off x="7414" y="4335"/>
              <a:ext cx="5276" cy="2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</a:bodyPr>
            <a:lstStyle/>
            <a:p>
              <a:pPr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100" spc="100">
                <a:ln w="9525">
                  <a:noFill/>
                  <a:prstDash val="solid"/>
                </a:ln>
                <a:solidFill>
                  <a:srgbClr val="3074C0"/>
                </a:solidFill>
                <a:effectLst/>
                <a:uFillTx/>
                <a:latin typeface="汉仪雅酷黑 75W" panose="020B0804020202020204" charset="-122"/>
                <a:ea typeface="汉仪雅酷黑 75W" panose="020B0804020202020204" charset="-122"/>
                <a:cs typeface="汉仪雅酷黑 75W" panose="020B0804020202020204" charset="-122"/>
              </a:endParaRPr>
            </a:p>
          </p:txBody>
        </p:sp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18110" y="125730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458819" y="2277969"/>
            <a:ext cx="276492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陆地上最大的动物是非洲象，它的高度可达</a:t>
            </a:r>
            <a:r>
              <a:rPr lang="en-US" altLang="zh-CN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米，重可达</a:t>
            </a:r>
            <a:r>
              <a:rPr lang="en-US" altLang="zh-CN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5.25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吨。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444964" y="3982079"/>
            <a:ext cx="304935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世界上最大的鸟是非洲鸵鸟，它的高度可达</a:t>
            </a:r>
            <a:r>
              <a:rPr lang="en-US" altLang="zh-CN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2.75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米，一只鸵鸟蛋约重</a:t>
            </a:r>
            <a:r>
              <a:rPr lang="en-US" altLang="zh-CN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千克。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5364743" y="3020051"/>
            <a:ext cx="161448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三点五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8477" y="2573581"/>
            <a:ext cx="1740647" cy="11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2590" y="4258160"/>
            <a:ext cx="1494055" cy="156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3937724" y="3394123"/>
            <a:ext cx="168375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五点二五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3626170" y="5254961"/>
            <a:ext cx="168375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二点七五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5310190" y="5247052"/>
            <a:ext cx="168375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一点五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10255" y="2237909"/>
            <a:ext cx="1987238" cy="247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7510234" y="4659636"/>
            <a:ext cx="26060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最高的动物是长颈鹿 ，它的高度可达</a:t>
            </a:r>
            <a:r>
              <a:rPr lang="en-US" altLang="zh-CN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5.8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米。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7933721" y="5397951"/>
            <a:ext cx="168375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五点八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grpSp>
        <p:nvGrpSpPr>
          <p:cNvPr id="34" name="组合 33" descr="7b0a202020202274657874626f78223a20227b5c2263617465676f72795f69645c223a31303530352c5c2269645c223a32303334353033307d220a7d0a"/>
          <p:cNvGrpSpPr/>
          <p:nvPr/>
        </p:nvGrpSpPr>
        <p:grpSpPr>
          <a:xfrm>
            <a:off x="3370580" y="410845"/>
            <a:ext cx="7004685" cy="561340"/>
            <a:chOff x="5284" y="3604"/>
            <a:chExt cx="8608" cy="3593"/>
          </a:xfrm>
        </p:grpSpPr>
        <p:sp>
          <p:nvSpPr>
            <p:cNvPr id="75" name="文本框 74"/>
            <p:cNvSpPr txBox="1"/>
            <p:nvPr/>
          </p:nvSpPr>
          <p:spPr>
            <a:xfrm>
              <a:off x="6147" y="4257"/>
              <a:ext cx="6882" cy="220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sz="2800" b="1" dirty="0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看到收集的信息，你们有什么感觉？</a:t>
              </a:r>
            </a:p>
          </p:txBody>
        </p:sp>
        <p:grpSp>
          <p:nvGrpSpPr>
            <p:cNvPr id="195" name="组合 194"/>
            <p:cNvGrpSpPr/>
            <p:nvPr/>
          </p:nvGrpSpPr>
          <p:grpSpPr>
            <a:xfrm>
              <a:off x="5284" y="3604"/>
              <a:ext cx="8608" cy="3593"/>
              <a:chOff x="3360738" y="2290763"/>
              <a:chExt cx="5465763" cy="2281238"/>
            </a:xfrm>
          </p:grpSpPr>
          <p:sp>
            <p:nvSpPr>
              <p:cNvPr id="91" name="Rectangle 83"/>
              <p:cNvSpPr>
                <a:spLocks noChangeArrowheads="1"/>
              </p:cNvSpPr>
              <p:nvPr/>
            </p:nvSpPr>
            <p:spPr bwMode="auto">
              <a:xfrm>
                <a:off x="3649663" y="2306638"/>
                <a:ext cx="7938" cy="200025"/>
              </a:xfrm>
              <a:prstGeom prst="rect">
                <a:avLst/>
              </a:prstGeom>
              <a:solidFill>
                <a:srgbClr val="ED74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84"/>
              <p:cNvSpPr/>
              <p:nvPr/>
            </p:nvSpPr>
            <p:spPr bwMode="auto">
              <a:xfrm>
                <a:off x="3611563" y="2647950"/>
                <a:ext cx="84138" cy="25400"/>
              </a:xfrm>
              <a:custGeom>
                <a:avLst/>
                <a:gdLst>
                  <a:gd name="T0" fmla="*/ 20 w 20"/>
                  <a:gd name="T1" fmla="*/ 6 h 6"/>
                  <a:gd name="T2" fmla="*/ 0 w 20"/>
                  <a:gd name="T3" fmla="*/ 6 h 6"/>
                  <a:gd name="T4" fmla="*/ 6 w 20"/>
                  <a:gd name="T5" fmla="*/ 0 h 6"/>
                  <a:gd name="T6" fmla="*/ 14 w 20"/>
                  <a:gd name="T7" fmla="*/ 0 h 6"/>
                  <a:gd name="T8" fmla="*/ 20 w 20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2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20" y="3"/>
                      <a:pt x="20" y="6"/>
                    </a:cubicBezTo>
                    <a:close/>
                  </a:path>
                </a:pathLst>
              </a:custGeom>
              <a:solidFill>
                <a:srgbClr val="F2B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85"/>
              <p:cNvSpPr/>
              <p:nvPr/>
            </p:nvSpPr>
            <p:spPr bwMode="auto">
              <a:xfrm>
                <a:off x="3543301" y="2673350"/>
                <a:ext cx="215900" cy="169863"/>
              </a:xfrm>
              <a:custGeom>
                <a:avLst/>
                <a:gdLst>
                  <a:gd name="T0" fmla="*/ 31 w 51"/>
                  <a:gd name="T1" fmla="*/ 0 h 40"/>
                  <a:gd name="T2" fmla="*/ 20 w 51"/>
                  <a:gd name="T3" fmla="*/ 0 h 40"/>
                  <a:gd name="T4" fmla="*/ 0 w 51"/>
                  <a:gd name="T5" fmla="*/ 20 h 40"/>
                  <a:gd name="T6" fmla="*/ 20 w 51"/>
                  <a:gd name="T7" fmla="*/ 40 h 40"/>
                  <a:gd name="T8" fmla="*/ 31 w 51"/>
                  <a:gd name="T9" fmla="*/ 40 h 40"/>
                  <a:gd name="T10" fmla="*/ 51 w 51"/>
                  <a:gd name="T11" fmla="*/ 20 h 40"/>
                  <a:gd name="T12" fmla="*/ 31 w 51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40">
                    <a:moveTo>
                      <a:pt x="3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42" y="40"/>
                      <a:pt x="51" y="31"/>
                      <a:pt x="51" y="20"/>
                    </a:cubicBezTo>
                    <a:cubicBezTo>
                      <a:pt x="51" y="9"/>
                      <a:pt x="42" y="0"/>
                      <a:pt x="31" y="0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86"/>
              <p:cNvSpPr/>
              <p:nvPr/>
            </p:nvSpPr>
            <p:spPr bwMode="auto">
              <a:xfrm>
                <a:off x="3636963" y="3060700"/>
                <a:ext cx="28575" cy="111125"/>
              </a:xfrm>
              <a:custGeom>
                <a:avLst/>
                <a:gdLst>
                  <a:gd name="T0" fmla="*/ 18 w 18"/>
                  <a:gd name="T1" fmla="*/ 70 h 70"/>
                  <a:gd name="T2" fmla="*/ 0 w 18"/>
                  <a:gd name="T3" fmla="*/ 70 h 70"/>
                  <a:gd name="T4" fmla="*/ 2 w 18"/>
                  <a:gd name="T5" fmla="*/ 0 h 70"/>
                  <a:gd name="T6" fmla="*/ 16 w 18"/>
                  <a:gd name="T7" fmla="*/ 0 h 70"/>
                  <a:gd name="T8" fmla="*/ 18 w 18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0">
                    <a:moveTo>
                      <a:pt x="18" y="70"/>
                    </a:moveTo>
                    <a:lnTo>
                      <a:pt x="0" y="70"/>
                    </a:lnTo>
                    <a:lnTo>
                      <a:pt x="2" y="0"/>
                    </a:lnTo>
                    <a:lnTo>
                      <a:pt x="16" y="0"/>
                    </a:lnTo>
                    <a:lnTo>
                      <a:pt x="18" y="70"/>
                    </a:ln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Rectangle 87"/>
              <p:cNvSpPr>
                <a:spLocks noChangeArrowheads="1"/>
              </p:cNvSpPr>
              <p:nvPr/>
            </p:nvSpPr>
            <p:spPr bwMode="auto">
              <a:xfrm>
                <a:off x="3644901" y="2852738"/>
                <a:ext cx="7938" cy="134938"/>
              </a:xfrm>
              <a:prstGeom prst="rect">
                <a:avLst/>
              </a:prstGeom>
              <a:solidFill>
                <a:srgbClr val="ED74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Oval 88"/>
              <p:cNvSpPr>
                <a:spLocks noChangeArrowheads="1"/>
              </p:cNvSpPr>
              <p:nvPr/>
            </p:nvSpPr>
            <p:spPr bwMode="auto">
              <a:xfrm>
                <a:off x="3636963" y="3048000"/>
                <a:ext cx="25400" cy="25400"/>
              </a:xfrm>
              <a:prstGeom prst="ellipse">
                <a:avLst/>
              </a:prstGeom>
              <a:solidFill>
                <a:srgbClr val="F2B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Oval 89"/>
              <p:cNvSpPr>
                <a:spLocks noChangeArrowheads="1"/>
              </p:cNvSpPr>
              <p:nvPr/>
            </p:nvSpPr>
            <p:spPr bwMode="auto">
              <a:xfrm>
                <a:off x="3636963" y="2974975"/>
                <a:ext cx="25400" cy="25400"/>
              </a:xfrm>
              <a:prstGeom prst="ellipse">
                <a:avLst/>
              </a:prstGeom>
              <a:solidFill>
                <a:srgbClr val="F2B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90"/>
              <p:cNvSpPr/>
              <p:nvPr/>
            </p:nvSpPr>
            <p:spPr bwMode="auto">
              <a:xfrm>
                <a:off x="3614738" y="2840038"/>
                <a:ext cx="73025" cy="20638"/>
              </a:xfrm>
              <a:custGeom>
                <a:avLst/>
                <a:gdLst>
                  <a:gd name="T0" fmla="*/ 0 w 17"/>
                  <a:gd name="T1" fmla="*/ 0 h 5"/>
                  <a:gd name="T2" fmla="*/ 17 w 17"/>
                  <a:gd name="T3" fmla="*/ 0 h 5"/>
                  <a:gd name="T4" fmla="*/ 17 w 17"/>
                  <a:gd name="T5" fmla="*/ 0 h 5"/>
                  <a:gd name="T6" fmla="*/ 12 w 17"/>
                  <a:gd name="T7" fmla="*/ 5 h 5"/>
                  <a:gd name="T8" fmla="*/ 5 w 17"/>
                  <a:gd name="T9" fmla="*/ 5 h 5"/>
                  <a:gd name="T10" fmla="*/ 0 w 1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5">
                    <a:moveTo>
                      <a:pt x="0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3"/>
                      <a:pt x="14" y="5"/>
                      <a:pt x="1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F2B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91"/>
              <p:cNvSpPr>
                <a:spLocks noEditPoints="1"/>
              </p:cNvSpPr>
              <p:nvPr/>
            </p:nvSpPr>
            <p:spPr bwMode="auto">
              <a:xfrm>
                <a:off x="3632201" y="2997200"/>
                <a:ext cx="20638" cy="25400"/>
              </a:xfrm>
              <a:custGeom>
                <a:avLst/>
                <a:gdLst>
                  <a:gd name="T0" fmla="*/ 3 w 5"/>
                  <a:gd name="T1" fmla="*/ 6 h 6"/>
                  <a:gd name="T2" fmla="*/ 0 w 5"/>
                  <a:gd name="T3" fmla="*/ 3 h 6"/>
                  <a:gd name="T4" fmla="*/ 3 w 5"/>
                  <a:gd name="T5" fmla="*/ 0 h 6"/>
                  <a:gd name="T6" fmla="*/ 5 w 5"/>
                  <a:gd name="T7" fmla="*/ 3 h 6"/>
                  <a:gd name="T8" fmla="*/ 3 w 5"/>
                  <a:gd name="T9" fmla="*/ 6 h 6"/>
                  <a:gd name="T10" fmla="*/ 3 w 5"/>
                  <a:gd name="T11" fmla="*/ 2 h 6"/>
                  <a:gd name="T12" fmla="*/ 2 w 5"/>
                  <a:gd name="T13" fmla="*/ 3 h 6"/>
                  <a:gd name="T14" fmla="*/ 3 w 5"/>
                  <a:gd name="T15" fmla="*/ 3 h 6"/>
                  <a:gd name="T16" fmla="*/ 3 w 5"/>
                  <a:gd name="T17" fmla="*/ 3 h 6"/>
                  <a:gd name="T18" fmla="*/ 3 w 5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4"/>
                      <a:pt x="4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92"/>
              <p:cNvSpPr>
                <a:spLocks noEditPoints="1"/>
              </p:cNvSpPr>
              <p:nvPr/>
            </p:nvSpPr>
            <p:spPr bwMode="auto">
              <a:xfrm>
                <a:off x="3644901" y="2997200"/>
                <a:ext cx="25400" cy="25400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3 h 6"/>
                  <a:gd name="T4" fmla="*/ 3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  <a:gd name="T10" fmla="*/ 3 w 6"/>
                  <a:gd name="T11" fmla="*/ 2 h 6"/>
                  <a:gd name="T12" fmla="*/ 2 w 6"/>
                  <a:gd name="T13" fmla="*/ 3 h 6"/>
                  <a:gd name="T14" fmla="*/ 3 w 6"/>
                  <a:gd name="T15" fmla="*/ 3 h 6"/>
                  <a:gd name="T16" fmla="*/ 4 w 6"/>
                  <a:gd name="T17" fmla="*/ 3 h 6"/>
                  <a:gd name="T18" fmla="*/ 3 w 6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4"/>
                      <a:pt x="5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93"/>
              <p:cNvSpPr>
                <a:spLocks noEditPoints="1"/>
              </p:cNvSpPr>
              <p:nvPr/>
            </p:nvSpPr>
            <p:spPr bwMode="auto">
              <a:xfrm>
                <a:off x="3632201" y="3027363"/>
                <a:ext cx="20638" cy="25400"/>
              </a:xfrm>
              <a:custGeom>
                <a:avLst/>
                <a:gdLst>
                  <a:gd name="T0" fmla="*/ 3 w 5"/>
                  <a:gd name="T1" fmla="*/ 6 h 6"/>
                  <a:gd name="T2" fmla="*/ 0 w 5"/>
                  <a:gd name="T3" fmla="*/ 3 h 6"/>
                  <a:gd name="T4" fmla="*/ 3 w 5"/>
                  <a:gd name="T5" fmla="*/ 0 h 6"/>
                  <a:gd name="T6" fmla="*/ 5 w 5"/>
                  <a:gd name="T7" fmla="*/ 3 h 6"/>
                  <a:gd name="T8" fmla="*/ 3 w 5"/>
                  <a:gd name="T9" fmla="*/ 6 h 6"/>
                  <a:gd name="T10" fmla="*/ 3 w 5"/>
                  <a:gd name="T11" fmla="*/ 2 h 6"/>
                  <a:gd name="T12" fmla="*/ 2 w 5"/>
                  <a:gd name="T13" fmla="*/ 3 h 6"/>
                  <a:gd name="T14" fmla="*/ 3 w 5"/>
                  <a:gd name="T15" fmla="*/ 4 h 6"/>
                  <a:gd name="T16" fmla="*/ 3 w 5"/>
                  <a:gd name="T17" fmla="*/ 3 h 6"/>
                  <a:gd name="T18" fmla="*/ 3 w 5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4"/>
                      <a:pt x="4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94"/>
              <p:cNvSpPr>
                <a:spLocks noEditPoints="1"/>
              </p:cNvSpPr>
              <p:nvPr/>
            </p:nvSpPr>
            <p:spPr bwMode="auto">
              <a:xfrm>
                <a:off x="3644901" y="3027363"/>
                <a:ext cx="25400" cy="25400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3 h 6"/>
                  <a:gd name="T4" fmla="*/ 3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  <a:gd name="T10" fmla="*/ 3 w 6"/>
                  <a:gd name="T11" fmla="*/ 2 h 6"/>
                  <a:gd name="T12" fmla="*/ 2 w 6"/>
                  <a:gd name="T13" fmla="*/ 3 h 6"/>
                  <a:gd name="T14" fmla="*/ 3 w 6"/>
                  <a:gd name="T15" fmla="*/ 4 h 6"/>
                  <a:gd name="T16" fmla="*/ 4 w 6"/>
                  <a:gd name="T17" fmla="*/ 3 h 6"/>
                  <a:gd name="T18" fmla="*/ 3 w 6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4"/>
                      <a:pt x="5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2" y="3"/>
                      <a:pt x="3" y="4"/>
                      <a:pt x="3" y="4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4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95"/>
              <p:cNvSpPr>
                <a:spLocks noEditPoints="1"/>
              </p:cNvSpPr>
              <p:nvPr/>
            </p:nvSpPr>
            <p:spPr bwMode="auto">
              <a:xfrm>
                <a:off x="3614738" y="3009900"/>
                <a:ext cx="25400" cy="25400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3 h 6"/>
                  <a:gd name="T4" fmla="*/ 3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  <a:gd name="T10" fmla="*/ 3 w 6"/>
                  <a:gd name="T11" fmla="*/ 3 h 6"/>
                  <a:gd name="T12" fmla="*/ 2 w 6"/>
                  <a:gd name="T13" fmla="*/ 3 h 6"/>
                  <a:gd name="T14" fmla="*/ 3 w 6"/>
                  <a:gd name="T15" fmla="*/ 4 h 6"/>
                  <a:gd name="T16" fmla="*/ 4 w 6"/>
                  <a:gd name="T17" fmla="*/ 3 h 6"/>
                  <a:gd name="T18" fmla="*/ 3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5"/>
                      <a:pt x="5" y="6"/>
                      <a:pt x="3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96"/>
              <p:cNvSpPr>
                <a:spLocks noEditPoints="1"/>
              </p:cNvSpPr>
              <p:nvPr/>
            </p:nvSpPr>
            <p:spPr bwMode="auto">
              <a:xfrm>
                <a:off x="3632201" y="3009900"/>
                <a:ext cx="20638" cy="25400"/>
              </a:xfrm>
              <a:custGeom>
                <a:avLst/>
                <a:gdLst>
                  <a:gd name="T0" fmla="*/ 3 w 5"/>
                  <a:gd name="T1" fmla="*/ 6 h 6"/>
                  <a:gd name="T2" fmla="*/ 0 w 5"/>
                  <a:gd name="T3" fmla="*/ 3 h 6"/>
                  <a:gd name="T4" fmla="*/ 3 w 5"/>
                  <a:gd name="T5" fmla="*/ 0 h 6"/>
                  <a:gd name="T6" fmla="*/ 5 w 5"/>
                  <a:gd name="T7" fmla="*/ 3 h 6"/>
                  <a:gd name="T8" fmla="*/ 3 w 5"/>
                  <a:gd name="T9" fmla="*/ 6 h 6"/>
                  <a:gd name="T10" fmla="*/ 3 w 5"/>
                  <a:gd name="T11" fmla="*/ 3 h 6"/>
                  <a:gd name="T12" fmla="*/ 2 w 5"/>
                  <a:gd name="T13" fmla="*/ 3 h 6"/>
                  <a:gd name="T14" fmla="*/ 3 w 5"/>
                  <a:gd name="T15" fmla="*/ 4 h 6"/>
                  <a:gd name="T16" fmla="*/ 3 w 5"/>
                  <a:gd name="T17" fmla="*/ 3 h 6"/>
                  <a:gd name="T18" fmla="*/ 3 w 5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5" y="2"/>
                      <a:pt x="5" y="3"/>
                    </a:cubicBezTo>
                    <a:cubicBezTo>
                      <a:pt x="5" y="5"/>
                      <a:pt x="4" y="6"/>
                      <a:pt x="3" y="6"/>
                    </a:cubicBezTo>
                    <a:close/>
                    <a:moveTo>
                      <a:pt x="3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97"/>
              <p:cNvSpPr>
                <a:spLocks noEditPoints="1"/>
              </p:cNvSpPr>
              <p:nvPr/>
            </p:nvSpPr>
            <p:spPr bwMode="auto">
              <a:xfrm>
                <a:off x="3644901" y="3009900"/>
                <a:ext cx="25400" cy="25400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3 h 6"/>
                  <a:gd name="T4" fmla="*/ 3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  <a:gd name="T10" fmla="*/ 3 w 6"/>
                  <a:gd name="T11" fmla="*/ 3 h 6"/>
                  <a:gd name="T12" fmla="*/ 2 w 6"/>
                  <a:gd name="T13" fmla="*/ 3 h 6"/>
                  <a:gd name="T14" fmla="*/ 3 w 6"/>
                  <a:gd name="T15" fmla="*/ 4 h 6"/>
                  <a:gd name="T16" fmla="*/ 4 w 6"/>
                  <a:gd name="T17" fmla="*/ 3 h 6"/>
                  <a:gd name="T18" fmla="*/ 3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5"/>
                      <a:pt x="5" y="6"/>
                      <a:pt x="3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98"/>
              <p:cNvSpPr>
                <a:spLocks noEditPoints="1"/>
              </p:cNvSpPr>
              <p:nvPr/>
            </p:nvSpPr>
            <p:spPr bwMode="auto">
              <a:xfrm>
                <a:off x="3662363" y="3009900"/>
                <a:ext cx="20638" cy="25400"/>
              </a:xfrm>
              <a:custGeom>
                <a:avLst/>
                <a:gdLst>
                  <a:gd name="T0" fmla="*/ 3 w 5"/>
                  <a:gd name="T1" fmla="*/ 6 h 6"/>
                  <a:gd name="T2" fmla="*/ 0 w 5"/>
                  <a:gd name="T3" fmla="*/ 3 h 6"/>
                  <a:gd name="T4" fmla="*/ 3 w 5"/>
                  <a:gd name="T5" fmla="*/ 0 h 6"/>
                  <a:gd name="T6" fmla="*/ 5 w 5"/>
                  <a:gd name="T7" fmla="*/ 3 h 6"/>
                  <a:gd name="T8" fmla="*/ 3 w 5"/>
                  <a:gd name="T9" fmla="*/ 6 h 6"/>
                  <a:gd name="T10" fmla="*/ 3 w 5"/>
                  <a:gd name="T11" fmla="*/ 3 h 6"/>
                  <a:gd name="T12" fmla="*/ 2 w 5"/>
                  <a:gd name="T13" fmla="*/ 3 h 6"/>
                  <a:gd name="T14" fmla="*/ 3 w 5"/>
                  <a:gd name="T15" fmla="*/ 4 h 6"/>
                  <a:gd name="T16" fmla="*/ 3 w 5"/>
                  <a:gd name="T17" fmla="*/ 3 h 6"/>
                  <a:gd name="T18" fmla="*/ 3 w 5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5" y="2"/>
                      <a:pt x="5" y="3"/>
                    </a:cubicBezTo>
                    <a:cubicBezTo>
                      <a:pt x="5" y="5"/>
                      <a:pt x="4" y="6"/>
                      <a:pt x="3" y="6"/>
                    </a:cubicBezTo>
                    <a:close/>
                    <a:moveTo>
                      <a:pt x="3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99"/>
              <p:cNvSpPr/>
              <p:nvPr/>
            </p:nvSpPr>
            <p:spPr bwMode="auto">
              <a:xfrm>
                <a:off x="3624263" y="2617788"/>
                <a:ext cx="58738" cy="30163"/>
              </a:xfrm>
              <a:custGeom>
                <a:avLst/>
                <a:gdLst>
                  <a:gd name="T0" fmla="*/ 14 w 14"/>
                  <a:gd name="T1" fmla="*/ 7 h 7"/>
                  <a:gd name="T2" fmla="*/ 12 w 14"/>
                  <a:gd name="T3" fmla="*/ 7 h 7"/>
                  <a:gd name="T4" fmla="*/ 7 w 14"/>
                  <a:gd name="T5" fmla="*/ 2 h 7"/>
                  <a:gd name="T6" fmla="*/ 1 w 14"/>
                  <a:gd name="T7" fmla="*/ 7 h 7"/>
                  <a:gd name="T8" fmla="*/ 0 w 14"/>
                  <a:gd name="T9" fmla="*/ 7 h 7"/>
                  <a:gd name="T10" fmla="*/ 7 w 14"/>
                  <a:gd name="T11" fmla="*/ 0 h 7"/>
                  <a:gd name="T12" fmla="*/ 14 w 14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4"/>
                      <a:pt x="10" y="2"/>
                      <a:pt x="7" y="2"/>
                    </a:cubicBezTo>
                    <a:cubicBezTo>
                      <a:pt x="4" y="2"/>
                      <a:pt x="1" y="4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solidFill>
                <a:srgbClr val="ED74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Oval 100"/>
              <p:cNvSpPr>
                <a:spLocks noChangeArrowheads="1"/>
              </p:cNvSpPr>
              <p:nvPr/>
            </p:nvSpPr>
            <p:spPr bwMode="auto">
              <a:xfrm>
                <a:off x="3636963" y="2592388"/>
                <a:ext cx="28575" cy="30163"/>
              </a:xfrm>
              <a:prstGeom prst="ellipse">
                <a:avLst/>
              </a:prstGeom>
              <a:solidFill>
                <a:srgbClr val="F2B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Oval 101"/>
              <p:cNvSpPr>
                <a:spLocks noChangeArrowheads="1"/>
              </p:cNvSpPr>
              <p:nvPr/>
            </p:nvSpPr>
            <p:spPr bwMode="auto">
              <a:xfrm>
                <a:off x="3636963" y="2506663"/>
                <a:ext cx="28575" cy="30163"/>
              </a:xfrm>
              <a:prstGeom prst="ellipse">
                <a:avLst/>
              </a:prstGeom>
              <a:solidFill>
                <a:srgbClr val="F9C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102"/>
              <p:cNvSpPr>
                <a:spLocks noEditPoints="1"/>
              </p:cNvSpPr>
              <p:nvPr/>
            </p:nvSpPr>
            <p:spPr bwMode="auto">
              <a:xfrm>
                <a:off x="3632201" y="2532063"/>
                <a:ext cx="25400" cy="26988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3 h 6"/>
                  <a:gd name="T4" fmla="*/ 3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  <a:gd name="T10" fmla="*/ 3 w 6"/>
                  <a:gd name="T11" fmla="*/ 2 h 6"/>
                  <a:gd name="T12" fmla="*/ 2 w 6"/>
                  <a:gd name="T13" fmla="*/ 3 h 6"/>
                  <a:gd name="T14" fmla="*/ 3 w 6"/>
                  <a:gd name="T15" fmla="*/ 4 h 6"/>
                  <a:gd name="T16" fmla="*/ 4 w 6"/>
                  <a:gd name="T17" fmla="*/ 3 h 6"/>
                  <a:gd name="T18" fmla="*/ 3 w 6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5"/>
                      <a:pt x="5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103"/>
              <p:cNvSpPr>
                <a:spLocks noEditPoints="1"/>
              </p:cNvSpPr>
              <p:nvPr/>
            </p:nvSpPr>
            <p:spPr bwMode="auto">
              <a:xfrm>
                <a:off x="3649663" y="2532063"/>
                <a:ext cx="25400" cy="26988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3 h 6"/>
                  <a:gd name="T4" fmla="*/ 3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  <a:gd name="T10" fmla="*/ 3 w 6"/>
                  <a:gd name="T11" fmla="*/ 2 h 6"/>
                  <a:gd name="T12" fmla="*/ 2 w 6"/>
                  <a:gd name="T13" fmla="*/ 3 h 6"/>
                  <a:gd name="T14" fmla="*/ 3 w 6"/>
                  <a:gd name="T15" fmla="*/ 4 h 6"/>
                  <a:gd name="T16" fmla="*/ 4 w 6"/>
                  <a:gd name="T17" fmla="*/ 3 h 6"/>
                  <a:gd name="T18" fmla="*/ 3 w 6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5"/>
                      <a:pt x="5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104"/>
              <p:cNvSpPr>
                <a:spLocks noEditPoints="1"/>
              </p:cNvSpPr>
              <p:nvPr/>
            </p:nvSpPr>
            <p:spPr bwMode="auto">
              <a:xfrm>
                <a:off x="3632201" y="2566988"/>
                <a:ext cx="25400" cy="30163"/>
              </a:xfrm>
              <a:custGeom>
                <a:avLst/>
                <a:gdLst>
                  <a:gd name="T0" fmla="*/ 3 w 6"/>
                  <a:gd name="T1" fmla="*/ 7 h 7"/>
                  <a:gd name="T2" fmla="*/ 0 w 6"/>
                  <a:gd name="T3" fmla="*/ 3 h 7"/>
                  <a:gd name="T4" fmla="*/ 3 w 6"/>
                  <a:gd name="T5" fmla="*/ 0 h 7"/>
                  <a:gd name="T6" fmla="*/ 6 w 6"/>
                  <a:gd name="T7" fmla="*/ 3 h 7"/>
                  <a:gd name="T8" fmla="*/ 3 w 6"/>
                  <a:gd name="T9" fmla="*/ 7 h 7"/>
                  <a:gd name="T10" fmla="*/ 3 w 6"/>
                  <a:gd name="T11" fmla="*/ 3 h 7"/>
                  <a:gd name="T12" fmla="*/ 2 w 6"/>
                  <a:gd name="T13" fmla="*/ 3 h 7"/>
                  <a:gd name="T14" fmla="*/ 3 w 6"/>
                  <a:gd name="T15" fmla="*/ 4 h 7"/>
                  <a:gd name="T16" fmla="*/ 4 w 6"/>
                  <a:gd name="T17" fmla="*/ 3 h 7"/>
                  <a:gd name="T18" fmla="*/ 3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cubicBezTo>
                      <a:pt x="1" y="7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5"/>
                      <a:pt x="5" y="7"/>
                      <a:pt x="3" y="7"/>
                    </a:cubicBezTo>
                    <a:close/>
                    <a:moveTo>
                      <a:pt x="3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105"/>
              <p:cNvSpPr>
                <a:spLocks noEditPoints="1"/>
              </p:cNvSpPr>
              <p:nvPr/>
            </p:nvSpPr>
            <p:spPr bwMode="auto">
              <a:xfrm>
                <a:off x="3649663" y="2566988"/>
                <a:ext cx="25400" cy="30163"/>
              </a:xfrm>
              <a:custGeom>
                <a:avLst/>
                <a:gdLst>
                  <a:gd name="T0" fmla="*/ 3 w 6"/>
                  <a:gd name="T1" fmla="*/ 7 h 7"/>
                  <a:gd name="T2" fmla="*/ 0 w 6"/>
                  <a:gd name="T3" fmla="*/ 3 h 7"/>
                  <a:gd name="T4" fmla="*/ 3 w 6"/>
                  <a:gd name="T5" fmla="*/ 0 h 7"/>
                  <a:gd name="T6" fmla="*/ 6 w 6"/>
                  <a:gd name="T7" fmla="*/ 3 h 7"/>
                  <a:gd name="T8" fmla="*/ 3 w 6"/>
                  <a:gd name="T9" fmla="*/ 7 h 7"/>
                  <a:gd name="T10" fmla="*/ 3 w 6"/>
                  <a:gd name="T11" fmla="*/ 3 h 7"/>
                  <a:gd name="T12" fmla="*/ 2 w 6"/>
                  <a:gd name="T13" fmla="*/ 3 h 7"/>
                  <a:gd name="T14" fmla="*/ 3 w 6"/>
                  <a:gd name="T15" fmla="*/ 4 h 7"/>
                  <a:gd name="T16" fmla="*/ 4 w 6"/>
                  <a:gd name="T17" fmla="*/ 3 h 7"/>
                  <a:gd name="T18" fmla="*/ 3 w 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cubicBezTo>
                      <a:pt x="1" y="7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5"/>
                      <a:pt x="5" y="7"/>
                      <a:pt x="3" y="7"/>
                    </a:cubicBezTo>
                    <a:close/>
                    <a:moveTo>
                      <a:pt x="3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106"/>
              <p:cNvSpPr>
                <a:spLocks noEditPoints="1"/>
              </p:cNvSpPr>
              <p:nvPr/>
            </p:nvSpPr>
            <p:spPr bwMode="auto">
              <a:xfrm>
                <a:off x="3611563" y="2549525"/>
                <a:ext cx="28575" cy="30163"/>
              </a:xfrm>
              <a:custGeom>
                <a:avLst/>
                <a:gdLst>
                  <a:gd name="T0" fmla="*/ 4 w 7"/>
                  <a:gd name="T1" fmla="*/ 7 h 7"/>
                  <a:gd name="T2" fmla="*/ 0 w 7"/>
                  <a:gd name="T3" fmla="*/ 3 h 7"/>
                  <a:gd name="T4" fmla="*/ 4 w 7"/>
                  <a:gd name="T5" fmla="*/ 0 h 7"/>
                  <a:gd name="T6" fmla="*/ 7 w 7"/>
                  <a:gd name="T7" fmla="*/ 3 h 7"/>
                  <a:gd name="T8" fmla="*/ 4 w 7"/>
                  <a:gd name="T9" fmla="*/ 7 h 7"/>
                  <a:gd name="T10" fmla="*/ 4 w 7"/>
                  <a:gd name="T11" fmla="*/ 2 h 7"/>
                  <a:gd name="T12" fmla="*/ 3 w 7"/>
                  <a:gd name="T13" fmla="*/ 3 h 7"/>
                  <a:gd name="T14" fmla="*/ 4 w 7"/>
                  <a:gd name="T15" fmla="*/ 4 h 7"/>
                  <a:gd name="T16" fmla="*/ 5 w 7"/>
                  <a:gd name="T17" fmla="*/ 3 h 7"/>
                  <a:gd name="T18" fmla="*/ 4 w 7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4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cubicBezTo>
                      <a:pt x="7" y="5"/>
                      <a:pt x="6" y="7"/>
                      <a:pt x="4" y="7"/>
                    </a:cubicBezTo>
                    <a:close/>
                    <a:moveTo>
                      <a:pt x="4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107"/>
              <p:cNvSpPr>
                <a:spLocks noEditPoints="1"/>
              </p:cNvSpPr>
              <p:nvPr/>
            </p:nvSpPr>
            <p:spPr bwMode="auto">
              <a:xfrm>
                <a:off x="3632201" y="2549525"/>
                <a:ext cx="25400" cy="30163"/>
              </a:xfrm>
              <a:custGeom>
                <a:avLst/>
                <a:gdLst>
                  <a:gd name="T0" fmla="*/ 3 w 6"/>
                  <a:gd name="T1" fmla="*/ 7 h 7"/>
                  <a:gd name="T2" fmla="*/ 0 w 6"/>
                  <a:gd name="T3" fmla="*/ 3 h 7"/>
                  <a:gd name="T4" fmla="*/ 3 w 6"/>
                  <a:gd name="T5" fmla="*/ 0 h 7"/>
                  <a:gd name="T6" fmla="*/ 6 w 6"/>
                  <a:gd name="T7" fmla="*/ 3 h 7"/>
                  <a:gd name="T8" fmla="*/ 3 w 6"/>
                  <a:gd name="T9" fmla="*/ 7 h 7"/>
                  <a:gd name="T10" fmla="*/ 3 w 6"/>
                  <a:gd name="T11" fmla="*/ 2 h 7"/>
                  <a:gd name="T12" fmla="*/ 2 w 6"/>
                  <a:gd name="T13" fmla="*/ 3 h 7"/>
                  <a:gd name="T14" fmla="*/ 3 w 6"/>
                  <a:gd name="T15" fmla="*/ 4 h 7"/>
                  <a:gd name="T16" fmla="*/ 4 w 6"/>
                  <a:gd name="T17" fmla="*/ 3 h 7"/>
                  <a:gd name="T18" fmla="*/ 3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cubicBezTo>
                      <a:pt x="1" y="7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5"/>
                      <a:pt x="5" y="7"/>
                      <a:pt x="3" y="7"/>
                    </a:cubicBezTo>
                    <a:close/>
                    <a:moveTo>
                      <a:pt x="3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108"/>
              <p:cNvSpPr>
                <a:spLocks noEditPoints="1"/>
              </p:cNvSpPr>
              <p:nvPr/>
            </p:nvSpPr>
            <p:spPr bwMode="auto">
              <a:xfrm>
                <a:off x="3649663" y="2549525"/>
                <a:ext cx="25400" cy="30163"/>
              </a:xfrm>
              <a:custGeom>
                <a:avLst/>
                <a:gdLst>
                  <a:gd name="T0" fmla="*/ 3 w 6"/>
                  <a:gd name="T1" fmla="*/ 7 h 7"/>
                  <a:gd name="T2" fmla="*/ 0 w 6"/>
                  <a:gd name="T3" fmla="*/ 3 h 7"/>
                  <a:gd name="T4" fmla="*/ 3 w 6"/>
                  <a:gd name="T5" fmla="*/ 0 h 7"/>
                  <a:gd name="T6" fmla="*/ 6 w 6"/>
                  <a:gd name="T7" fmla="*/ 3 h 7"/>
                  <a:gd name="T8" fmla="*/ 3 w 6"/>
                  <a:gd name="T9" fmla="*/ 7 h 7"/>
                  <a:gd name="T10" fmla="*/ 3 w 6"/>
                  <a:gd name="T11" fmla="*/ 2 h 7"/>
                  <a:gd name="T12" fmla="*/ 2 w 6"/>
                  <a:gd name="T13" fmla="*/ 3 h 7"/>
                  <a:gd name="T14" fmla="*/ 3 w 6"/>
                  <a:gd name="T15" fmla="*/ 4 h 7"/>
                  <a:gd name="T16" fmla="*/ 4 w 6"/>
                  <a:gd name="T17" fmla="*/ 3 h 7"/>
                  <a:gd name="T18" fmla="*/ 3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cubicBezTo>
                      <a:pt x="1" y="7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5"/>
                      <a:pt x="5" y="7"/>
                      <a:pt x="3" y="7"/>
                    </a:cubicBezTo>
                    <a:close/>
                    <a:moveTo>
                      <a:pt x="3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109"/>
              <p:cNvSpPr>
                <a:spLocks noEditPoints="1"/>
              </p:cNvSpPr>
              <p:nvPr/>
            </p:nvSpPr>
            <p:spPr bwMode="auto">
              <a:xfrm>
                <a:off x="3665538" y="2549525"/>
                <a:ext cx="25400" cy="30163"/>
              </a:xfrm>
              <a:custGeom>
                <a:avLst/>
                <a:gdLst>
                  <a:gd name="T0" fmla="*/ 3 w 6"/>
                  <a:gd name="T1" fmla="*/ 7 h 7"/>
                  <a:gd name="T2" fmla="*/ 0 w 6"/>
                  <a:gd name="T3" fmla="*/ 3 h 7"/>
                  <a:gd name="T4" fmla="*/ 3 w 6"/>
                  <a:gd name="T5" fmla="*/ 0 h 7"/>
                  <a:gd name="T6" fmla="*/ 6 w 6"/>
                  <a:gd name="T7" fmla="*/ 3 h 7"/>
                  <a:gd name="T8" fmla="*/ 3 w 6"/>
                  <a:gd name="T9" fmla="*/ 7 h 7"/>
                  <a:gd name="T10" fmla="*/ 3 w 6"/>
                  <a:gd name="T11" fmla="*/ 2 h 7"/>
                  <a:gd name="T12" fmla="*/ 2 w 6"/>
                  <a:gd name="T13" fmla="*/ 3 h 7"/>
                  <a:gd name="T14" fmla="*/ 3 w 6"/>
                  <a:gd name="T15" fmla="*/ 4 h 7"/>
                  <a:gd name="T16" fmla="*/ 4 w 6"/>
                  <a:gd name="T17" fmla="*/ 3 h 7"/>
                  <a:gd name="T18" fmla="*/ 3 w 6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cubicBezTo>
                      <a:pt x="1" y="7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5"/>
                      <a:pt x="5" y="7"/>
                      <a:pt x="3" y="7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Rectangle 110"/>
              <p:cNvSpPr>
                <a:spLocks noChangeArrowheads="1"/>
              </p:cNvSpPr>
              <p:nvPr/>
            </p:nvSpPr>
            <p:spPr bwMode="auto">
              <a:xfrm>
                <a:off x="8526463" y="2306638"/>
                <a:ext cx="3175" cy="200025"/>
              </a:xfrm>
              <a:prstGeom prst="rect">
                <a:avLst/>
              </a:prstGeom>
              <a:solidFill>
                <a:srgbClr val="ED74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111"/>
              <p:cNvSpPr/>
              <p:nvPr/>
            </p:nvSpPr>
            <p:spPr bwMode="auto">
              <a:xfrm>
                <a:off x="8486776" y="2647950"/>
                <a:ext cx="80963" cy="25400"/>
              </a:xfrm>
              <a:custGeom>
                <a:avLst/>
                <a:gdLst>
                  <a:gd name="T0" fmla="*/ 19 w 19"/>
                  <a:gd name="T1" fmla="*/ 6 h 6"/>
                  <a:gd name="T2" fmla="*/ 0 w 19"/>
                  <a:gd name="T3" fmla="*/ 6 h 6"/>
                  <a:gd name="T4" fmla="*/ 6 w 19"/>
                  <a:gd name="T5" fmla="*/ 0 h 6"/>
                  <a:gd name="T6" fmla="*/ 13 w 19"/>
                  <a:gd name="T7" fmla="*/ 0 h 6"/>
                  <a:gd name="T8" fmla="*/ 19 w 19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">
                    <a:moveTo>
                      <a:pt x="19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7" y="0"/>
                      <a:pt x="19" y="3"/>
                      <a:pt x="19" y="6"/>
                    </a:cubicBezTo>
                    <a:close/>
                  </a:path>
                </a:pathLst>
              </a:custGeom>
              <a:solidFill>
                <a:srgbClr val="F2B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112"/>
              <p:cNvSpPr/>
              <p:nvPr/>
            </p:nvSpPr>
            <p:spPr bwMode="auto">
              <a:xfrm>
                <a:off x="8415338" y="2673350"/>
                <a:ext cx="215900" cy="169863"/>
              </a:xfrm>
              <a:custGeom>
                <a:avLst/>
                <a:gdLst>
                  <a:gd name="T0" fmla="*/ 31 w 51"/>
                  <a:gd name="T1" fmla="*/ 0 h 40"/>
                  <a:gd name="T2" fmla="*/ 21 w 51"/>
                  <a:gd name="T3" fmla="*/ 0 h 40"/>
                  <a:gd name="T4" fmla="*/ 0 w 51"/>
                  <a:gd name="T5" fmla="*/ 20 h 40"/>
                  <a:gd name="T6" fmla="*/ 21 w 51"/>
                  <a:gd name="T7" fmla="*/ 40 h 40"/>
                  <a:gd name="T8" fmla="*/ 31 w 51"/>
                  <a:gd name="T9" fmla="*/ 40 h 40"/>
                  <a:gd name="T10" fmla="*/ 51 w 51"/>
                  <a:gd name="T11" fmla="*/ 20 h 40"/>
                  <a:gd name="T12" fmla="*/ 31 w 51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40">
                    <a:moveTo>
                      <a:pt x="3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42" y="40"/>
                      <a:pt x="51" y="31"/>
                      <a:pt x="51" y="20"/>
                    </a:cubicBezTo>
                    <a:cubicBezTo>
                      <a:pt x="51" y="9"/>
                      <a:pt x="42" y="0"/>
                      <a:pt x="31" y="0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113"/>
              <p:cNvSpPr/>
              <p:nvPr/>
            </p:nvSpPr>
            <p:spPr bwMode="auto">
              <a:xfrm>
                <a:off x="8509001" y="3060700"/>
                <a:ext cx="33338" cy="111125"/>
              </a:xfrm>
              <a:custGeom>
                <a:avLst/>
                <a:gdLst>
                  <a:gd name="T0" fmla="*/ 21 w 21"/>
                  <a:gd name="T1" fmla="*/ 70 h 70"/>
                  <a:gd name="T2" fmla="*/ 0 w 21"/>
                  <a:gd name="T3" fmla="*/ 70 h 70"/>
                  <a:gd name="T4" fmla="*/ 5 w 21"/>
                  <a:gd name="T5" fmla="*/ 0 h 70"/>
                  <a:gd name="T6" fmla="*/ 19 w 21"/>
                  <a:gd name="T7" fmla="*/ 0 h 70"/>
                  <a:gd name="T8" fmla="*/ 21 w 21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0">
                    <a:moveTo>
                      <a:pt x="21" y="70"/>
                    </a:moveTo>
                    <a:lnTo>
                      <a:pt x="0" y="70"/>
                    </a:lnTo>
                    <a:lnTo>
                      <a:pt x="5" y="0"/>
                    </a:lnTo>
                    <a:lnTo>
                      <a:pt x="19" y="0"/>
                    </a:lnTo>
                    <a:lnTo>
                      <a:pt x="21" y="70"/>
                    </a:ln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Rectangle 114"/>
              <p:cNvSpPr>
                <a:spLocks noChangeArrowheads="1"/>
              </p:cNvSpPr>
              <p:nvPr/>
            </p:nvSpPr>
            <p:spPr bwMode="auto">
              <a:xfrm>
                <a:off x="8521701" y="2852738"/>
                <a:ext cx="7938" cy="134938"/>
              </a:xfrm>
              <a:prstGeom prst="rect">
                <a:avLst/>
              </a:prstGeom>
              <a:solidFill>
                <a:srgbClr val="ED74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Oval 115"/>
              <p:cNvSpPr>
                <a:spLocks noChangeArrowheads="1"/>
              </p:cNvSpPr>
              <p:nvPr/>
            </p:nvSpPr>
            <p:spPr bwMode="auto">
              <a:xfrm>
                <a:off x="8513763" y="3048000"/>
                <a:ext cx="25400" cy="25400"/>
              </a:xfrm>
              <a:prstGeom prst="ellipse">
                <a:avLst/>
              </a:prstGeom>
              <a:solidFill>
                <a:srgbClr val="F2B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Oval 116"/>
              <p:cNvSpPr>
                <a:spLocks noChangeArrowheads="1"/>
              </p:cNvSpPr>
              <p:nvPr/>
            </p:nvSpPr>
            <p:spPr bwMode="auto">
              <a:xfrm>
                <a:off x="8513763" y="2974975"/>
                <a:ext cx="25400" cy="25400"/>
              </a:xfrm>
              <a:prstGeom prst="ellipse">
                <a:avLst/>
              </a:prstGeom>
              <a:solidFill>
                <a:srgbClr val="F2B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117"/>
              <p:cNvSpPr/>
              <p:nvPr/>
            </p:nvSpPr>
            <p:spPr bwMode="auto">
              <a:xfrm>
                <a:off x="8491538" y="2840038"/>
                <a:ext cx="68263" cy="20638"/>
              </a:xfrm>
              <a:custGeom>
                <a:avLst/>
                <a:gdLst>
                  <a:gd name="T0" fmla="*/ 0 w 16"/>
                  <a:gd name="T1" fmla="*/ 0 h 5"/>
                  <a:gd name="T2" fmla="*/ 16 w 16"/>
                  <a:gd name="T3" fmla="*/ 0 h 5"/>
                  <a:gd name="T4" fmla="*/ 16 w 16"/>
                  <a:gd name="T5" fmla="*/ 0 h 5"/>
                  <a:gd name="T6" fmla="*/ 11 w 16"/>
                  <a:gd name="T7" fmla="*/ 5 h 5"/>
                  <a:gd name="T8" fmla="*/ 5 w 16"/>
                  <a:gd name="T9" fmla="*/ 5 h 5"/>
                  <a:gd name="T10" fmla="*/ 0 w 1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3"/>
                      <a:pt x="14" y="5"/>
                      <a:pt x="1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F2B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118"/>
              <p:cNvSpPr>
                <a:spLocks noEditPoints="1"/>
              </p:cNvSpPr>
              <p:nvPr/>
            </p:nvSpPr>
            <p:spPr bwMode="auto">
              <a:xfrm>
                <a:off x="8504238" y="2997200"/>
                <a:ext cx="25400" cy="25400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3 h 6"/>
                  <a:gd name="T4" fmla="*/ 3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  <a:gd name="T10" fmla="*/ 3 w 6"/>
                  <a:gd name="T11" fmla="*/ 2 h 6"/>
                  <a:gd name="T12" fmla="*/ 2 w 6"/>
                  <a:gd name="T13" fmla="*/ 3 h 6"/>
                  <a:gd name="T14" fmla="*/ 3 w 6"/>
                  <a:gd name="T15" fmla="*/ 3 h 6"/>
                  <a:gd name="T16" fmla="*/ 4 w 6"/>
                  <a:gd name="T17" fmla="*/ 3 h 6"/>
                  <a:gd name="T18" fmla="*/ 3 w 6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4"/>
                      <a:pt x="5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119"/>
              <p:cNvSpPr>
                <a:spLocks noEditPoints="1"/>
              </p:cNvSpPr>
              <p:nvPr/>
            </p:nvSpPr>
            <p:spPr bwMode="auto">
              <a:xfrm>
                <a:off x="8521701" y="2997200"/>
                <a:ext cx="20638" cy="25400"/>
              </a:xfrm>
              <a:custGeom>
                <a:avLst/>
                <a:gdLst>
                  <a:gd name="T0" fmla="*/ 3 w 5"/>
                  <a:gd name="T1" fmla="*/ 6 h 6"/>
                  <a:gd name="T2" fmla="*/ 0 w 5"/>
                  <a:gd name="T3" fmla="*/ 3 h 6"/>
                  <a:gd name="T4" fmla="*/ 3 w 5"/>
                  <a:gd name="T5" fmla="*/ 0 h 6"/>
                  <a:gd name="T6" fmla="*/ 5 w 5"/>
                  <a:gd name="T7" fmla="*/ 3 h 6"/>
                  <a:gd name="T8" fmla="*/ 3 w 5"/>
                  <a:gd name="T9" fmla="*/ 6 h 6"/>
                  <a:gd name="T10" fmla="*/ 3 w 5"/>
                  <a:gd name="T11" fmla="*/ 2 h 6"/>
                  <a:gd name="T12" fmla="*/ 2 w 5"/>
                  <a:gd name="T13" fmla="*/ 3 h 6"/>
                  <a:gd name="T14" fmla="*/ 3 w 5"/>
                  <a:gd name="T15" fmla="*/ 3 h 6"/>
                  <a:gd name="T16" fmla="*/ 3 w 5"/>
                  <a:gd name="T17" fmla="*/ 3 h 6"/>
                  <a:gd name="T18" fmla="*/ 3 w 5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4"/>
                      <a:pt x="4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120"/>
              <p:cNvSpPr>
                <a:spLocks noEditPoints="1"/>
              </p:cNvSpPr>
              <p:nvPr/>
            </p:nvSpPr>
            <p:spPr bwMode="auto">
              <a:xfrm>
                <a:off x="8504238" y="3027363"/>
                <a:ext cx="25400" cy="25400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3 h 6"/>
                  <a:gd name="T4" fmla="*/ 3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  <a:gd name="T10" fmla="*/ 3 w 6"/>
                  <a:gd name="T11" fmla="*/ 2 h 6"/>
                  <a:gd name="T12" fmla="*/ 2 w 6"/>
                  <a:gd name="T13" fmla="*/ 3 h 6"/>
                  <a:gd name="T14" fmla="*/ 3 w 6"/>
                  <a:gd name="T15" fmla="*/ 4 h 6"/>
                  <a:gd name="T16" fmla="*/ 4 w 6"/>
                  <a:gd name="T17" fmla="*/ 3 h 6"/>
                  <a:gd name="T18" fmla="*/ 3 w 6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4"/>
                      <a:pt x="5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2" y="3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121"/>
              <p:cNvSpPr>
                <a:spLocks noEditPoints="1"/>
              </p:cNvSpPr>
              <p:nvPr/>
            </p:nvSpPr>
            <p:spPr bwMode="auto">
              <a:xfrm>
                <a:off x="8521701" y="3027363"/>
                <a:ext cx="20638" cy="25400"/>
              </a:xfrm>
              <a:custGeom>
                <a:avLst/>
                <a:gdLst>
                  <a:gd name="T0" fmla="*/ 3 w 5"/>
                  <a:gd name="T1" fmla="*/ 6 h 6"/>
                  <a:gd name="T2" fmla="*/ 0 w 5"/>
                  <a:gd name="T3" fmla="*/ 3 h 6"/>
                  <a:gd name="T4" fmla="*/ 3 w 5"/>
                  <a:gd name="T5" fmla="*/ 0 h 6"/>
                  <a:gd name="T6" fmla="*/ 5 w 5"/>
                  <a:gd name="T7" fmla="*/ 3 h 6"/>
                  <a:gd name="T8" fmla="*/ 3 w 5"/>
                  <a:gd name="T9" fmla="*/ 6 h 6"/>
                  <a:gd name="T10" fmla="*/ 3 w 5"/>
                  <a:gd name="T11" fmla="*/ 2 h 6"/>
                  <a:gd name="T12" fmla="*/ 2 w 5"/>
                  <a:gd name="T13" fmla="*/ 3 h 6"/>
                  <a:gd name="T14" fmla="*/ 3 w 5"/>
                  <a:gd name="T15" fmla="*/ 4 h 6"/>
                  <a:gd name="T16" fmla="*/ 3 w 5"/>
                  <a:gd name="T17" fmla="*/ 3 h 6"/>
                  <a:gd name="T18" fmla="*/ 3 w 5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4"/>
                      <a:pt x="4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122"/>
              <p:cNvSpPr>
                <a:spLocks noEditPoints="1"/>
              </p:cNvSpPr>
              <p:nvPr/>
            </p:nvSpPr>
            <p:spPr bwMode="auto">
              <a:xfrm>
                <a:off x="8491538" y="3009900"/>
                <a:ext cx="22225" cy="25400"/>
              </a:xfrm>
              <a:custGeom>
                <a:avLst/>
                <a:gdLst>
                  <a:gd name="T0" fmla="*/ 3 w 5"/>
                  <a:gd name="T1" fmla="*/ 6 h 6"/>
                  <a:gd name="T2" fmla="*/ 0 w 5"/>
                  <a:gd name="T3" fmla="*/ 3 h 6"/>
                  <a:gd name="T4" fmla="*/ 3 w 5"/>
                  <a:gd name="T5" fmla="*/ 0 h 6"/>
                  <a:gd name="T6" fmla="*/ 5 w 5"/>
                  <a:gd name="T7" fmla="*/ 3 h 6"/>
                  <a:gd name="T8" fmla="*/ 3 w 5"/>
                  <a:gd name="T9" fmla="*/ 6 h 6"/>
                  <a:gd name="T10" fmla="*/ 3 w 5"/>
                  <a:gd name="T11" fmla="*/ 3 h 6"/>
                  <a:gd name="T12" fmla="*/ 2 w 5"/>
                  <a:gd name="T13" fmla="*/ 3 h 6"/>
                  <a:gd name="T14" fmla="*/ 3 w 5"/>
                  <a:gd name="T15" fmla="*/ 4 h 6"/>
                  <a:gd name="T16" fmla="*/ 3 w 5"/>
                  <a:gd name="T17" fmla="*/ 3 h 6"/>
                  <a:gd name="T18" fmla="*/ 3 w 5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5" y="2"/>
                      <a:pt x="5" y="3"/>
                    </a:cubicBezTo>
                    <a:cubicBezTo>
                      <a:pt x="5" y="5"/>
                      <a:pt x="4" y="6"/>
                      <a:pt x="3" y="6"/>
                    </a:cubicBezTo>
                    <a:close/>
                    <a:moveTo>
                      <a:pt x="3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123"/>
              <p:cNvSpPr>
                <a:spLocks noEditPoints="1"/>
              </p:cNvSpPr>
              <p:nvPr/>
            </p:nvSpPr>
            <p:spPr bwMode="auto">
              <a:xfrm>
                <a:off x="8504238" y="3009900"/>
                <a:ext cx="25400" cy="25400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3 h 6"/>
                  <a:gd name="T4" fmla="*/ 3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  <a:gd name="T10" fmla="*/ 3 w 6"/>
                  <a:gd name="T11" fmla="*/ 3 h 6"/>
                  <a:gd name="T12" fmla="*/ 2 w 6"/>
                  <a:gd name="T13" fmla="*/ 3 h 6"/>
                  <a:gd name="T14" fmla="*/ 3 w 6"/>
                  <a:gd name="T15" fmla="*/ 4 h 6"/>
                  <a:gd name="T16" fmla="*/ 4 w 6"/>
                  <a:gd name="T17" fmla="*/ 3 h 6"/>
                  <a:gd name="T18" fmla="*/ 3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5"/>
                      <a:pt x="5" y="6"/>
                      <a:pt x="3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124"/>
              <p:cNvSpPr>
                <a:spLocks noEditPoints="1"/>
              </p:cNvSpPr>
              <p:nvPr/>
            </p:nvSpPr>
            <p:spPr bwMode="auto">
              <a:xfrm>
                <a:off x="8521701" y="3009900"/>
                <a:ext cx="20638" cy="25400"/>
              </a:xfrm>
              <a:custGeom>
                <a:avLst/>
                <a:gdLst>
                  <a:gd name="T0" fmla="*/ 3 w 5"/>
                  <a:gd name="T1" fmla="*/ 6 h 6"/>
                  <a:gd name="T2" fmla="*/ 0 w 5"/>
                  <a:gd name="T3" fmla="*/ 3 h 6"/>
                  <a:gd name="T4" fmla="*/ 3 w 5"/>
                  <a:gd name="T5" fmla="*/ 0 h 6"/>
                  <a:gd name="T6" fmla="*/ 5 w 5"/>
                  <a:gd name="T7" fmla="*/ 3 h 6"/>
                  <a:gd name="T8" fmla="*/ 3 w 5"/>
                  <a:gd name="T9" fmla="*/ 6 h 6"/>
                  <a:gd name="T10" fmla="*/ 3 w 5"/>
                  <a:gd name="T11" fmla="*/ 3 h 6"/>
                  <a:gd name="T12" fmla="*/ 2 w 5"/>
                  <a:gd name="T13" fmla="*/ 3 h 6"/>
                  <a:gd name="T14" fmla="*/ 3 w 5"/>
                  <a:gd name="T15" fmla="*/ 4 h 6"/>
                  <a:gd name="T16" fmla="*/ 3 w 5"/>
                  <a:gd name="T17" fmla="*/ 3 h 6"/>
                  <a:gd name="T18" fmla="*/ 3 w 5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5" y="2"/>
                      <a:pt x="5" y="3"/>
                    </a:cubicBezTo>
                    <a:cubicBezTo>
                      <a:pt x="5" y="5"/>
                      <a:pt x="4" y="6"/>
                      <a:pt x="3" y="6"/>
                    </a:cubicBezTo>
                    <a:close/>
                    <a:moveTo>
                      <a:pt x="3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125"/>
              <p:cNvSpPr>
                <a:spLocks noEditPoints="1"/>
              </p:cNvSpPr>
              <p:nvPr/>
            </p:nvSpPr>
            <p:spPr bwMode="auto">
              <a:xfrm>
                <a:off x="8534401" y="3009900"/>
                <a:ext cx="25400" cy="25400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3 h 6"/>
                  <a:gd name="T4" fmla="*/ 3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  <a:gd name="T10" fmla="*/ 3 w 6"/>
                  <a:gd name="T11" fmla="*/ 3 h 6"/>
                  <a:gd name="T12" fmla="*/ 2 w 6"/>
                  <a:gd name="T13" fmla="*/ 3 h 6"/>
                  <a:gd name="T14" fmla="*/ 3 w 6"/>
                  <a:gd name="T15" fmla="*/ 4 h 6"/>
                  <a:gd name="T16" fmla="*/ 4 w 6"/>
                  <a:gd name="T17" fmla="*/ 3 h 6"/>
                  <a:gd name="T18" fmla="*/ 3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5"/>
                      <a:pt x="5" y="6"/>
                      <a:pt x="3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126"/>
              <p:cNvSpPr/>
              <p:nvPr/>
            </p:nvSpPr>
            <p:spPr bwMode="auto">
              <a:xfrm>
                <a:off x="8496301" y="2617788"/>
                <a:ext cx="63500" cy="30163"/>
              </a:xfrm>
              <a:custGeom>
                <a:avLst/>
                <a:gdLst>
                  <a:gd name="T0" fmla="*/ 15 w 15"/>
                  <a:gd name="T1" fmla="*/ 7 h 7"/>
                  <a:gd name="T2" fmla="*/ 13 w 15"/>
                  <a:gd name="T3" fmla="*/ 7 h 7"/>
                  <a:gd name="T4" fmla="*/ 7 w 15"/>
                  <a:gd name="T5" fmla="*/ 2 h 7"/>
                  <a:gd name="T6" fmla="*/ 2 w 15"/>
                  <a:gd name="T7" fmla="*/ 7 h 7"/>
                  <a:gd name="T8" fmla="*/ 0 w 15"/>
                  <a:gd name="T9" fmla="*/ 7 h 7"/>
                  <a:gd name="T10" fmla="*/ 7 w 15"/>
                  <a:gd name="T11" fmla="*/ 0 h 7"/>
                  <a:gd name="T12" fmla="*/ 15 w 15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4"/>
                      <a:pt x="10" y="2"/>
                      <a:pt x="7" y="2"/>
                    </a:cubicBezTo>
                    <a:cubicBezTo>
                      <a:pt x="5" y="2"/>
                      <a:pt x="2" y="4"/>
                      <a:pt x="2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7" y="0"/>
                    </a:cubicBezTo>
                    <a:cubicBezTo>
                      <a:pt x="11" y="0"/>
                      <a:pt x="15" y="3"/>
                      <a:pt x="15" y="7"/>
                    </a:cubicBezTo>
                    <a:close/>
                  </a:path>
                </a:pathLst>
              </a:custGeom>
              <a:solidFill>
                <a:srgbClr val="ED74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Oval 127"/>
              <p:cNvSpPr>
                <a:spLocks noChangeArrowheads="1"/>
              </p:cNvSpPr>
              <p:nvPr/>
            </p:nvSpPr>
            <p:spPr bwMode="auto">
              <a:xfrm>
                <a:off x="8513763" y="2592388"/>
                <a:ext cx="28575" cy="30163"/>
              </a:xfrm>
              <a:prstGeom prst="ellipse">
                <a:avLst/>
              </a:prstGeom>
              <a:solidFill>
                <a:srgbClr val="F2B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Oval 128"/>
              <p:cNvSpPr>
                <a:spLocks noChangeArrowheads="1"/>
              </p:cNvSpPr>
              <p:nvPr/>
            </p:nvSpPr>
            <p:spPr bwMode="auto">
              <a:xfrm>
                <a:off x="8513763" y="2506663"/>
                <a:ext cx="28575" cy="30163"/>
              </a:xfrm>
              <a:prstGeom prst="ellipse">
                <a:avLst/>
              </a:prstGeom>
              <a:solidFill>
                <a:srgbClr val="F9C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129"/>
              <p:cNvSpPr>
                <a:spLocks noEditPoints="1"/>
              </p:cNvSpPr>
              <p:nvPr/>
            </p:nvSpPr>
            <p:spPr bwMode="auto">
              <a:xfrm>
                <a:off x="8504238" y="2532063"/>
                <a:ext cx="30163" cy="26988"/>
              </a:xfrm>
              <a:custGeom>
                <a:avLst/>
                <a:gdLst>
                  <a:gd name="T0" fmla="*/ 3 w 7"/>
                  <a:gd name="T1" fmla="*/ 6 h 6"/>
                  <a:gd name="T2" fmla="*/ 0 w 7"/>
                  <a:gd name="T3" fmla="*/ 3 h 6"/>
                  <a:gd name="T4" fmla="*/ 3 w 7"/>
                  <a:gd name="T5" fmla="*/ 0 h 6"/>
                  <a:gd name="T6" fmla="*/ 7 w 7"/>
                  <a:gd name="T7" fmla="*/ 3 h 6"/>
                  <a:gd name="T8" fmla="*/ 3 w 7"/>
                  <a:gd name="T9" fmla="*/ 6 h 6"/>
                  <a:gd name="T10" fmla="*/ 3 w 7"/>
                  <a:gd name="T11" fmla="*/ 2 h 6"/>
                  <a:gd name="T12" fmla="*/ 3 w 7"/>
                  <a:gd name="T13" fmla="*/ 3 h 6"/>
                  <a:gd name="T14" fmla="*/ 3 w 7"/>
                  <a:gd name="T15" fmla="*/ 4 h 6"/>
                  <a:gd name="T16" fmla="*/ 4 w 7"/>
                  <a:gd name="T17" fmla="*/ 3 h 6"/>
                  <a:gd name="T18" fmla="*/ 3 w 7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3" y="6"/>
                    </a:move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5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130"/>
              <p:cNvSpPr>
                <a:spLocks noEditPoints="1"/>
              </p:cNvSpPr>
              <p:nvPr/>
            </p:nvSpPr>
            <p:spPr bwMode="auto">
              <a:xfrm>
                <a:off x="8521701" y="2532063"/>
                <a:ext cx="30163" cy="26988"/>
              </a:xfrm>
              <a:custGeom>
                <a:avLst/>
                <a:gdLst>
                  <a:gd name="T0" fmla="*/ 4 w 7"/>
                  <a:gd name="T1" fmla="*/ 6 h 6"/>
                  <a:gd name="T2" fmla="*/ 0 w 7"/>
                  <a:gd name="T3" fmla="*/ 3 h 6"/>
                  <a:gd name="T4" fmla="*/ 4 w 7"/>
                  <a:gd name="T5" fmla="*/ 0 h 6"/>
                  <a:gd name="T6" fmla="*/ 7 w 7"/>
                  <a:gd name="T7" fmla="*/ 3 h 6"/>
                  <a:gd name="T8" fmla="*/ 4 w 7"/>
                  <a:gd name="T9" fmla="*/ 6 h 6"/>
                  <a:gd name="T10" fmla="*/ 4 w 7"/>
                  <a:gd name="T11" fmla="*/ 2 h 6"/>
                  <a:gd name="T12" fmla="*/ 3 w 7"/>
                  <a:gd name="T13" fmla="*/ 3 h 6"/>
                  <a:gd name="T14" fmla="*/ 4 w 7"/>
                  <a:gd name="T15" fmla="*/ 4 h 6"/>
                  <a:gd name="T16" fmla="*/ 4 w 7"/>
                  <a:gd name="T17" fmla="*/ 3 h 6"/>
                  <a:gd name="T18" fmla="*/ 4 w 7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5" y="6"/>
                      <a:pt x="4" y="6"/>
                    </a:cubicBezTo>
                    <a:close/>
                    <a:moveTo>
                      <a:pt x="4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131"/>
              <p:cNvSpPr>
                <a:spLocks noEditPoints="1"/>
              </p:cNvSpPr>
              <p:nvPr/>
            </p:nvSpPr>
            <p:spPr bwMode="auto">
              <a:xfrm>
                <a:off x="8504238" y="2566988"/>
                <a:ext cx="30163" cy="30163"/>
              </a:xfrm>
              <a:custGeom>
                <a:avLst/>
                <a:gdLst>
                  <a:gd name="T0" fmla="*/ 3 w 7"/>
                  <a:gd name="T1" fmla="*/ 7 h 7"/>
                  <a:gd name="T2" fmla="*/ 0 w 7"/>
                  <a:gd name="T3" fmla="*/ 3 h 7"/>
                  <a:gd name="T4" fmla="*/ 3 w 7"/>
                  <a:gd name="T5" fmla="*/ 0 h 7"/>
                  <a:gd name="T6" fmla="*/ 7 w 7"/>
                  <a:gd name="T7" fmla="*/ 3 h 7"/>
                  <a:gd name="T8" fmla="*/ 3 w 7"/>
                  <a:gd name="T9" fmla="*/ 7 h 7"/>
                  <a:gd name="T10" fmla="*/ 3 w 7"/>
                  <a:gd name="T11" fmla="*/ 3 h 7"/>
                  <a:gd name="T12" fmla="*/ 3 w 7"/>
                  <a:gd name="T13" fmla="*/ 3 h 7"/>
                  <a:gd name="T14" fmla="*/ 3 w 7"/>
                  <a:gd name="T15" fmla="*/ 4 h 7"/>
                  <a:gd name="T16" fmla="*/ 4 w 7"/>
                  <a:gd name="T17" fmla="*/ 3 h 7"/>
                  <a:gd name="T18" fmla="*/ 3 w 7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5" y="0"/>
                      <a:pt x="7" y="2"/>
                      <a:pt x="7" y="3"/>
                    </a:cubicBezTo>
                    <a:cubicBezTo>
                      <a:pt x="7" y="5"/>
                      <a:pt x="5" y="7"/>
                      <a:pt x="3" y="7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132"/>
              <p:cNvSpPr>
                <a:spLocks noEditPoints="1"/>
              </p:cNvSpPr>
              <p:nvPr/>
            </p:nvSpPr>
            <p:spPr bwMode="auto">
              <a:xfrm>
                <a:off x="8521701" y="2566988"/>
                <a:ext cx="30163" cy="30163"/>
              </a:xfrm>
              <a:custGeom>
                <a:avLst/>
                <a:gdLst>
                  <a:gd name="T0" fmla="*/ 4 w 7"/>
                  <a:gd name="T1" fmla="*/ 7 h 7"/>
                  <a:gd name="T2" fmla="*/ 0 w 7"/>
                  <a:gd name="T3" fmla="*/ 3 h 7"/>
                  <a:gd name="T4" fmla="*/ 4 w 7"/>
                  <a:gd name="T5" fmla="*/ 0 h 7"/>
                  <a:gd name="T6" fmla="*/ 7 w 7"/>
                  <a:gd name="T7" fmla="*/ 3 h 7"/>
                  <a:gd name="T8" fmla="*/ 4 w 7"/>
                  <a:gd name="T9" fmla="*/ 7 h 7"/>
                  <a:gd name="T10" fmla="*/ 4 w 7"/>
                  <a:gd name="T11" fmla="*/ 3 h 7"/>
                  <a:gd name="T12" fmla="*/ 3 w 7"/>
                  <a:gd name="T13" fmla="*/ 3 h 7"/>
                  <a:gd name="T14" fmla="*/ 4 w 7"/>
                  <a:gd name="T15" fmla="*/ 4 h 7"/>
                  <a:gd name="T16" fmla="*/ 4 w 7"/>
                  <a:gd name="T17" fmla="*/ 3 h 7"/>
                  <a:gd name="T18" fmla="*/ 4 w 7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4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" y="0"/>
                      <a:pt x="7" y="2"/>
                      <a:pt x="7" y="3"/>
                    </a:cubicBezTo>
                    <a:cubicBezTo>
                      <a:pt x="7" y="5"/>
                      <a:pt x="5" y="7"/>
                      <a:pt x="4" y="7"/>
                    </a:cubicBezTo>
                    <a:close/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133"/>
              <p:cNvSpPr>
                <a:spLocks noEditPoints="1"/>
              </p:cNvSpPr>
              <p:nvPr/>
            </p:nvSpPr>
            <p:spPr bwMode="auto">
              <a:xfrm>
                <a:off x="8486776" y="2549525"/>
                <a:ext cx="30163" cy="30163"/>
              </a:xfrm>
              <a:custGeom>
                <a:avLst/>
                <a:gdLst>
                  <a:gd name="T0" fmla="*/ 3 w 7"/>
                  <a:gd name="T1" fmla="*/ 7 h 7"/>
                  <a:gd name="T2" fmla="*/ 0 w 7"/>
                  <a:gd name="T3" fmla="*/ 3 h 7"/>
                  <a:gd name="T4" fmla="*/ 3 w 7"/>
                  <a:gd name="T5" fmla="*/ 0 h 7"/>
                  <a:gd name="T6" fmla="*/ 7 w 7"/>
                  <a:gd name="T7" fmla="*/ 3 h 7"/>
                  <a:gd name="T8" fmla="*/ 3 w 7"/>
                  <a:gd name="T9" fmla="*/ 7 h 7"/>
                  <a:gd name="T10" fmla="*/ 3 w 7"/>
                  <a:gd name="T11" fmla="*/ 2 h 7"/>
                  <a:gd name="T12" fmla="*/ 2 w 7"/>
                  <a:gd name="T13" fmla="*/ 3 h 7"/>
                  <a:gd name="T14" fmla="*/ 3 w 7"/>
                  <a:gd name="T15" fmla="*/ 4 h 7"/>
                  <a:gd name="T16" fmla="*/ 4 w 7"/>
                  <a:gd name="T17" fmla="*/ 3 h 7"/>
                  <a:gd name="T18" fmla="*/ 3 w 7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5" y="7"/>
                      <a:pt x="3" y="7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134"/>
              <p:cNvSpPr>
                <a:spLocks noEditPoints="1"/>
              </p:cNvSpPr>
              <p:nvPr/>
            </p:nvSpPr>
            <p:spPr bwMode="auto">
              <a:xfrm>
                <a:off x="8504238" y="2549525"/>
                <a:ext cx="30163" cy="30163"/>
              </a:xfrm>
              <a:custGeom>
                <a:avLst/>
                <a:gdLst>
                  <a:gd name="T0" fmla="*/ 3 w 7"/>
                  <a:gd name="T1" fmla="*/ 7 h 7"/>
                  <a:gd name="T2" fmla="*/ 0 w 7"/>
                  <a:gd name="T3" fmla="*/ 3 h 7"/>
                  <a:gd name="T4" fmla="*/ 3 w 7"/>
                  <a:gd name="T5" fmla="*/ 0 h 7"/>
                  <a:gd name="T6" fmla="*/ 7 w 7"/>
                  <a:gd name="T7" fmla="*/ 3 h 7"/>
                  <a:gd name="T8" fmla="*/ 3 w 7"/>
                  <a:gd name="T9" fmla="*/ 7 h 7"/>
                  <a:gd name="T10" fmla="*/ 3 w 7"/>
                  <a:gd name="T11" fmla="*/ 2 h 7"/>
                  <a:gd name="T12" fmla="*/ 3 w 7"/>
                  <a:gd name="T13" fmla="*/ 3 h 7"/>
                  <a:gd name="T14" fmla="*/ 3 w 7"/>
                  <a:gd name="T15" fmla="*/ 4 h 7"/>
                  <a:gd name="T16" fmla="*/ 4 w 7"/>
                  <a:gd name="T17" fmla="*/ 3 h 7"/>
                  <a:gd name="T18" fmla="*/ 3 w 7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5" y="7"/>
                      <a:pt x="3" y="7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35"/>
              <p:cNvSpPr>
                <a:spLocks noEditPoints="1"/>
              </p:cNvSpPr>
              <p:nvPr/>
            </p:nvSpPr>
            <p:spPr bwMode="auto">
              <a:xfrm>
                <a:off x="8521701" y="2549525"/>
                <a:ext cx="30163" cy="30163"/>
              </a:xfrm>
              <a:custGeom>
                <a:avLst/>
                <a:gdLst>
                  <a:gd name="T0" fmla="*/ 4 w 7"/>
                  <a:gd name="T1" fmla="*/ 7 h 7"/>
                  <a:gd name="T2" fmla="*/ 0 w 7"/>
                  <a:gd name="T3" fmla="*/ 3 h 7"/>
                  <a:gd name="T4" fmla="*/ 4 w 7"/>
                  <a:gd name="T5" fmla="*/ 0 h 7"/>
                  <a:gd name="T6" fmla="*/ 7 w 7"/>
                  <a:gd name="T7" fmla="*/ 3 h 7"/>
                  <a:gd name="T8" fmla="*/ 4 w 7"/>
                  <a:gd name="T9" fmla="*/ 7 h 7"/>
                  <a:gd name="T10" fmla="*/ 4 w 7"/>
                  <a:gd name="T11" fmla="*/ 2 h 7"/>
                  <a:gd name="T12" fmla="*/ 3 w 7"/>
                  <a:gd name="T13" fmla="*/ 3 h 7"/>
                  <a:gd name="T14" fmla="*/ 4 w 7"/>
                  <a:gd name="T15" fmla="*/ 4 h 7"/>
                  <a:gd name="T16" fmla="*/ 4 w 7"/>
                  <a:gd name="T17" fmla="*/ 3 h 7"/>
                  <a:gd name="T18" fmla="*/ 4 w 7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4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5" y="7"/>
                      <a:pt x="4" y="7"/>
                    </a:cubicBezTo>
                    <a:close/>
                    <a:moveTo>
                      <a:pt x="4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136"/>
              <p:cNvSpPr>
                <a:spLocks noEditPoints="1"/>
              </p:cNvSpPr>
              <p:nvPr/>
            </p:nvSpPr>
            <p:spPr bwMode="auto">
              <a:xfrm>
                <a:off x="8539163" y="2549525"/>
                <a:ext cx="28575" cy="30163"/>
              </a:xfrm>
              <a:custGeom>
                <a:avLst/>
                <a:gdLst>
                  <a:gd name="T0" fmla="*/ 4 w 7"/>
                  <a:gd name="T1" fmla="*/ 7 h 7"/>
                  <a:gd name="T2" fmla="*/ 0 w 7"/>
                  <a:gd name="T3" fmla="*/ 3 h 7"/>
                  <a:gd name="T4" fmla="*/ 4 w 7"/>
                  <a:gd name="T5" fmla="*/ 0 h 7"/>
                  <a:gd name="T6" fmla="*/ 7 w 7"/>
                  <a:gd name="T7" fmla="*/ 3 h 7"/>
                  <a:gd name="T8" fmla="*/ 4 w 7"/>
                  <a:gd name="T9" fmla="*/ 7 h 7"/>
                  <a:gd name="T10" fmla="*/ 4 w 7"/>
                  <a:gd name="T11" fmla="*/ 2 h 7"/>
                  <a:gd name="T12" fmla="*/ 3 w 7"/>
                  <a:gd name="T13" fmla="*/ 3 h 7"/>
                  <a:gd name="T14" fmla="*/ 4 w 7"/>
                  <a:gd name="T15" fmla="*/ 4 h 7"/>
                  <a:gd name="T16" fmla="*/ 5 w 7"/>
                  <a:gd name="T17" fmla="*/ 3 h 7"/>
                  <a:gd name="T18" fmla="*/ 4 w 7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4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5" y="7"/>
                      <a:pt x="4" y="7"/>
                    </a:cubicBezTo>
                    <a:close/>
                    <a:moveTo>
                      <a:pt x="4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DE3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137"/>
              <p:cNvSpPr/>
              <p:nvPr/>
            </p:nvSpPr>
            <p:spPr bwMode="auto">
              <a:xfrm>
                <a:off x="8097838" y="4529138"/>
                <a:ext cx="309563" cy="42863"/>
              </a:xfrm>
              <a:custGeom>
                <a:avLst/>
                <a:gdLst>
                  <a:gd name="T0" fmla="*/ 37 w 73"/>
                  <a:gd name="T1" fmla="*/ 1 h 10"/>
                  <a:gd name="T2" fmla="*/ 0 w 73"/>
                  <a:gd name="T3" fmla="*/ 0 h 10"/>
                  <a:gd name="T4" fmla="*/ 13 w 73"/>
                  <a:gd name="T5" fmla="*/ 6 h 10"/>
                  <a:gd name="T6" fmla="*/ 37 w 73"/>
                  <a:gd name="T7" fmla="*/ 10 h 10"/>
                  <a:gd name="T8" fmla="*/ 61 w 73"/>
                  <a:gd name="T9" fmla="*/ 6 h 10"/>
                  <a:gd name="T10" fmla="*/ 73 w 73"/>
                  <a:gd name="T11" fmla="*/ 0 h 10"/>
                  <a:gd name="T12" fmla="*/ 37 w 73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0">
                    <a:moveTo>
                      <a:pt x="37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9" y="4"/>
                      <a:pt x="13" y="6"/>
                    </a:cubicBezTo>
                    <a:cubicBezTo>
                      <a:pt x="17" y="8"/>
                      <a:pt x="23" y="10"/>
                      <a:pt x="37" y="10"/>
                    </a:cubicBezTo>
                    <a:cubicBezTo>
                      <a:pt x="50" y="10"/>
                      <a:pt x="57" y="8"/>
                      <a:pt x="61" y="6"/>
                    </a:cubicBezTo>
                    <a:cubicBezTo>
                      <a:pt x="64" y="4"/>
                      <a:pt x="73" y="0"/>
                      <a:pt x="73" y="0"/>
                    </a:cubicBezTo>
                    <a:cubicBezTo>
                      <a:pt x="37" y="1"/>
                      <a:pt x="37" y="1"/>
                      <a:pt x="37" y="1"/>
                    </a:cubicBezTo>
                  </a:path>
                </a:pathLst>
              </a:custGeom>
              <a:solidFill>
                <a:srgbClr val="BBD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Oval 138"/>
              <p:cNvSpPr>
                <a:spLocks noChangeArrowheads="1"/>
              </p:cNvSpPr>
              <p:nvPr/>
            </p:nvSpPr>
            <p:spPr bwMode="auto">
              <a:xfrm>
                <a:off x="8067676" y="4443413"/>
                <a:ext cx="360363" cy="120650"/>
              </a:xfrm>
              <a:prstGeom prst="ellipse">
                <a:avLst/>
              </a:prstGeom>
              <a:solidFill>
                <a:srgbClr val="CD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Oval 139"/>
              <p:cNvSpPr>
                <a:spLocks noChangeArrowheads="1"/>
              </p:cNvSpPr>
              <p:nvPr/>
            </p:nvSpPr>
            <p:spPr bwMode="auto">
              <a:xfrm>
                <a:off x="8105776" y="4452938"/>
                <a:ext cx="284163" cy="88900"/>
              </a:xfrm>
              <a:prstGeom prst="ellipse">
                <a:avLst/>
              </a:prstGeom>
              <a:solidFill>
                <a:srgbClr val="BBD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Oval 140"/>
              <p:cNvSpPr>
                <a:spLocks noChangeArrowheads="1"/>
              </p:cNvSpPr>
              <p:nvPr/>
            </p:nvSpPr>
            <p:spPr bwMode="auto">
              <a:xfrm>
                <a:off x="8123238" y="4465638"/>
                <a:ext cx="249238" cy="71438"/>
              </a:xfrm>
              <a:prstGeom prst="ellipse">
                <a:avLst/>
              </a:prstGeom>
              <a:solidFill>
                <a:srgbClr val="A9C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141"/>
              <p:cNvSpPr/>
              <p:nvPr/>
            </p:nvSpPr>
            <p:spPr bwMode="auto">
              <a:xfrm>
                <a:off x="8135938" y="4418013"/>
                <a:ext cx="220663" cy="123825"/>
              </a:xfrm>
              <a:custGeom>
                <a:avLst/>
                <a:gdLst>
                  <a:gd name="T0" fmla="*/ 47 w 52"/>
                  <a:gd name="T1" fmla="*/ 0 h 29"/>
                  <a:gd name="T2" fmla="*/ 26 w 52"/>
                  <a:gd name="T3" fmla="*/ 1 h 29"/>
                  <a:gd name="T4" fmla="*/ 4 w 52"/>
                  <a:gd name="T5" fmla="*/ 0 h 29"/>
                  <a:gd name="T6" fmla="*/ 0 w 52"/>
                  <a:gd name="T7" fmla="*/ 0 h 29"/>
                  <a:gd name="T8" fmla="*/ 0 w 52"/>
                  <a:gd name="T9" fmla="*/ 17 h 29"/>
                  <a:gd name="T10" fmla="*/ 4 w 52"/>
                  <a:gd name="T11" fmla="*/ 21 h 29"/>
                  <a:gd name="T12" fmla="*/ 7 w 52"/>
                  <a:gd name="T13" fmla="*/ 23 h 29"/>
                  <a:gd name="T14" fmla="*/ 13 w 52"/>
                  <a:gd name="T15" fmla="*/ 26 h 29"/>
                  <a:gd name="T16" fmla="*/ 20 w 52"/>
                  <a:gd name="T17" fmla="*/ 27 h 29"/>
                  <a:gd name="T18" fmla="*/ 26 w 52"/>
                  <a:gd name="T19" fmla="*/ 27 h 29"/>
                  <a:gd name="T20" fmla="*/ 32 w 52"/>
                  <a:gd name="T21" fmla="*/ 27 h 29"/>
                  <a:gd name="T22" fmla="*/ 38 w 52"/>
                  <a:gd name="T23" fmla="*/ 26 h 29"/>
                  <a:gd name="T24" fmla="*/ 44 w 52"/>
                  <a:gd name="T25" fmla="*/ 23 h 29"/>
                  <a:gd name="T26" fmla="*/ 48 w 52"/>
                  <a:gd name="T27" fmla="*/ 21 h 29"/>
                  <a:gd name="T28" fmla="*/ 48 w 52"/>
                  <a:gd name="T29" fmla="*/ 21 h 29"/>
                  <a:gd name="T30" fmla="*/ 48 w 52"/>
                  <a:gd name="T31" fmla="*/ 21 h 29"/>
                  <a:gd name="T32" fmla="*/ 48 w 52"/>
                  <a:gd name="T33" fmla="*/ 20 h 29"/>
                  <a:gd name="T34" fmla="*/ 48 w 52"/>
                  <a:gd name="T35" fmla="*/ 21 h 29"/>
                  <a:gd name="T36" fmla="*/ 52 w 52"/>
                  <a:gd name="T37" fmla="*/ 17 h 29"/>
                  <a:gd name="T38" fmla="*/ 52 w 52"/>
                  <a:gd name="T39" fmla="*/ 0 h 29"/>
                  <a:gd name="T40" fmla="*/ 47 w 52"/>
                  <a:gd name="T4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29">
                    <a:moveTo>
                      <a:pt x="47" y="0"/>
                    </a:moveTo>
                    <a:cubicBezTo>
                      <a:pt x="26" y="1"/>
                      <a:pt x="26" y="1"/>
                      <a:pt x="2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7" y="23"/>
                    </a:cubicBezTo>
                    <a:cubicBezTo>
                      <a:pt x="7" y="23"/>
                      <a:pt x="8" y="27"/>
                      <a:pt x="13" y="26"/>
                    </a:cubicBezTo>
                    <a:cubicBezTo>
                      <a:pt x="13" y="26"/>
                      <a:pt x="15" y="28"/>
                      <a:pt x="20" y="27"/>
                    </a:cubicBezTo>
                    <a:cubicBezTo>
                      <a:pt x="20" y="27"/>
                      <a:pt x="23" y="29"/>
                      <a:pt x="26" y="27"/>
                    </a:cubicBezTo>
                    <a:cubicBezTo>
                      <a:pt x="29" y="29"/>
                      <a:pt x="32" y="27"/>
                      <a:pt x="32" y="27"/>
                    </a:cubicBezTo>
                    <a:cubicBezTo>
                      <a:pt x="36" y="28"/>
                      <a:pt x="38" y="26"/>
                      <a:pt x="38" y="26"/>
                    </a:cubicBezTo>
                    <a:cubicBezTo>
                      <a:pt x="43" y="27"/>
                      <a:pt x="44" y="23"/>
                      <a:pt x="44" y="23"/>
                    </a:cubicBezTo>
                    <a:cubicBezTo>
                      <a:pt x="48" y="24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51" y="21"/>
                      <a:pt x="52" y="17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142"/>
              <p:cNvSpPr/>
              <p:nvPr/>
            </p:nvSpPr>
            <p:spPr bwMode="auto">
              <a:xfrm>
                <a:off x="8148638" y="4448175"/>
                <a:ext cx="3175" cy="30163"/>
              </a:xfrm>
              <a:custGeom>
                <a:avLst/>
                <a:gdLst>
                  <a:gd name="T0" fmla="*/ 1 w 1"/>
                  <a:gd name="T1" fmla="*/ 7 h 7"/>
                  <a:gd name="T2" fmla="*/ 1 w 1"/>
                  <a:gd name="T3" fmla="*/ 0 h 7"/>
                  <a:gd name="T4" fmla="*/ 0 w 1"/>
                  <a:gd name="T5" fmla="*/ 0 h 7"/>
                  <a:gd name="T6" fmla="*/ 0 w 1"/>
                  <a:gd name="T7" fmla="*/ 7 h 7"/>
                  <a:gd name="T8" fmla="*/ 1 w 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1" y="5"/>
                      <a:pt x="1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ED8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143"/>
              <p:cNvSpPr/>
              <p:nvPr/>
            </p:nvSpPr>
            <p:spPr bwMode="auto">
              <a:xfrm>
                <a:off x="8164513" y="4460875"/>
                <a:ext cx="4763" cy="55563"/>
              </a:xfrm>
              <a:custGeom>
                <a:avLst/>
                <a:gdLst>
                  <a:gd name="T0" fmla="*/ 1 w 1"/>
                  <a:gd name="T1" fmla="*/ 13 h 13"/>
                  <a:gd name="T2" fmla="*/ 1 w 1"/>
                  <a:gd name="T3" fmla="*/ 0 h 13"/>
                  <a:gd name="T4" fmla="*/ 0 w 1"/>
                  <a:gd name="T5" fmla="*/ 0 h 13"/>
                  <a:gd name="T6" fmla="*/ 0 w 1"/>
                  <a:gd name="T7" fmla="*/ 13 h 13"/>
                  <a:gd name="T8" fmla="*/ 1 w 1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1" y="13"/>
                    </a:moveTo>
                    <a:cubicBezTo>
                      <a:pt x="1" y="10"/>
                      <a:pt x="1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10"/>
                      <a:pt x="0" y="13"/>
                    </a:cubicBez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ED8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144"/>
              <p:cNvSpPr/>
              <p:nvPr/>
            </p:nvSpPr>
            <p:spPr bwMode="auto">
              <a:xfrm>
                <a:off x="8191501" y="4465638"/>
                <a:ext cx="0" cy="58738"/>
              </a:xfrm>
              <a:custGeom>
                <a:avLst/>
                <a:gdLst>
                  <a:gd name="T0" fmla="*/ 14 h 14"/>
                  <a:gd name="T1" fmla="*/ 0 h 14"/>
                  <a:gd name="T2" fmla="*/ 0 h 14"/>
                  <a:gd name="T3" fmla="*/ 14 h 1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4">
                    <a:moveTo>
                      <a:pt x="0" y="14"/>
                    </a:moveTo>
                    <a:cubicBezTo>
                      <a:pt x="0" y="11"/>
                      <a:pt x="0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11"/>
                      <a:pt x="0" y="14"/>
                    </a:cubicBezTo>
                    <a:close/>
                  </a:path>
                </a:pathLst>
              </a:custGeom>
              <a:solidFill>
                <a:srgbClr val="ED8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145"/>
              <p:cNvSpPr/>
              <p:nvPr/>
            </p:nvSpPr>
            <p:spPr bwMode="auto">
              <a:xfrm>
                <a:off x="8216901" y="4473575"/>
                <a:ext cx="3175" cy="55563"/>
              </a:xfrm>
              <a:custGeom>
                <a:avLst/>
                <a:gdLst>
                  <a:gd name="T0" fmla="*/ 1 w 1"/>
                  <a:gd name="T1" fmla="*/ 13 h 13"/>
                  <a:gd name="T2" fmla="*/ 1 w 1"/>
                  <a:gd name="T3" fmla="*/ 0 h 13"/>
                  <a:gd name="T4" fmla="*/ 0 w 1"/>
                  <a:gd name="T5" fmla="*/ 0 h 13"/>
                  <a:gd name="T6" fmla="*/ 0 w 1"/>
                  <a:gd name="T7" fmla="*/ 13 h 13"/>
                  <a:gd name="T8" fmla="*/ 1 w 1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1" y="13"/>
                    </a:moveTo>
                    <a:cubicBezTo>
                      <a:pt x="1" y="10"/>
                      <a:pt x="1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10"/>
                      <a:pt x="0" y="13"/>
                    </a:cubicBez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ED8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146"/>
              <p:cNvSpPr/>
              <p:nvPr/>
            </p:nvSpPr>
            <p:spPr bwMode="auto">
              <a:xfrm>
                <a:off x="8245476" y="4473575"/>
                <a:ext cx="0" cy="55563"/>
              </a:xfrm>
              <a:custGeom>
                <a:avLst/>
                <a:gdLst>
                  <a:gd name="T0" fmla="*/ 13 h 13"/>
                  <a:gd name="T1" fmla="*/ 0 h 13"/>
                  <a:gd name="T2" fmla="*/ 0 h 13"/>
                  <a:gd name="T3" fmla="*/ 13 h 1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3">
                    <a:moveTo>
                      <a:pt x="0" y="13"/>
                    </a:moveTo>
                    <a:cubicBezTo>
                      <a:pt x="0" y="10"/>
                      <a:pt x="0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10"/>
                      <a:pt x="0" y="13"/>
                    </a:cubicBezTo>
                    <a:close/>
                  </a:path>
                </a:pathLst>
              </a:custGeom>
              <a:solidFill>
                <a:srgbClr val="ED8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147"/>
              <p:cNvSpPr/>
              <p:nvPr/>
            </p:nvSpPr>
            <p:spPr bwMode="auto">
              <a:xfrm>
                <a:off x="8339138" y="4448175"/>
                <a:ext cx="0" cy="50800"/>
              </a:xfrm>
              <a:custGeom>
                <a:avLst/>
                <a:gdLst>
                  <a:gd name="T0" fmla="*/ 12 h 12"/>
                  <a:gd name="T1" fmla="*/ 0 h 12"/>
                  <a:gd name="T2" fmla="*/ 0 h 12"/>
                  <a:gd name="T3" fmla="*/ 12 h 12"/>
                  <a:gd name="T4" fmla="*/ 7 h 12"/>
                  <a:gd name="T5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2">
                    <a:moveTo>
                      <a:pt x="0" y="12"/>
                    </a:moveTo>
                    <a:cubicBezTo>
                      <a:pt x="0" y="10"/>
                      <a:pt x="0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10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D8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148"/>
              <p:cNvSpPr/>
              <p:nvPr/>
            </p:nvSpPr>
            <p:spPr bwMode="auto">
              <a:xfrm>
                <a:off x="8318501" y="4460875"/>
                <a:ext cx="3175" cy="55563"/>
              </a:xfrm>
              <a:custGeom>
                <a:avLst/>
                <a:gdLst>
                  <a:gd name="T0" fmla="*/ 1 w 1"/>
                  <a:gd name="T1" fmla="*/ 13 h 13"/>
                  <a:gd name="T2" fmla="*/ 1 w 1"/>
                  <a:gd name="T3" fmla="*/ 0 h 13"/>
                  <a:gd name="T4" fmla="*/ 0 w 1"/>
                  <a:gd name="T5" fmla="*/ 0 h 13"/>
                  <a:gd name="T6" fmla="*/ 0 w 1"/>
                  <a:gd name="T7" fmla="*/ 13 h 13"/>
                  <a:gd name="T8" fmla="*/ 1 w 1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1" y="13"/>
                    </a:moveTo>
                    <a:cubicBezTo>
                      <a:pt x="1" y="10"/>
                      <a:pt x="1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10"/>
                      <a:pt x="0" y="13"/>
                    </a:cubicBez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ED8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149"/>
              <p:cNvSpPr/>
              <p:nvPr/>
            </p:nvSpPr>
            <p:spPr bwMode="auto">
              <a:xfrm>
                <a:off x="8296276" y="4465638"/>
                <a:ext cx="0" cy="58738"/>
              </a:xfrm>
              <a:custGeom>
                <a:avLst/>
                <a:gdLst>
                  <a:gd name="T0" fmla="*/ 14 h 14"/>
                  <a:gd name="T1" fmla="*/ 0 h 14"/>
                  <a:gd name="T2" fmla="*/ 0 h 14"/>
                  <a:gd name="T3" fmla="*/ 14 h 1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4">
                    <a:moveTo>
                      <a:pt x="0" y="14"/>
                    </a:moveTo>
                    <a:cubicBezTo>
                      <a:pt x="0" y="11"/>
                      <a:pt x="0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11"/>
                      <a:pt x="0" y="14"/>
                    </a:cubicBezTo>
                    <a:close/>
                  </a:path>
                </a:pathLst>
              </a:custGeom>
              <a:solidFill>
                <a:srgbClr val="ED8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150"/>
              <p:cNvSpPr/>
              <p:nvPr/>
            </p:nvSpPr>
            <p:spPr bwMode="auto">
              <a:xfrm>
                <a:off x="8267701" y="4473575"/>
                <a:ext cx="3175" cy="55563"/>
              </a:xfrm>
              <a:custGeom>
                <a:avLst/>
                <a:gdLst>
                  <a:gd name="T0" fmla="*/ 1 w 1"/>
                  <a:gd name="T1" fmla="*/ 13 h 13"/>
                  <a:gd name="T2" fmla="*/ 1 w 1"/>
                  <a:gd name="T3" fmla="*/ 0 h 13"/>
                  <a:gd name="T4" fmla="*/ 0 w 1"/>
                  <a:gd name="T5" fmla="*/ 0 h 13"/>
                  <a:gd name="T6" fmla="*/ 0 w 1"/>
                  <a:gd name="T7" fmla="*/ 13 h 13"/>
                  <a:gd name="T8" fmla="*/ 1 w 1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1" y="13"/>
                    </a:moveTo>
                    <a:cubicBezTo>
                      <a:pt x="1" y="10"/>
                      <a:pt x="1" y="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10"/>
                      <a:pt x="0" y="13"/>
                    </a:cubicBez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ED8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151"/>
              <p:cNvSpPr/>
              <p:nvPr/>
            </p:nvSpPr>
            <p:spPr bwMode="auto">
              <a:xfrm>
                <a:off x="8135938" y="4371975"/>
                <a:ext cx="220663" cy="93663"/>
              </a:xfrm>
              <a:custGeom>
                <a:avLst/>
                <a:gdLst>
                  <a:gd name="T0" fmla="*/ 50 w 52"/>
                  <a:gd name="T1" fmla="*/ 12 h 22"/>
                  <a:gd name="T2" fmla="*/ 52 w 52"/>
                  <a:gd name="T3" fmla="*/ 11 h 22"/>
                  <a:gd name="T4" fmla="*/ 50 w 52"/>
                  <a:gd name="T5" fmla="*/ 9 h 22"/>
                  <a:gd name="T6" fmla="*/ 51 w 52"/>
                  <a:gd name="T7" fmla="*/ 8 h 22"/>
                  <a:gd name="T8" fmla="*/ 48 w 52"/>
                  <a:gd name="T9" fmla="*/ 7 h 22"/>
                  <a:gd name="T10" fmla="*/ 48 w 52"/>
                  <a:gd name="T11" fmla="*/ 5 h 22"/>
                  <a:gd name="T12" fmla="*/ 45 w 52"/>
                  <a:gd name="T13" fmla="*/ 5 h 22"/>
                  <a:gd name="T14" fmla="*/ 44 w 52"/>
                  <a:gd name="T15" fmla="*/ 3 h 22"/>
                  <a:gd name="T16" fmla="*/ 41 w 52"/>
                  <a:gd name="T17" fmla="*/ 3 h 22"/>
                  <a:gd name="T18" fmla="*/ 39 w 52"/>
                  <a:gd name="T19" fmla="*/ 1 h 22"/>
                  <a:gd name="T20" fmla="*/ 35 w 52"/>
                  <a:gd name="T21" fmla="*/ 1 h 22"/>
                  <a:gd name="T22" fmla="*/ 32 w 52"/>
                  <a:gd name="T23" fmla="*/ 0 h 22"/>
                  <a:gd name="T24" fmla="*/ 29 w 52"/>
                  <a:gd name="T25" fmla="*/ 1 h 22"/>
                  <a:gd name="T26" fmla="*/ 26 w 52"/>
                  <a:gd name="T27" fmla="*/ 0 h 22"/>
                  <a:gd name="T28" fmla="*/ 23 w 52"/>
                  <a:gd name="T29" fmla="*/ 1 h 22"/>
                  <a:gd name="T30" fmla="*/ 19 w 52"/>
                  <a:gd name="T31" fmla="*/ 0 h 22"/>
                  <a:gd name="T32" fmla="*/ 16 w 52"/>
                  <a:gd name="T33" fmla="*/ 1 h 22"/>
                  <a:gd name="T34" fmla="*/ 13 w 52"/>
                  <a:gd name="T35" fmla="*/ 1 h 22"/>
                  <a:gd name="T36" fmla="*/ 11 w 52"/>
                  <a:gd name="T37" fmla="*/ 3 h 22"/>
                  <a:gd name="T38" fmla="*/ 7 w 52"/>
                  <a:gd name="T39" fmla="*/ 3 h 22"/>
                  <a:gd name="T40" fmla="*/ 7 w 52"/>
                  <a:gd name="T41" fmla="*/ 5 h 22"/>
                  <a:gd name="T42" fmla="*/ 3 w 52"/>
                  <a:gd name="T43" fmla="*/ 5 h 22"/>
                  <a:gd name="T44" fmla="*/ 3 w 52"/>
                  <a:gd name="T45" fmla="*/ 7 h 22"/>
                  <a:gd name="T46" fmla="*/ 1 w 52"/>
                  <a:gd name="T47" fmla="*/ 8 h 22"/>
                  <a:gd name="T48" fmla="*/ 2 w 52"/>
                  <a:gd name="T49" fmla="*/ 9 h 22"/>
                  <a:gd name="T50" fmla="*/ 0 w 52"/>
                  <a:gd name="T51" fmla="*/ 11 h 22"/>
                  <a:gd name="T52" fmla="*/ 2 w 52"/>
                  <a:gd name="T53" fmla="*/ 12 h 22"/>
                  <a:gd name="T54" fmla="*/ 1 w 52"/>
                  <a:gd name="T55" fmla="*/ 14 h 22"/>
                  <a:gd name="T56" fmla="*/ 3 w 52"/>
                  <a:gd name="T57" fmla="*/ 15 h 22"/>
                  <a:gd name="T58" fmla="*/ 3 w 52"/>
                  <a:gd name="T59" fmla="*/ 16 h 22"/>
                  <a:gd name="T60" fmla="*/ 7 w 52"/>
                  <a:gd name="T61" fmla="*/ 17 h 22"/>
                  <a:gd name="T62" fmla="*/ 7 w 52"/>
                  <a:gd name="T63" fmla="*/ 19 h 22"/>
                  <a:gd name="T64" fmla="*/ 11 w 52"/>
                  <a:gd name="T65" fmla="*/ 19 h 22"/>
                  <a:gd name="T66" fmla="*/ 13 w 52"/>
                  <a:gd name="T67" fmla="*/ 20 h 22"/>
                  <a:gd name="T68" fmla="*/ 16 w 52"/>
                  <a:gd name="T69" fmla="*/ 20 h 22"/>
                  <a:gd name="T70" fmla="*/ 19 w 52"/>
                  <a:gd name="T71" fmla="*/ 21 h 22"/>
                  <a:gd name="T72" fmla="*/ 23 w 52"/>
                  <a:gd name="T73" fmla="*/ 21 h 22"/>
                  <a:gd name="T74" fmla="*/ 26 w 52"/>
                  <a:gd name="T75" fmla="*/ 22 h 22"/>
                  <a:gd name="T76" fmla="*/ 26 w 52"/>
                  <a:gd name="T77" fmla="*/ 22 h 22"/>
                  <a:gd name="T78" fmla="*/ 26 w 52"/>
                  <a:gd name="T79" fmla="*/ 22 h 22"/>
                  <a:gd name="T80" fmla="*/ 26 w 52"/>
                  <a:gd name="T81" fmla="*/ 22 h 22"/>
                  <a:gd name="T82" fmla="*/ 29 w 52"/>
                  <a:gd name="T83" fmla="*/ 21 h 22"/>
                  <a:gd name="T84" fmla="*/ 32 w 52"/>
                  <a:gd name="T85" fmla="*/ 21 h 22"/>
                  <a:gd name="T86" fmla="*/ 35 w 52"/>
                  <a:gd name="T87" fmla="*/ 20 h 22"/>
                  <a:gd name="T88" fmla="*/ 39 w 52"/>
                  <a:gd name="T89" fmla="*/ 20 h 22"/>
                  <a:gd name="T90" fmla="*/ 41 w 52"/>
                  <a:gd name="T91" fmla="*/ 19 h 22"/>
                  <a:gd name="T92" fmla="*/ 44 w 52"/>
                  <a:gd name="T93" fmla="*/ 19 h 22"/>
                  <a:gd name="T94" fmla="*/ 45 w 52"/>
                  <a:gd name="T95" fmla="*/ 17 h 22"/>
                  <a:gd name="T96" fmla="*/ 48 w 52"/>
                  <a:gd name="T97" fmla="*/ 16 h 22"/>
                  <a:gd name="T98" fmla="*/ 48 w 52"/>
                  <a:gd name="T99" fmla="*/ 15 h 22"/>
                  <a:gd name="T100" fmla="*/ 51 w 52"/>
                  <a:gd name="T101" fmla="*/ 14 h 22"/>
                  <a:gd name="T102" fmla="*/ 50 w 52"/>
                  <a:gd name="T103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2" h="22">
                    <a:moveTo>
                      <a:pt x="50" y="12"/>
                    </a:moveTo>
                    <a:cubicBezTo>
                      <a:pt x="51" y="12"/>
                      <a:pt x="52" y="11"/>
                      <a:pt x="52" y="11"/>
                    </a:cubicBezTo>
                    <a:cubicBezTo>
                      <a:pt x="52" y="10"/>
                      <a:pt x="51" y="10"/>
                      <a:pt x="50" y="9"/>
                    </a:cubicBezTo>
                    <a:cubicBezTo>
                      <a:pt x="51" y="9"/>
                      <a:pt x="51" y="9"/>
                      <a:pt x="51" y="8"/>
                    </a:cubicBezTo>
                    <a:cubicBezTo>
                      <a:pt x="51" y="7"/>
                      <a:pt x="49" y="7"/>
                      <a:pt x="48" y="7"/>
                    </a:cubicBezTo>
                    <a:cubicBezTo>
                      <a:pt x="49" y="6"/>
                      <a:pt x="49" y="6"/>
                      <a:pt x="48" y="5"/>
                    </a:cubicBezTo>
                    <a:cubicBezTo>
                      <a:pt x="48" y="5"/>
                      <a:pt x="46" y="5"/>
                      <a:pt x="45" y="5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3" y="3"/>
                      <a:pt x="42" y="3"/>
                      <a:pt x="41" y="3"/>
                    </a:cubicBezTo>
                    <a:cubicBezTo>
                      <a:pt x="41" y="2"/>
                      <a:pt x="40" y="2"/>
                      <a:pt x="39" y="1"/>
                    </a:cubicBezTo>
                    <a:cubicBezTo>
                      <a:pt x="38" y="1"/>
                      <a:pt x="36" y="1"/>
                      <a:pt x="35" y="1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31" y="0"/>
                      <a:pt x="30" y="0"/>
                      <a:pt x="29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2" y="0"/>
                      <a:pt x="20" y="0"/>
                      <a:pt x="19" y="0"/>
                    </a:cubicBezTo>
                    <a:cubicBezTo>
                      <a:pt x="18" y="0"/>
                      <a:pt x="17" y="1"/>
                      <a:pt x="16" y="1"/>
                    </a:cubicBezTo>
                    <a:cubicBezTo>
                      <a:pt x="15" y="1"/>
                      <a:pt x="14" y="1"/>
                      <a:pt x="13" y="1"/>
                    </a:cubicBezTo>
                    <a:cubicBezTo>
                      <a:pt x="12" y="2"/>
                      <a:pt x="11" y="2"/>
                      <a:pt x="11" y="3"/>
                    </a:cubicBezTo>
                    <a:cubicBezTo>
                      <a:pt x="10" y="3"/>
                      <a:pt x="8" y="3"/>
                      <a:pt x="7" y="3"/>
                    </a:cubicBezTo>
                    <a:cubicBezTo>
                      <a:pt x="6" y="3"/>
                      <a:pt x="6" y="4"/>
                      <a:pt x="7" y="5"/>
                    </a:cubicBezTo>
                    <a:cubicBezTo>
                      <a:pt x="5" y="5"/>
                      <a:pt x="4" y="5"/>
                      <a:pt x="3" y="5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2" y="7"/>
                      <a:pt x="1" y="7"/>
                      <a:pt x="1" y="8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1" y="10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1" y="13"/>
                      <a:pt x="0" y="13"/>
                      <a:pt x="1" y="14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4" y="17"/>
                      <a:pt x="5" y="17"/>
                      <a:pt x="7" y="17"/>
                    </a:cubicBezTo>
                    <a:cubicBezTo>
                      <a:pt x="6" y="18"/>
                      <a:pt x="6" y="18"/>
                      <a:pt x="7" y="19"/>
                    </a:cubicBezTo>
                    <a:cubicBezTo>
                      <a:pt x="8" y="19"/>
                      <a:pt x="10" y="19"/>
                      <a:pt x="11" y="19"/>
                    </a:cubicBezTo>
                    <a:cubicBezTo>
                      <a:pt x="11" y="19"/>
                      <a:pt x="12" y="20"/>
                      <a:pt x="13" y="20"/>
                    </a:cubicBezTo>
                    <a:cubicBezTo>
                      <a:pt x="14" y="21"/>
                      <a:pt x="15" y="21"/>
                      <a:pt x="16" y="20"/>
                    </a:cubicBezTo>
                    <a:cubicBezTo>
                      <a:pt x="17" y="21"/>
                      <a:pt x="18" y="21"/>
                      <a:pt x="19" y="21"/>
                    </a:cubicBezTo>
                    <a:cubicBezTo>
                      <a:pt x="20" y="22"/>
                      <a:pt x="22" y="21"/>
                      <a:pt x="23" y="21"/>
                    </a:cubicBezTo>
                    <a:cubicBezTo>
                      <a:pt x="23" y="21"/>
                      <a:pt x="24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2"/>
                      <a:pt x="28" y="21"/>
                      <a:pt x="29" y="21"/>
                    </a:cubicBezTo>
                    <a:cubicBezTo>
                      <a:pt x="30" y="21"/>
                      <a:pt x="31" y="22"/>
                      <a:pt x="32" y="21"/>
                    </a:cubicBez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21"/>
                      <a:pt x="38" y="21"/>
                      <a:pt x="39" y="20"/>
                    </a:cubicBezTo>
                    <a:cubicBezTo>
                      <a:pt x="40" y="20"/>
                      <a:pt x="41" y="19"/>
                      <a:pt x="41" y="19"/>
                    </a:cubicBezTo>
                    <a:cubicBezTo>
                      <a:pt x="42" y="19"/>
                      <a:pt x="43" y="19"/>
                      <a:pt x="44" y="19"/>
                    </a:cubicBezTo>
                    <a:cubicBezTo>
                      <a:pt x="45" y="18"/>
                      <a:pt x="45" y="18"/>
                      <a:pt x="45" y="17"/>
                    </a:cubicBezTo>
                    <a:cubicBezTo>
                      <a:pt x="46" y="17"/>
                      <a:pt x="48" y="17"/>
                      <a:pt x="48" y="16"/>
                    </a:cubicBezTo>
                    <a:cubicBezTo>
                      <a:pt x="49" y="16"/>
                      <a:pt x="49" y="15"/>
                      <a:pt x="48" y="15"/>
                    </a:cubicBezTo>
                    <a:cubicBezTo>
                      <a:pt x="49" y="15"/>
                      <a:pt x="51" y="14"/>
                      <a:pt x="51" y="14"/>
                    </a:cubicBezTo>
                    <a:cubicBezTo>
                      <a:pt x="51" y="13"/>
                      <a:pt x="51" y="13"/>
                      <a:pt x="50" y="12"/>
                    </a:cubicBezTo>
                    <a:close/>
                  </a:path>
                </a:pathLst>
              </a:custGeom>
              <a:solidFill>
                <a:srgbClr val="FAA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Oval 152"/>
              <p:cNvSpPr>
                <a:spLocks noChangeArrowheads="1"/>
              </p:cNvSpPr>
              <p:nvPr/>
            </p:nvSpPr>
            <p:spPr bwMode="auto">
              <a:xfrm>
                <a:off x="8151813" y="4379913"/>
                <a:ext cx="182563" cy="77788"/>
              </a:xfrm>
              <a:prstGeom prst="ellipse">
                <a:avLst/>
              </a:prstGeom>
              <a:solidFill>
                <a:srgbClr val="FFC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153"/>
              <p:cNvSpPr>
                <a:spLocks noEditPoints="1"/>
              </p:cNvSpPr>
              <p:nvPr/>
            </p:nvSpPr>
            <p:spPr bwMode="auto">
              <a:xfrm>
                <a:off x="8224838" y="4410075"/>
                <a:ext cx="38100" cy="17463"/>
              </a:xfrm>
              <a:custGeom>
                <a:avLst/>
                <a:gdLst>
                  <a:gd name="T0" fmla="*/ 5 w 9"/>
                  <a:gd name="T1" fmla="*/ 4 h 4"/>
                  <a:gd name="T2" fmla="*/ 0 w 9"/>
                  <a:gd name="T3" fmla="*/ 2 h 4"/>
                  <a:gd name="T4" fmla="*/ 5 w 9"/>
                  <a:gd name="T5" fmla="*/ 0 h 4"/>
                  <a:gd name="T6" fmla="*/ 9 w 9"/>
                  <a:gd name="T7" fmla="*/ 2 h 4"/>
                  <a:gd name="T8" fmla="*/ 5 w 9"/>
                  <a:gd name="T9" fmla="*/ 4 h 4"/>
                  <a:gd name="T10" fmla="*/ 5 w 9"/>
                  <a:gd name="T11" fmla="*/ 0 h 4"/>
                  <a:gd name="T12" fmla="*/ 1 w 9"/>
                  <a:gd name="T13" fmla="*/ 2 h 4"/>
                  <a:gd name="T14" fmla="*/ 5 w 9"/>
                  <a:gd name="T15" fmla="*/ 4 h 4"/>
                  <a:gd name="T16" fmla="*/ 9 w 9"/>
                  <a:gd name="T17" fmla="*/ 2 h 4"/>
                  <a:gd name="T18" fmla="*/ 5 w 9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4">
                    <a:moveTo>
                      <a:pt x="5" y="4"/>
                    </a:moveTo>
                    <a:cubicBezTo>
                      <a:pt x="2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0"/>
                      <a:pt x="9" y="1"/>
                      <a:pt x="9" y="2"/>
                    </a:cubicBezTo>
                    <a:cubicBezTo>
                      <a:pt x="9" y="3"/>
                      <a:pt x="7" y="4"/>
                      <a:pt x="5" y="4"/>
                    </a:cubicBezTo>
                    <a:close/>
                    <a:moveTo>
                      <a:pt x="5" y="0"/>
                    </a:moveTo>
                    <a:cubicBezTo>
                      <a:pt x="3" y="0"/>
                      <a:pt x="1" y="1"/>
                      <a:pt x="1" y="2"/>
                    </a:cubicBezTo>
                    <a:cubicBezTo>
                      <a:pt x="1" y="3"/>
                      <a:pt x="3" y="4"/>
                      <a:pt x="5" y="4"/>
                    </a:cubicBezTo>
                    <a:cubicBezTo>
                      <a:pt x="7" y="4"/>
                      <a:pt x="9" y="3"/>
                      <a:pt x="9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154"/>
              <p:cNvSpPr>
                <a:spLocks noEditPoints="1"/>
              </p:cNvSpPr>
              <p:nvPr/>
            </p:nvSpPr>
            <p:spPr bwMode="auto">
              <a:xfrm>
                <a:off x="8232776" y="4389438"/>
                <a:ext cx="25400" cy="20638"/>
              </a:xfrm>
              <a:custGeom>
                <a:avLst/>
                <a:gdLst>
                  <a:gd name="T0" fmla="*/ 5 w 6"/>
                  <a:gd name="T1" fmla="*/ 5 h 5"/>
                  <a:gd name="T2" fmla="*/ 4 w 6"/>
                  <a:gd name="T3" fmla="*/ 5 h 5"/>
                  <a:gd name="T4" fmla="*/ 1 w 6"/>
                  <a:gd name="T5" fmla="*/ 5 h 5"/>
                  <a:gd name="T6" fmla="*/ 1 w 6"/>
                  <a:gd name="T7" fmla="*/ 5 h 5"/>
                  <a:gd name="T8" fmla="*/ 1 w 6"/>
                  <a:gd name="T9" fmla="*/ 5 h 5"/>
                  <a:gd name="T10" fmla="*/ 0 w 6"/>
                  <a:gd name="T11" fmla="*/ 5 h 5"/>
                  <a:gd name="T12" fmla="*/ 0 w 6"/>
                  <a:gd name="T13" fmla="*/ 3 h 5"/>
                  <a:gd name="T14" fmla="*/ 0 w 6"/>
                  <a:gd name="T15" fmla="*/ 2 h 5"/>
                  <a:gd name="T16" fmla="*/ 1 w 6"/>
                  <a:gd name="T17" fmla="*/ 1 h 5"/>
                  <a:gd name="T18" fmla="*/ 1 w 6"/>
                  <a:gd name="T19" fmla="*/ 1 h 5"/>
                  <a:gd name="T20" fmla="*/ 2 w 6"/>
                  <a:gd name="T21" fmla="*/ 0 h 5"/>
                  <a:gd name="T22" fmla="*/ 2 w 6"/>
                  <a:gd name="T23" fmla="*/ 0 h 5"/>
                  <a:gd name="T24" fmla="*/ 2 w 6"/>
                  <a:gd name="T25" fmla="*/ 0 h 5"/>
                  <a:gd name="T26" fmla="*/ 2 w 6"/>
                  <a:gd name="T27" fmla="*/ 0 h 5"/>
                  <a:gd name="T28" fmla="*/ 3 w 6"/>
                  <a:gd name="T29" fmla="*/ 0 h 5"/>
                  <a:gd name="T30" fmla="*/ 3 w 6"/>
                  <a:gd name="T31" fmla="*/ 0 h 5"/>
                  <a:gd name="T32" fmla="*/ 3 w 6"/>
                  <a:gd name="T33" fmla="*/ 0 h 5"/>
                  <a:gd name="T34" fmla="*/ 3 w 6"/>
                  <a:gd name="T35" fmla="*/ 0 h 5"/>
                  <a:gd name="T36" fmla="*/ 4 w 6"/>
                  <a:gd name="T37" fmla="*/ 0 h 5"/>
                  <a:gd name="T38" fmla="*/ 4 w 6"/>
                  <a:gd name="T39" fmla="*/ 1 h 5"/>
                  <a:gd name="T40" fmla="*/ 5 w 6"/>
                  <a:gd name="T41" fmla="*/ 1 h 5"/>
                  <a:gd name="T42" fmla="*/ 5 w 6"/>
                  <a:gd name="T43" fmla="*/ 2 h 5"/>
                  <a:gd name="T44" fmla="*/ 6 w 6"/>
                  <a:gd name="T45" fmla="*/ 3 h 5"/>
                  <a:gd name="T46" fmla="*/ 5 w 6"/>
                  <a:gd name="T47" fmla="*/ 5 h 5"/>
                  <a:gd name="T48" fmla="*/ 5 w 6"/>
                  <a:gd name="T49" fmla="*/ 5 h 5"/>
                  <a:gd name="T50" fmla="*/ 3 w 6"/>
                  <a:gd name="T51" fmla="*/ 5 h 5"/>
                  <a:gd name="T52" fmla="*/ 4 w 6"/>
                  <a:gd name="T53" fmla="*/ 5 h 5"/>
                  <a:gd name="T54" fmla="*/ 5 w 6"/>
                  <a:gd name="T55" fmla="*/ 5 h 5"/>
                  <a:gd name="T56" fmla="*/ 5 w 6"/>
                  <a:gd name="T57" fmla="*/ 3 h 5"/>
                  <a:gd name="T58" fmla="*/ 5 w 6"/>
                  <a:gd name="T59" fmla="*/ 2 h 5"/>
                  <a:gd name="T60" fmla="*/ 4 w 6"/>
                  <a:gd name="T61" fmla="*/ 1 h 5"/>
                  <a:gd name="T62" fmla="*/ 4 w 6"/>
                  <a:gd name="T63" fmla="*/ 1 h 5"/>
                  <a:gd name="T64" fmla="*/ 3 w 6"/>
                  <a:gd name="T65" fmla="*/ 0 h 5"/>
                  <a:gd name="T66" fmla="*/ 3 w 6"/>
                  <a:gd name="T67" fmla="*/ 0 h 5"/>
                  <a:gd name="T68" fmla="*/ 3 w 6"/>
                  <a:gd name="T69" fmla="*/ 0 h 5"/>
                  <a:gd name="T70" fmla="*/ 2 w 6"/>
                  <a:gd name="T71" fmla="*/ 1 h 5"/>
                  <a:gd name="T72" fmla="*/ 1 w 6"/>
                  <a:gd name="T73" fmla="*/ 1 h 5"/>
                  <a:gd name="T74" fmla="*/ 1 w 6"/>
                  <a:gd name="T75" fmla="*/ 2 h 5"/>
                  <a:gd name="T76" fmla="*/ 1 w 6"/>
                  <a:gd name="T77" fmla="*/ 3 h 5"/>
                  <a:gd name="T78" fmla="*/ 1 w 6"/>
                  <a:gd name="T79" fmla="*/ 5 h 5"/>
                  <a:gd name="T80" fmla="*/ 1 w 6"/>
                  <a:gd name="T81" fmla="*/ 5 h 5"/>
                  <a:gd name="T82" fmla="*/ 3 w 6"/>
                  <a:gd name="T8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3"/>
                      <a:pt x="6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155"/>
              <p:cNvSpPr>
                <a:spLocks noEditPoints="1"/>
              </p:cNvSpPr>
              <p:nvPr/>
            </p:nvSpPr>
            <p:spPr bwMode="auto">
              <a:xfrm>
                <a:off x="8250238" y="4397375"/>
                <a:ext cx="46038" cy="17463"/>
              </a:xfrm>
              <a:custGeom>
                <a:avLst/>
                <a:gdLst>
                  <a:gd name="T0" fmla="*/ 2 w 11"/>
                  <a:gd name="T1" fmla="*/ 4 h 4"/>
                  <a:gd name="T2" fmla="*/ 2 w 11"/>
                  <a:gd name="T3" fmla="*/ 4 h 4"/>
                  <a:gd name="T4" fmla="*/ 0 w 11"/>
                  <a:gd name="T5" fmla="*/ 3 h 4"/>
                  <a:gd name="T6" fmla="*/ 0 w 11"/>
                  <a:gd name="T7" fmla="*/ 3 h 4"/>
                  <a:gd name="T8" fmla="*/ 0 w 11"/>
                  <a:gd name="T9" fmla="*/ 3 h 4"/>
                  <a:gd name="T10" fmla="*/ 1 w 11"/>
                  <a:gd name="T11" fmla="*/ 3 h 4"/>
                  <a:gd name="T12" fmla="*/ 3 w 11"/>
                  <a:gd name="T13" fmla="*/ 2 h 4"/>
                  <a:gd name="T14" fmla="*/ 5 w 11"/>
                  <a:gd name="T15" fmla="*/ 1 h 4"/>
                  <a:gd name="T16" fmla="*/ 6 w 11"/>
                  <a:gd name="T17" fmla="*/ 0 h 4"/>
                  <a:gd name="T18" fmla="*/ 8 w 11"/>
                  <a:gd name="T19" fmla="*/ 0 h 4"/>
                  <a:gd name="T20" fmla="*/ 10 w 11"/>
                  <a:gd name="T21" fmla="*/ 0 h 4"/>
                  <a:gd name="T22" fmla="*/ 10 w 11"/>
                  <a:gd name="T23" fmla="*/ 0 h 4"/>
                  <a:gd name="T24" fmla="*/ 10 w 11"/>
                  <a:gd name="T25" fmla="*/ 0 h 4"/>
                  <a:gd name="T26" fmla="*/ 11 w 11"/>
                  <a:gd name="T27" fmla="*/ 0 h 4"/>
                  <a:gd name="T28" fmla="*/ 11 w 11"/>
                  <a:gd name="T29" fmla="*/ 0 h 4"/>
                  <a:gd name="T30" fmla="*/ 11 w 11"/>
                  <a:gd name="T31" fmla="*/ 0 h 4"/>
                  <a:gd name="T32" fmla="*/ 11 w 11"/>
                  <a:gd name="T33" fmla="*/ 0 h 4"/>
                  <a:gd name="T34" fmla="*/ 11 w 11"/>
                  <a:gd name="T35" fmla="*/ 0 h 4"/>
                  <a:gd name="T36" fmla="*/ 11 w 11"/>
                  <a:gd name="T37" fmla="*/ 0 h 4"/>
                  <a:gd name="T38" fmla="*/ 10 w 11"/>
                  <a:gd name="T39" fmla="*/ 1 h 4"/>
                  <a:gd name="T40" fmla="*/ 9 w 11"/>
                  <a:gd name="T41" fmla="*/ 2 h 4"/>
                  <a:gd name="T42" fmla="*/ 9 w 11"/>
                  <a:gd name="T43" fmla="*/ 2 h 4"/>
                  <a:gd name="T44" fmla="*/ 7 w 11"/>
                  <a:gd name="T45" fmla="*/ 3 h 4"/>
                  <a:gd name="T46" fmla="*/ 4 w 11"/>
                  <a:gd name="T47" fmla="*/ 4 h 4"/>
                  <a:gd name="T48" fmla="*/ 3 w 11"/>
                  <a:gd name="T49" fmla="*/ 4 h 4"/>
                  <a:gd name="T50" fmla="*/ 2 w 11"/>
                  <a:gd name="T51" fmla="*/ 4 h 4"/>
                  <a:gd name="T52" fmla="*/ 1 w 11"/>
                  <a:gd name="T53" fmla="*/ 3 h 4"/>
                  <a:gd name="T54" fmla="*/ 3 w 11"/>
                  <a:gd name="T55" fmla="*/ 4 h 4"/>
                  <a:gd name="T56" fmla="*/ 4 w 11"/>
                  <a:gd name="T57" fmla="*/ 4 h 4"/>
                  <a:gd name="T58" fmla="*/ 6 w 11"/>
                  <a:gd name="T59" fmla="*/ 3 h 4"/>
                  <a:gd name="T60" fmla="*/ 8 w 11"/>
                  <a:gd name="T61" fmla="*/ 2 h 4"/>
                  <a:gd name="T62" fmla="*/ 9 w 11"/>
                  <a:gd name="T63" fmla="*/ 1 h 4"/>
                  <a:gd name="T64" fmla="*/ 9 w 11"/>
                  <a:gd name="T65" fmla="*/ 1 h 4"/>
                  <a:gd name="T66" fmla="*/ 10 w 11"/>
                  <a:gd name="T67" fmla="*/ 0 h 4"/>
                  <a:gd name="T68" fmla="*/ 10 w 11"/>
                  <a:gd name="T69" fmla="*/ 0 h 4"/>
                  <a:gd name="T70" fmla="*/ 10 w 11"/>
                  <a:gd name="T71" fmla="*/ 0 h 4"/>
                  <a:gd name="T72" fmla="*/ 8 w 11"/>
                  <a:gd name="T73" fmla="*/ 0 h 4"/>
                  <a:gd name="T74" fmla="*/ 7 w 11"/>
                  <a:gd name="T75" fmla="*/ 1 h 4"/>
                  <a:gd name="T76" fmla="*/ 5 w 11"/>
                  <a:gd name="T77" fmla="*/ 1 h 4"/>
                  <a:gd name="T78" fmla="*/ 3 w 11"/>
                  <a:gd name="T79" fmla="*/ 2 h 4"/>
                  <a:gd name="T80" fmla="*/ 1 w 11"/>
                  <a:gd name="T8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3"/>
                      <a:pt x="7" y="3"/>
                    </a:cubicBezTo>
                    <a:cubicBezTo>
                      <a:pt x="6" y="3"/>
                      <a:pt x="5" y="4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1" y="3"/>
                    </a:moveTo>
                    <a:cubicBezTo>
                      <a:pt x="2" y="3"/>
                      <a:pt x="2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3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3" y="2"/>
                    </a:cubicBezTo>
                    <a:cubicBezTo>
                      <a:pt x="2" y="2"/>
                      <a:pt x="2" y="2"/>
                      <a:pt x="1" y="3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156"/>
              <p:cNvSpPr>
                <a:spLocks noEditPoints="1"/>
              </p:cNvSpPr>
              <p:nvPr/>
            </p:nvSpPr>
            <p:spPr bwMode="auto">
              <a:xfrm>
                <a:off x="8258176" y="4414838"/>
                <a:ext cx="60325" cy="7938"/>
              </a:xfrm>
              <a:custGeom>
                <a:avLst/>
                <a:gdLst>
                  <a:gd name="T0" fmla="*/ 5 w 14"/>
                  <a:gd name="T1" fmla="*/ 2 h 2"/>
                  <a:gd name="T2" fmla="*/ 5 w 14"/>
                  <a:gd name="T3" fmla="*/ 2 h 2"/>
                  <a:gd name="T4" fmla="*/ 2 w 14"/>
                  <a:gd name="T5" fmla="*/ 2 h 2"/>
                  <a:gd name="T6" fmla="*/ 0 w 14"/>
                  <a:gd name="T7" fmla="*/ 2 h 2"/>
                  <a:gd name="T8" fmla="*/ 0 w 14"/>
                  <a:gd name="T9" fmla="*/ 2 h 2"/>
                  <a:gd name="T10" fmla="*/ 0 w 14"/>
                  <a:gd name="T11" fmla="*/ 2 h 2"/>
                  <a:gd name="T12" fmla="*/ 1 w 14"/>
                  <a:gd name="T13" fmla="*/ 1 h 2"/>
                  <a:gd name="T14" fmla="*/ 0 w 14"/>
                  <a:gd name="T15" fmla="*/ 0 h 2"/>
                  <a:gd name="T16" fmla="*/ 0 w 14"/>
                  <a:gd name="T17" fmla="*/ 0 h 2"/>
                  <a:gd name="T18" fmla="*/ 0 w 14"/>
                  <a:gd name="T19" fmla="*/ 0 h 2"/>
                  <a:gd name="T20" fmla="*/ 2 w 14"/>
                  <a:gd name="T21" fmla="*/ 0 h 2"/>
                  <a:gd name="T22" fmla="*/ 5 w 14"/>
                  <a:gd name="T23" fmla="*/ 0 h 2"/>
                  <a:gd name="T24" fmla="*/ 8 w 14"/>
                  <a:gd name="T25" fmla="*/ 0 h 2"/>
                  <a:gd name="T26" fmla="*/ 10 w 14"/>
                  <a:gd name="T27" fmla="*/ 0 h 2"/>
                  <a:gd name="T28" fmla="*/ 11 w 14"/>
                  <a:gd name="T29" fmla="*/ 0 h 2"/>
                  <a:gd name="T30" fmla="*/ 13 w 14"/>
                  <a:gd name="T31" fmla="*/ 0 h 2"/>
                  <a:gd name="T32" fmla="*/ 13 w 14"/>
                  <a:gd name="T33" fmla="*/ 1 h 2"/>
                  <a:gd name="T34" fmla="*/ 13 w 14"/>
                  <a:gd name="T35" fmla="*/ 1 h 2"/>
                  <a:gd name="T36" fmla="*/ 14 w 14"/>
                  <a:gd name="T37" fmla="*/ 1 h 2"/>
                  <a:gd name="T38" fmla="*/ 14 w 14"/>
                  <a:gd name="T39" fmla="*/ 1 h 2"/>
                  <a:gd name="T40" fmla="*/ 14 w 14"/>
                  <a:gd name="T41" fmla="*/ 1 h 2"/>
                  <a:gd name="T42" fmla="*/ 13 w 14"/>
                  <a:gd name="T43" fmla="*/ 1 h 2"/>
                  <a:gd name="T44" fmla="*/ 13 w 14"/>
                  <a:gd name="T45" fmla="*/ 1 h 2"/>
                  <a:gd name="T46" fmla="*/ 13 w 14"/>
                  <a:gd name="T47" fmla="*/ 1 h 2"/>
                  <a:gd name="T48" fmla="*/ 11 w 14"/>
                  <a:gd name="T49" fmla="*/ 2 h 2"/>
                  <a:gd name="T50" fmla="*/ 10 w 14"/>
                  <a:gd name="T51" fmla="*/ 2 h 2"/>
                  <a:gd name="T52" fmla="*/ 8 w 14"/>
                  <a:gd name="T53" fmla="*/ 2 h 2"/>
                  <a:gd name="T54" fmla="*/ 5 w 14"/>
                  <a:gd name="T55" fmla="*/ 2 h 2"/>
                  <a:gd name="T56" fmla="*/ 1 w 14"/>
                  <a:gd name="T57" fmla="*/ 1 h 2"/>
                  <a:gd name="T58" fmla="*/ 2 w 14"/>
                  <a:gd name="T59" fmla="*/ 2 h 2"/>
                  <a:gd name="T60" fmla="*/ 5 w 14"/>
                  <a:gd name="T61" fmla="*/ 2 h 2"/>
                  <a:gd name="T62" fmla="*/ 8 w 14"/>
                  <a:gd name="T63" fmla="*/ 2 h 2"/>
                  <a:gd name="T64" fmla="*/ 9 w 14"/>
                  <a:gd name="T65" fmla="*/ 1 h 2"/>
                  <a:gd name="T66" fmla="*/ 11 w 14"/>
                  <a:gd name="T67" fmla="*/ 1 h 2"/>
                  <a:gd name="T68" fmla="*/ 13 w 14"/>
                  <a:gd name="T69" fmla="*/ 1 h 2"/>
                  <a:gd name="T70" fmla="*/ 13 w 14"/>
                  <a:gd name="T71" fmla="*/ 1 h 2"/>
                  <a:gd name="T72" fmla="*/ 13 w 14"/>
                  <a:gd name="T73" fmla="*/ 1 h 2"/>
                  <a:gd name="T74" fmla="*/ 11 w 14"/>
                  <a:gd name="T75" fmla="*/ 0 h 2"/>
                  <a:gd name="T76" fmla="*/ 9 w 14"/>
                  <a:gd name="T77" fmla="*/ 0 h 2"/>
                  <a:gd name="T78" fmla="*/ 8 w 14"/>
                  <a:gd name="T79" fmla="*/ 0 h 2"/>
                  <a:gd name="T80" fmla="*/ 5 w 14"/>
                  <a:gd name="T81" fmla="*/ 0 h 2"/>
                  <a:gd name="T82" fmla="*/ 2 w 14"/>
                  <a:gd name="T83" fmla="*/ 0 h 2"/>
                  <a:gd name="T84" fmla="*/ 1 w 14"/>
                  <a:gd name="T85" fmla="*/ 0 h 2"/>
                  <a:gd name="T86" fmla="*/ 1 w 14"/>
                  <a:gd name="T8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" h="2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7" y="2"/>
                      <a:pt x="6" y="2"/>
                      <a:pt x="5" y="2"/>
                    </a:cubicBezTo>
                    <a:close/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4" y="2"/>
                      <a:pt x="5" y="2"/>
                    </a:cubicBezTo>
                    <a:cubicBezTo>
                      <a:pt x="6" y="2"/>
                      <a:pt x="7" y="2"/>
                      <a:pt x="8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2" y="1"/>
                      <a:pt x="12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157"/>
              <p:cNvSpPr>
                <a:spLocks noEditPoints="1"/>
              </p:cNvSpPr>
              <p:nvPr/>
            </p:nvSpPr>
            <p:spPr bwMode="auto">
              <a:xfrm>
                <a:off x="8250238" y="4418013"/>
                <a:ext cx="46038" cy="22225"/>
              </a:xfrm>
              <a:custGeom>
                <a:avLst/>
                <a:gdLst>
                  <a:gd name="T0" fmla="*/ 11 w 11"/>
                  <a:gd name="T1" fmla="*/ 5 h 5"/>
                  <a:gd name="T2" fmla="*/ 11 w 11"/>
                  <a:gd name="T3" fmla="*/ 5 h 5"/>
                  <a:gd name="T4" fmla="*/ 10 w 11"/>
                  <a:gd name="T5" fmla="*/ 5 h 5"/>
                  <a:gd name="T6" fmla="*/ 10 w 11"/>
                  <a:gd name="T7" fmla="*/ 5 h 5"/>
                  <a:gd name="T8" fmla="*/ 10 w 11"/>
                  <a:gd name="T9" fmla="*/ 5 h 5"/>
                  <a:gd name="T10" fmla="*/ 8 w 11"/>
                  <a:gd name="T11" fmla="*/ 5 h 5"/>
                  <a:gd name="T12" fmla="*/ 6 w 11"/>
                  <a:gd name="T13" fmla="*/ 4 h 5"/>
                  <a:gd name="T14" fmla="*/ 5 w 11"/>
                  <a:gd name="T15" fmla="*/ 4 h 5"/>
                  <a:gd name="T16" fmla="*/ 3 w 11"/>
                  <a:gd name="T17" fmla="*/ 3 h 5"/>
                  <a:gd name="T18" fmla="*/ 1 w 11"/>
                  <a:gd name="T19" fmla="*/ 2 h 5"/>
                  <a:gd name="T20" fmla="*/ 0 w 11"/>
                  <a:gd name="T21" fmla="*/ 2 h 5"/>
                  <a:gd name="T22" fmla="*/ 0 w 11"/>
                  <a:gd name="T23" fmla="*/ 1 h 5"/>
                  <a:gd name="T24" fmla="*/ 0 w 11"/>
                  <a:gd name="T25" fmla="*/ 1 h 5"/>
                  <a:gd name="T26" fmla="*/ 2 w 11"/>
                  <a:gd name="T27" fmla="*/ 0 h 5"/>
                  <a:gd name="T28" fmla="*/ 2 w 11"/>
                  <a:gd name="T29" fmla="*/ 0 h 5"/>
                  <a:gd name="T30" fmla="*/ 3 w 11"/>
                  <a:gd name="T31" fmla="*/ 0 h 5"/>
                  <a:gd name="T32" fmla="*/ 4 w 11"/>
                  <a:gd name="T33" fmla="*/ 1 h 5"/>
                  <a:gd name="T34" fmla="*/ 7 w 11"/>
                  <a:gd name="T35" fmla="*/ 1 h 5"/>
                  <a:gd name="T36" fmla="*/ 9 w 11"/>
                  <a:gd name="T37" fmla="*/ 3 h 5"/>
                  <a:gd name="T38" fmla="*/ 9 w 11"/>
                  <a:gd name="T39" fmla="*/ 3 h 5"/>
                  <a:gd name="T40" fmla="*/ 10 w 11"/>
                  <a:gd name="T41" fmla="*/ 4 h 5"/>
                  <a:gd name="T42" fmla="*/ 11 w 11"/>
                  <a:gd name="T43" fmla="*/ 4 h 5"/>
                  <a:gd name="T44" fmla="*/ 11 w 11"/>
                  <a:gd name="T45" fmla="*/ 5 h 5"/>
                  <a:gd name="T46" fmla="*/ 11 w 11"/>
                  <a:gd name="T47" fmla="*/ 5 h 5"/>
                  <a:gd name="T48" fmla="*/ 11 w 11"/>
                  <a:gd name="T49" fmla="*/ 5 h 5"/>
                  <a:gd name="T50" fmla="*/ 1 w 11"/>
                  <a:gd name="T51" fmla="*/ 2 h 5"/>
                  <a:gd name="T52" fmla="*/ 1 w 11"/>
                  <a:gd name="T53" fmla="*/ 2 h 5"/>
                  <a:gd name="T54" fmla="*/ 3 w 11"/>
                  <a:gd name="T55" fmla="*/ 3 h 5"/>
                  <a:gd name="T56" fmla="*/ 5 w 11"/>
                  <a:gd name="T57" fmla="*/ 4 h 5"/>
                  <a:gd name="T58" fmla="*/ 7 w 11"/>
                  <a:gd name="T59" fmla="*/ 4 h 5"/>
                  <a:gd name="T60" fmla="*/ 8 w 11"/>
                  <a:gd name="T61" fmla="*/ 4 h 5"/>
                  <a:gd name="T62" fmla="*/ 10 w 11"/>
                  <a:gd name="T63" fmla="*/ 5 h 5"/>
                  <a:gd name="T64" fmla="*/ 10 w 11"/>
                  <a:gd name="T65" fmla="*/ 5 h 5"/>
                  <a:gd name="T66" fmla="*/ 10 w 11"/>
                  <a:gd name="T67" fmla="*/ 4 h 5"/>
                  <a:gd name="T68" fmla="*/ 9 w 11"/>
                  <a:gd name="T69" fmla="*/ 4 h 5"/>
                  <a:gd name="T70" fmla="*/ 9 w 11"/>
                  <a:gd name="T71" fmla="*/ 3 h 5"/>
                  <a:gd name="T72" fmla="*/ 8 w 11"/>
                  <a:gd name="T73" fmla="*/ 3 h 5"/>
                  <a:gd name="T74" fmla="*/ 6 w 11"/>
                  <a:gd name="T75" fmla="*/ 2 h 5"/>
                  <a:gd name="T76" fmla="*/ 4 w 11"/>
                  <a:gd name="T77" fmla="*/ 1 h 5"/>
                  <a:gd name="T78" fmla="*/ 3 w 11"/>
                  <a:gd name="T79" fmla="*/ 1 h 5"/>
                  <a:gd name="T80" fmla="*/ 1 w 11"/>
                  <a:gd name="T8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" h="5">
                    <a:moveTo>
                      <a:pt x="11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4" y="4"/>
                      <a:pt x="3" y="3"/>
                      <a:pt x="3" y="3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7" y="2"/>
                      <a:pt x="8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1" y="4"/>
                      <a:pt x="11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3"/>
                      <a:pt x="3" y="3"/>
                    </a:cubicBezTo>
                    <a:cubicBezTo>
                      <a:pt x="4" y="3"/>
                      <a:pt x="5" y="4"/>
                      <a:pt x="5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158"/>
              <p:cNvSpPr>
                <a:spLocks noEditPoints="1"/>
              </p:cNvSpPr>
              <p:nvPr/>
            </p:nvSpPr>
            <p:spPr bwMode="auto">
              <a:xfrm>
                <a:off x="8232776" y="4422775"/>
                <a:ext cx="25400" cy="25400"/>
              </a:xfrm>
              <a:custGeom>
                <a:avLst/>
                <a:gdLst>
                  <a:gd name="T0" fmla="*/ 3 w 6"/>
                  <a:gd name="T1" fmla="*/ 6 h 6"/>
                  <a:gd name="T2" fmla="*/ 2 w 6"/>
                  <a:gd name="T3" fmla="*/ 6 h 6"/>
                  <a:gd name="T4" fmla="*/ 2 w 6"/>
                  <a:gd name="T5" fmla="*/ 6 h 6"/>
                  <a:gd name="T6" fmla="*/ 2 w 6"/>
                  <a:gd name="T7" fmla="*/ 6 h 6"/>
                  <a:gd name="T8" fmla="*/ 2 w 6"/>
                  <a:gd name="T9" fmla="*/ 6 h 6"/>
                  <a:gd name="T10" fmla="*/ 1 w 6"/>
                  <a:gd name="T11" fmla="*/ 5 h 6"/>
                  <a:gd name="T12" fmla="*/ 0 w 6"/>
                  <a:gd name="T13" fmla="*/ 4 h 6"/>
                  <a:gd name="T14" fmla="*/ 0 w 6"/>
                  <a:gd name="T15" fmla="*/ 2 h 6"/>
                  <a:gd name="T16" fmla="*/ 0 w 6"/>
                  <a:gd name="T17" fmla="*/ 1 h 6"/>
                  <a:gd name="T18" fmla="*/ 1 w 6"/>
                  <a:gd name="T19" fmla="*/ 0 h 6"/>
                  <a:gd name="T20" fmla="*/ 1 w 6"/>
                  <a:gd name="T21" fmla="*/ 0 h 6"/>
                  <a:gd name="T22" fmla="*/ 1 w 6"/>
                  <a:gd name="T23" fmla="*/ 0 h 6"/>
                  <a:gd name="T24" fmla="*/ 4 w 6"/>
                  <a:gd name="T25" fmla="*/ 0 h 6"/>
                  <a:gd name="T26" fmla="*/ 5 w 6"/>
                  <a:gd name="T27" fmla="*/ 0 h 6"/>
                  <a:gd name="T28" fmla="*/ 5 w 6"/>
                  <a:gd name="T29" fmla="*/ 0 h 6"/>
                  <a:gd name="T30" fmla="*/ 5 w 6"/>
                  <a:gd name="T31" fmla="*/ 1 h 6"/>
                  <a:gd name="T32" fmla="*/ 6 w 6"/>
                  <a:gd name="T33" fmla="*/ 2 h 6"/>
                  <a:gd name="T34" fmla="*/ 5 w 6"/>
                  <a:gd name="T35" fmla="*/ 4 h 6"/>
                  <a:gd name="T36" fmla="*/ 4 w 6"/>
                  <a:gd name="T37" fmla="*/ 5 h 6"/>
                  <a:gd name="T38" fmla="*/ 4 w 6"/>
                  <a:gd name="T39" fmla="*/ 6 h 6"/>
                  <a:gd name="T40" fmla="*/ 3 w 6"/>
                  <a:gd name="T41" fmla="*/ 6 h 6"/>
                  <a:gd name="T42" fmla="*/ 3 w 6"/>
                  <a:gd name="T43" fmla="*/ 6 h 6"/>
                  <a:gd name="T44" fmla="*/ 3 w 6"/>
                  <a:gd name="T45" fmla="*/ 6 h 6"/>
                  <a:gd name="T46" fmla="*/ 1 w 6"/>
                  <a:gd name="T47" fmla="*/ 1 h 6"/>
                  <a:gd name="T48" fmla="*/ 1 w 6"/>
                  <a:gd name="T49" fmla="*/ 1 h 6"/>
                  <a:gd name="T50" fmla="*/ 1 w 6"/>
                  <a:gd name="T51" fmla="*/ 2 h 6"/>
                  <a:gd name="T52" fmla="*/ 1 w 6"/>
                  <a:gd name="T53" fmla="*/ 4 h 6"/>
                  <a:gd name="T54" fmla="*/ 2 w 6"/>
                  <a:gd name="T55" fmla="*/ 5 h 6"/>
                  <a:gd name="T56" fmla="*/ 3 w 6"/>
                  <a:gd name="T57" fmla="*/ 5 h 6"/>
                  <a:gd name="T58" fmla="*/ 3 w 6"/>
                  <a:gd name="T59" fmla="*/ 6 h 6"/>
                  <a:gd name="T60" fmla="*/ 3 w 6"/>
                  <a:gd name="T61" fmla="*/ 5 h 6"/>
                  <a:gd name="T62" fmla="*/ 4 w 6"/>
                  <a:gd name="T63" fmla="*/ 5 h 6"/>
                  <a:gd name="T64" fmla="*/ 5 w 6"/>
                  <a:gd name="T65" fmla="*/ 4 h 6"/>
                  <a:gd name="T66" fmla="*/ 5 w 6"/>
                  <a:gd name="T67" fmla="*/ 2 h 6"/>
                  <a:gd name="T68" fmla="*/ 5 w 6"/>
                  <a:gd name="T69" fmla="*/ 1 h 6"/>
                  <a:gd name="T70" fmla="*/ 4 w 6"/>
                  <a:gd name="T71" fmla="*/ 1 h 6"/>
                  <a:gd name="T72" fmla="*/ 1 w 6"/>
                  <a:gd name="T7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5" y="3"/>
                      <a:pt x="5" y="3"/>
                      <a:pt x="5" y="4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159"/>
              <p:cNvSpPr>
                <a:spLocks noEditPoints="1"/>
              </p:cNvSpPr>
              <p:nvPr/>
            </p:nvSpPr>
            <p:spPr bwMode="auto">
              <a:xfrm>
                <a:off x="8194676" y="4418013"/>
                <a:ext cx="47625" cy="22225"/>
              </a:xfrm>
              <a:custGeom>
                <a:avLst/>
                <a:gdLst>
                  <a:gd name="T0" fmla="*/ 0 w 11"/>
                  <a:gd name="T1" fmla="*/ 5 h 5"/>
                  <a:gd name="T2" fmla="*/ 0 w 11"/>
                  <a:gd name="T3" fmla="*/ 5 h 5"/>
                  <a:gd name="T4" fmla="*/ 0 w 11"/>
                  <a:gd name="T5" fmla="*/ 5 h 5"/>
                  <a:gd name="T6" fmla="*/ 0 w 11"/>
                  <a:gd name="T7" fmla="*/ 5 h 5"/>
                  <a:gd name="T8" fmla="*/ 0 w 11"/>
                  <a:gd name="T9" fmla="*/ 4 h 5"/>
                  <a:gd name="T10" fmla="*/ 0 w 11"/>
                  <a:gd name="T11" fmla="*/ 4 h 5"/>
                  <a:gd name="T12" fmla="*/ 2 w 11"/>
                  <a:gd name="T13" fmla="*/ 3 h 5"/>
                  <a:gd name="T14" fmla="*/ 4 w 11"/>
                  <a:gd name="T15" fmla="*/ 1 h 5"/>
                  <a:gd name="T16" fmla="*/ 6 w 11"/>
                  <a:gd name="T17" fmla="*/ 1 h 5"/>
                  <a:gd name="T18" fmla="*/ 8 w 11"/>
                  <a:gd name="T19" fmla="*/ 0 h 5"/>
                  <a:gd name="T20" fmla="*/ 8 w 11"/>
                  <a:gd name="T21" fmla="*/ 0 h 5"/>
                  <a:gd name="T22" fmla="*/ 8 w 11"/>
                  <a:gd name="T23" fmla="*/ 0 h 5"/>
                  <a:gd name="T24" fmla="*/ 10 w 11"/>
                  <a:gd name="T25" fmla="*/ 1 h 5"/>
                  <a:gd name="T26" fmla="*/ 11 w 11"/>
                  <a:gd name="T27" fmla="*/ 1 h 5"/>
                  <a:gd name="T28" fmla="*/ 11 w 11"/>
                  <a:gd name="T29" fmla="*/ 2 h 5"/>
                  <a:gd name="T30" fmla="*/ 10 w 11"/>
                  <a:gd name="T31" fmla="*/ 2 h 5"/>
                  <a:gd name="T32" fmla="*/ 8 w 11"/>
                  <a:gd name="T33" fmla="*/ 3 h 5"/>
                  <a:gd name="T34" fmla="*/ 5 w 11"/>
                  <a:gd name="T35" fmla="*/ 4 h 5"/>
                  <a:gd name="T36" fmla="*/ 3 w 11"/>
                  <a:gd name="T37" fmla="*/ 5 h 5"/>
                  <a:gd name="T38" fmla="*/ 1 w 11"/>
                  <a:gd name="T39" fmla="*/ 5 h 5"/>
                  <a:gd name="T40" fmla="*/ 0 w 11"/>
                  <a:gd name="T41" fmla="*/ 5 h 5"/>
                  <a:gd name="T42" fmla="*/ 0 w 11"/>
                  <a:gd name="T43" fmla="*/ 5 h 5"/>
                  <a:gd name="T44" fmla="*/ 0 w 11"/>
                  <a:gd name="T45" fmla="*/ 5 h 5"/>
                  <a:gd name="T46" fmla="*/ 8 w 11"/>
                  <a:gd name="T47" fmla="*/ 1 h 5"/>
                  <a:gd name="T48" fmla="*/ 7 w 11"/>
                  <a:gd name="T49" fmla="*/ 1 h 5"/>
                  <a:gd name="T50" fmla="*/ 4 w 11"/>
                  <a:gd name="T51" fmla="*/ 2 h 5"/>
                  <a:gd name="T52" fmla="*/ 2 w 11"/>
                  <a:gd name="T53" fmla="*/ 3 h 5"/>
                  <a:gd name="T54" fmla="*/ 1 w 11"/>
                  <a:gd name="T55" fmla="*/ 4 h 5"/>
                  <a:gd name="T56" fmla="*/ 0 w 11"/>
                  <a:gd name="T57" fmla="*/ 4 h 5"/>
                  <a:gd name="T58" fmla="*/ 0 w 11"/>
                  <a:gd name="T59" fmla="*/ 5 h 5"/>
                  <a:gd name="T60" fmla="*/ 1 w 11"/>
                  <a:gd name="T61" fmla="*/ 5 h 5"/>
                  <a:gd name="T62" fmla="*/ 3 w 11"/>
                  <a:gd name="T63" fmla="*/ 4 h 5"/>
                  <a:gd name="T64" fmla="*/ 5 w 11"/>
                  <a:gd name="T65" fmla="*/ 4 h 5"/>
                  <a:gd name="T66" fmla="*/ 7 w 11"/>
                  <a:gd name="T67" fmla="*/ 3 h 5"/>
                  <a:gd name="T68" fmla="*/ 9 w 11"/>
                  <a:gd name="T69" fmla="*/ 2 h 5"/>
                  <a:gd name="T70" fmla="*/ 10 w 11"/>
                  <a:gd name="T71" fmla="*/ 2 h 5"/>
                  <a:gd name="T72" fmla="*/ 8 w 11"/>
                  <a:gd name="T7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1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1"/>
                      <a:pt x="9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3"/>
                      <a:pt x="8" y="3"/>
                    </a:cubicBezTo>
                    <a:cubicBezTo>
                      <a:pt x="7" y="3"/>
                      <a:pt x="6" y="4"/>
                      <a:pt x="5" y="4"/>
                    </a:cubicBezTo>
                    <a:cubicBezTo>
                      <a:pt x="5" y="4"/>
                      <a:pt x="4" y="4"/>
                      <a:pt x="3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  <a:moveTo>
                      <a:pt x="8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4"/>
                      <a:pt x="3" y="4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4"/>
                      <a:pt x="7" y="3"/>
                      <a:pt x="7" y="3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160"/>
              <p:cNvSpPr>
                <a:spLocks noEditPoints="1"/>
              </p:cNvSpPr>
              <p:nvPr/>
            </p:nvSpPr>
            <p:spPr bwMode="auto">
              <a:xfrm>
                <a:off x="8174038" y="4414838"/>
                <a:ext cx="55563" cy="7938"/>
              </a:xfrm>
              <a:custGeom>
                <a:avLst/>
                <a:gdLst>
                  <a:gd name="T0" fmla="*/ 8 w 13"/>
                  <a:gd name="T1" fmla="*/ 2 h 2"/>
                  <a:gd name="T2" fmla="*/ 8 w 13"/>
                  <a:gd name="T3" fmla="*/ 2 h 2"/>
                  <a:gd name="T4" fmla="*/ 5 w 13"/>
                  <a:gd name="T5" fmla="*/ 2 h 2"/>
                  <a:gd name="T6" fmla="*/ 3 w 13"/>
                  <a:gd name="T7" fmla="*/ 2 h 2"/>
                  <a:gd name="T8" fmla="*/ 1 w 13"/>
                  <a:gd name="T9" fmla="*/ 1 h 2"/>
                  <a:gd name="T10" fmla="*/ 0 w 13"/>
                  <a:gd name="T11" fmla="*/ 1 h 2"/>
                  <a:gd name="T12" fmla="*/ 0 w 13"/>
                  <a:gd name="T13" fmla="*/ 1 h 2"/>
                  <a:gd name="T14" fmla="*/ 0 w 13"/>
                  <a:gd name="T15" fmla="*/ 1 h 2"/>
                  <a:gd name="T16" fmla="*/ 0 w 13"/>
                  <a:gd name="T17" fmla="*/ 1 h 2"/>
                  <a:gd name="T18" fmla="*/ 0 w 13"/>
                  <a:gd name="T19" fmla="*/ 1 h 2"/>
                  <a:gd name="T20" fmla="*/ 0 w 13"/>
                  <a:gd name="T21" fmla="*/ 1 h 2"/>
                  <a:gd name="T22" fmla="*/ 0 w 13"/>
                  <a:gd name="T23" fmla="*/ 1 h 2"/>
                  <a:gd name="T24" fmla="*/ 1 w 13"/>
                  <a:gd name="T25" fmla="*/ 0 h 2"/>
                  <a:gd name="T26" fmla="*/ 3 w 13"/>
                  <a:gd name="T27" fmla="*/ 0 h 2"/>
                  <a:gd name="T28" fmla="*/ 5 w 13"/>
                  <a:gd name="T29" fmla="*/ 0 h 2"/>
                  <a:gd name="T30" fmla="*/ 8 w 13"/>
                  <a:gd name="T31" fmla="*/ 0 h 2"/>
                  <a:gd name="T32" fmla="*/ 12 w 13"/>
                  <a:gd name="T33" fmla="*/ 0 h 2"/>
                  <a:gd name="T34" fmla="*/ 13 w 13"/>
                  <a:gd name="T35" fmla="*/ 0 h 2"/>
                  <a:gd name="T36" fmla="*/ 13 w 13"/>
                  <a:gd name="T37" fmla="*/ 0 h 2"/>
                  <a:gd name="T38" fmla="*/ 13 w 13"/>
                  <a:gd name="T39" fmla="*/ 0 h 2"/>
                  <a:gd name="T40" fmla="*/ 13 w 13"/>
                  <a:gd name="T41" fmla="*/ 1 h 2"/>
                  <a:gd name="T42" fmla="*/ 13 w 13"/>
                  <a:gd name="T43" fmla="*/ 2 h 2"/>
                  <a:gd name="T44" fmla="*/ 13 w 13"/>
                  <a:gd name="T45" fmla="*/ 2 h 2"/>
                  <a:gd name="T46" fmla="*/ 13 w 13"/>
                  <a:gd name="T47" fmla="*/ 2 h 2"/>
                  <a:gd name="T48" fmla="*/ 12 w 13"/>
                  <a:gd name="T49" fmla="*/ 2 h 2"/>
                  <a:gd name="T50" fmla="*/ 8 w 13"/>
                  <a:gd name="T51" fmla="*/ 2 h 2"/>
                  <a:gd name="T52" fmla="*/ 1 w 13"/>
                  <a:gd name="T53" fmla="*/ 1 h 2"/>
                  <a:gd name="T54" fmla="*/ 1 w 13"/>
                  <a:gd name="T55" fmla="*/ 1 h 2"/>
                  <a:gd name="T56" fmla="*/ 3 w 13"/>
                  <a:gd name="T57" fmla="*/ 1 h 2"/>
                  <a:gd name="T58" fmla="*/ 5 w 13"/>
                  <a:gd name="T59" fmla="*/ 2 h 2"/>
                  <a:gd name="T60" fmla="*/ 8 w 13"/>
                  <a:gd name="T61" fmla="*/ 2 h 2"/>
                  <a:gd name="T62" fmla="*/ 11 w 13"/>
                  <a:gd name="T63" fmla="*/ 2 h 2"/>
                  <a:gd name="T64" fmla="*/ 13 w 13"/>
                  <a:gd name="T65" fmla="*/ 1 h 2"/>
                  <a:gd name="T66" fmla="*/ 12 w 13"/>
                  <a:gd name="T67" fmla="*/ 1 h 2"/>
                  <a:gd name="T68" fmla="*/ 13 w 13"/>
                  <a:gd name="T69" fmla="*/ 0 h 2"/>
                  <a:gd name="T70" fmla="*/ 11 w 13"/>
                  <a:gd name="T71" fmla="*/ 0 h 2"/>
                  <a:gd name="T72" fmla="*/ 8 w 13"/>
                  <a:gd name="T73" fmla="*/ 0 h 2"/>
                  <a:gd name="T74" fmla="*/ 5 w 13"/>
                  <a:gd name="T75" fmla="*/ 0 h 2"/>
                  <a:gd name="T76" fmla="*/ 3 w 13"/>
                  <a:gd name="T77" fmla="*/ 0 h 2"/>
                  <a:gd name="T78" fmla="*/ 1 w 13"/>
                  <a:gd name="T7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" h="2">
                    <a:moveTo>
                      <a:pt x="8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9" y="2"/>
                      <a:pt x="8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1"/>
                      <a:pt x="5" y="2"/>
                      <a:pt x="5" y="2"/>
                    </a:cubicBezTo>
                    <a:cubicBezTo>
                      <a:pt x="6" y="2"/>
                      <a:pt x="7" y="2"/>
                      <a:pt x="8" y="2"/>
                    </a:cubicBezTo>
                    <a:cubicBezTo>
                      <a:pt x="9" y="2"/>
                      <a:pt x="10" y="2"/>
                      <a:pt x="11" y="2"/>
                    </a:cubicBezTo>
                    <a:cubicBezTo>
                      <a:pt x="12" y="2"/>
                      <a:pt x="12" y="2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161"/>
              <p:cNvSpPr>
                <a:spLocks noEditPoints="1"/>
              </p:cNvSpPr>
              <p:nvPr/>
            </p:nvSpPr>
            <p:spPr bwMode="auto">
              <a:xfrm>
                <a:off x="8194676" y="4397375"/>
                <a:ext cx="47625" cy="17463"/>
              </a:xfrm>
              <a:custGeom>
                <a:avLst/>
                <a:gdLst>
                  <a:gd name="T0" fmla="*/ 8 w 11"/>
                  <a:gd name="T1" fmla="*/ 4 h 4"/>
                  <a:gd name="T2" fmla="*/ 8 w 11"/>
                  <a:gd name="T3" fmla="*/ 4 h 4"/>
                  <a:gd name="T4" fmla="*/ 6 w 11"/>
                  <a:gd name="T5" fmla="*/ 4 h 4"/>
                  <a:gd name="T6" fmla="*/ 4 w 11"/>
                  <a:gd name="T7" fmla="*/ 3 h 4"/>
                  <a:gd name="T8" fmla="*/ 2 w 11"/>
                  <a:gd name="T9" fmla="*/ 2 h 4"/>
                  <a:gd name="T10" fmla="*/ 0 w 11"/>
                  <a:gd name="T11" fmla="*/ 1 h 4"/>
                  <a:gd name="T12" fmla="*/ 0 w 11"/>
                  <a:gd name="T13" fmla="*/ 0 h 4"/>
                  <a:gd name="T14" fmla="*/ 0 w 11"/>
                  <a:gd name="T15" fmla="*/ 0 h 4"/>
                  <a:gd name="T16" fmla="*/ 0 w 11"/>
                  <a:gd name="T17" fmla="*/ 0 h 4"/>
                  <a:gd name="T18" fmla="*/ 0 w 11"/>
                  <a:gd name="T19" fmla="*/ 0 h 4"/>
                  <a:gd name="T20" fmla="*/ 0 w 11"/>
                  <a:gd name="T21" fmla="*/ 0 h 4"/>
                  <a:gd name="T22" fmla="*/ 0 w 11"/>
                  <a:gd name="T23" fmla="*/ 0 h 4"/>
                  <a:gd name="T24" fmla="*/ 0 w 11"/>
                  <a:gd name="T25" fmla="*/ 0 h 4"/>
                  <a:gd name="T26" fmla="*/ 0 w 11"/>
                  <a:gd name="T27" fmla="*/ 0 h 4"/>
                  <a:gd name="T28" fmla="*/ 1 w 11"/>
                  <a:gd name="T29" fmla="*/ 0 h 4"/>
                  <a:gd name="T30" fmla="*/ 3 w 11"/>
                  <a:gd name="T31" fmla="*/ 0 h 4"/>
                  <a:gd name="T32" fmla="*/ 5 w 11"/>
                  <a:gd name="T33" fmla="*/ 1 h 4"/>
                  <a:gd name="T34" fmla="*/ 8 w 11"/>
                  <a:gd name="T35" fmla="*/ 2 h 4"/>
                  <a:gd name="T36" fmla="*/ 10 w 11"/>
                  <a:gd name="T37" fmla="*/ 3 h 4"/>
                  <a:gd name="T38" fmla="*/ 11 w 11"/>
                  <a:gd name="T39" fmla="*/ 3 h 4"/>
                  <a:gd name="T40" fmla="*/ 11 w 11"/>
                  <a:gd name="T41" fmla="*/ 3 h 4"/>
                  <a:gd name="T42" fmla="*/ 10 w 11"/>
                  <a:gd name="T43" fmla="*/ 3 h 4"/>
                  <a:gd name="T44" fmla="*/ 8 w 11"/>
                  <a:gd name="T45" fmla="*/ 4 h 4"/>
                  <a:gd name="T46" fmla="*/ 0 w 11"/>
                  <a:gd name="T47" fmla="*/ 0 h 4"/>
                  <a:gd name="T48" fmla="*/ 0 w 11"/>
                  <a:gd name="T49" fmla="*/ 0 h 4"/>
                  <a:gd name="T50" fmla="*/ 1 w 11"/>
                  <a:gd name="T51" fmla="*/ 1 h 4"/>
                  <a:gd name="T52" fmla="*/ 2 w 11"/>
                  <a:gd name="T53" fmla="*/ 2 h 4"/>
                  <a:gd name="T54" fmla="*/ 4 w 11"/>
                  <a:gd name="T55" fmla="*/ 3 h 4"/>
                  <a:gd name="T56" fmla="*/ 7 w 11"/>
                  <a:gd name="T57" fmla="*/ 4 h 4"/>
                  <a:gd name="T58" fmla="*/ 8 w 11"/>
                  <a:gd name="T59" fmla="*/ 4 h 4"/>
                  <a:gd name="T60" fmla="*/ 10 w 11"/>
                  <a:gd name="T61" fmla="*/ 3 h 4"/>
                  <a:gd name="T62" fmla="*/ 9 w 11"/>
                  <a:gd name="T63" fmla="*/ 3 h 4"/>
                  <a:gd name="T64" fmla="*/ 7 w 11"/>
                  <a:gd name="T65" fmla="*/ 2 h 4"/>
                  <a:gd name="T66" fmla="*/ 5 w 11"/>
                  <a:gd name="T67" fmla="*/ 1 h 4"/>
                  <a:gd name="T68" fmla="*/ 3 w 11"/>
                  <a:gd name="T69" fmla="*/ 0 h 4"/>
                  <a:gd name="T70" fmla="*/ 1 w 11"/>
                  <a:gd name="T71" fmla="*/ 0 h 4"/>
                  <a:gd name="T72" fmla="*/ 0 w 11"/>
                  <a:gd name="T7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" h="4"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5" y="4"/>
                      <a:pt x="5" y="3"/>
                      <a:pt x="4" y="3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9" y="2"/>
                      <a:pt x="9" y="2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4"/>
                      <a:pt x="8" y="4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162"/>
              <p:cNvSpPr/>
              <p:nvPr/>
            </p:nvSpPr>
            <p:spPr bwMode="auto">
              <a:xfrm>
                <a:off x="8194676" y="4384675"/>
                <a:ext cx="42863" cy="17463"/>
              </a:xfrm>
              <a:custGeom>
                <a:avLst/>
                <a:gdLst>
                  <a:gd name="T0" fmla="*/ 0 w 10"/>
                  <a:gd name="T1" fmla="*/ 2 h 4"/>
                  <a:gd name="T2" fmla="*/ 8 w 10"/>
                  <a:gd name="T3" fmla="*/ 4 h 4"/>
                  <a:gd name="T4" fmla="*/ 8 w 10"/>
                  <a:gd name="T5" fmla="*/ 4 h 4"/>
                  <a:gd name="T6" fmla="*/ 10 w 10"/>
                  <a:gd name="T7" fmla="*/ 0 h 4"/>
                  <a:gd name="T8" fmla="*/ 9 w 10"/>
                  <a:gd name="T9" fmla="*/ 0 h 4"/>
                  <a:gd name="T10" fmla="*/ 8 w 10"/>
                  <a:gd name="T11" fmla="*/ 4 h 4"/>
                  <a:gd name="T12" fmla="*/ 8 w 10"/>
                  <a:gd name="T13" fmla="*/ 4 h 4"/>
                  <a:gd name="T14" fmla="*/ 0 w 10"/>
                  <a:gd name="T15" fmla="*/ 2 h 4"/>
                  <a:gd name="T16" fmla="*/ 0 w 10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3" y="2"/>
                      <a:pt x="6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8" y="1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7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3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163"/>
              <p:cNvSpPr/>
              <p:nvPr/>
            </p:nvSpPr>
            <p:spPr bwMode="auto">
              <a:xfrm>
                <a:off x="8199438" y="4384675"/>
                <a:ext cx="30163" cy="7938"/>
              </a:xfrm>
              <a:custGeom>
                <a:avLst/>
                <a:gdLst>
                  <a:gd name="T0" fmla="*/ 1 w 7"/>
                  <a:gd name="T1" fmla="*/ 1 h 2"/>
                  <a:gd name="T2" fmla="*/ 7 w 7"/>
                  <a:gd name="T3" fmla="*/ 0 h 2"/>
                  <a:gd name="T4" fmla="*/ 7 w 7"/>
                  <a:gd name="T5" fmla="*/ 0 h 2"/>
                  <a:gd name="T6" fmla="*/ 5 w 7"/>
                  <a:gd name="T7" fmla="*/ 2 h 2"/>
                  <a:gd name="T8" fmla="*/ 6 w 7"/>
                  <a:gd name="T9" fmla="*/ 2 h 2"/>
                  <a:gd name="T10" fmla="*/ 1 w 7"/>
                  <a:gd name="T11" fmla="*/ 1 h 2"/>
                  <a:gd name="T12" fmla="*/ 1 w 7"/>
                  <a:gd name="T13" fmla="*/ 1 h 2"/>
                  <a:gd name="T14" fmla="*/ 5 w 7"/>
                  <a:gd name="T15" fmla="*/ 2 h 2"/>
                  <a:gd name="T16" fmla="*/ 6 w 7"/>
                  <a:gd name="T17" fmla="*/ 2 h 2"/>
                  <a:gd name="T18" fmla="*/ 7 w 7"/>
                  <a:gd name="T19" fmla="*/ 0 h 2"/>
                  <a:gd name="T20" fmla="*/ 7 w 7"/>
                  <a:gd name="T21" fmla="*/ 0 h 2"/>
                  <a:gd name="T22" fmla="*/ 0 w 7"/>
                  <a:gd name="T23" fmla="*/ 1 h 2"/>
                  <a:gd name="T24" fmla="*/ 1 w 7"/>
                  <a:gd name="T2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2" y="0"/>
                      <a:pt x="4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3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4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6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2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164"/>
              <p:cNvSpPr/>
              <p:nvPr/>
            </p:nvSpPr>
            <p:spPr bwMode="auto">
              <a:xfrm>
                <a:off x="8169276" y="4397375"/>
                <a:ext cx="38100" cy="17463"/>
              </a:xfrm>
              <a:custGeom>
                <a:avLst/>
                <a:gdLst>
                  <a:gd name="T0" fmla="*/ 0 w 9"/>
                  <a:gd name="T1" fmla="*/ 4 h 4"/>
                  <a:gd name="T2" fmla="*/ 9 w 9"/>
                  <a:gd name="T3" fmla="*/ 3 h 4"/>
                  <a:gd name="T4" fmla="*/ 9 w 9"/>
                  <a:gd name="T5" fmla="*/ 3 h 4"/>
                  <a:gd name="T6" fmla="*/ 4 w 9"/>
                  <a:gd name="T7" fmla="*/ 0 h 4"/>
                  <a:gd name="T8" fmla="*/ 3 w 9"/>
                  <a:gd name="T9" fmla="*/ 0 h 4"/>
                  <a:gd name="T10" fmla="*/ 9 w 9"/>
                  <a:gd name="T11" fmla="*/ 3 h 4"/>
                  <a:gd name="T12" fmla="*/ 9 w 9"/>
                  <a:gd name="T13" fmla="*/ 3 h 4"/>
                  <a:gd name="T14" fmla="*/ 0 w 9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cubicBezTo>
                      <a:pt x="3" y="3"/>
                      <a:pt x="6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6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6" y="3"/>
                      <a:pt x="2" y="3"/>
                      <a:pt x="0" y="4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165"/>
              <p:cNvSpPr/>
              <p:nvPr/>
            </p:nvSpPr>
            <p:spPr bwMode="auto">
              <a:xfrm>
                <a:off x="8164513" y="4402138"/>
                <a:ext cx="30163" cy="7938"/>
              </a:xfrm>
              <a:custGeom>
                <a:avLst/>
                <a:gdLst>
                  <a:gd name="T0" fmla="*/ 2 w 7"/>
                  <a:gd name="T1" fmla="*/ 2 h 2"/>
                  <a:gd name="T2" fmla="*/ 4 w 7"/>
                  <a:gd name="T3" fmla="*/ 0 h 2"/>
                  <a:gd name="T4" fmla="*/ 3 w 7"/>
                  <a:gd name="T5" fmla="*/ 0 h 2"/>
                  <a:gd name="T6" fmla="*/ 6 w 7"/>
                  <a:gd name="T7" fmla="*/ 2 h 2"/>
                  <a:gd name="T8" fmla="*/ 6 w 7"/>
                  <a:gd name="T9" fmla="*/ 1 h 2"/>
                  <a:gd name="T10" fmla="*/ 1 w 7"/>
                  <a:gd name="T11" fmla="*/ 2 h 2"/>
                  <a:gd name="T12" fmla="*/ 1 w 7"/>
                  <a:gd name="T13" fmla="*/ 2 h 2"/>
                  <a:gd name="T14" fmla="*/ 6 w 7"/>
                  <a:gd name="T15" fmla="*/ 2 h 2"/>
                  <a:gd name="T16" fmla="*/ 7 w 7"/>
                  <a:gd name="T17" fmla="*/ 1 h 2"/>
                  <a:gd name="T18" fmla="*/ 4 w 7"/>
                  <a:gd name="T19" fmla="*/ 0 h 2"/>
                  <a:gd name="T20" fmla="*/ 3 w 7"/>
                  <a:gd name="T21" fmla="*/ 0 h 2"/>
                  <a:gd name="T22" fmla="*/ 1 w 7"/>
                  <a:gd name="T23" fmla="*/ 2 h 2"/>
                  <a:gd name="T24" fmla="*/ 2 w 7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cubicBezTo>
                      <a:pt x="1" y="1"/>
                      <a:pt x="2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5" y="1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2"/>
                      <a:pt x="6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166"/>
              <p:cNvSpPr/>
              <p:nvPr/>
            </p:nvSpPr>
            <p:spPr bwMode="auto">
              <a:xfrm>
                <a:off x="8255001" y="4384675"/>
                <a:ext cx="41275" cy="17463"/>
              </a:xfrm>
              <a:custGeom>
                <a:avLst/>
                <a:gdLst>
                  <a:gd name="T0" fmla="*/ 10 w 10"/>
                  <a:gd name="T1" fmla="*/ 2 h 4"/>
                  <a:gd name="T2" fmla="*/ 2 w 10"/>
                  <a:gd name="T3" fmla="*/ 4 h 4"/>
                  <a:gd name="T4" fmla="*/ 1 w 10"/>
                  <a:gd name="T5" fmla="*/ 4 h 4"/>
                  <a:gd name="T6" fmla="*/ 0 w 10"/>
                  <a:gd name="T7" fmla="*/ 0 h 4"/>
                  <a:gd name="T8" fmla="*/ 0 w 10"/>
                  <a:gd name="T9" fmla="*/ 0 h 4"/>
                  <a:gd name="T10" fmla="*/ 2 w 10"/>
                  <a:gd name="T11" fmla="*/ 4 h 4"/>
                  <a:gd name="T12" fmla="*/ 1 w 10"/>
                  <a:gd name="T13" fmla="*/ 4 h 4"/>
                  <a:gd name="T14" fmla="*/ 9 w 10"/>
                  <a:gd name="T15" fmla="*/ 2 h 4"/>
                  <a:gd name="T16" fmla="*/ 10 w 10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6" y="2"/>
                      <a:pt x="4" y="3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3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6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167"/>
              <p:cNvSpPr/>
              <p:nvPr/>
            </p:nvSpPr>
            <p:spPr bwMode="auto">
              <a:xfrm>
                <a:off x="8258176" y="4384675"/>
                <a:ext cx="30163" cy="7938"/>
              </a:xfrm>
              <a:custGeom>
                <a:avLst/>
                <a:gdLst>
                  <a:gd name="T0" fmla="*/ 7 w 7"/>
                  <a:gd name="T1" fmla="*/ 1 h 2"/>
                  <a:gd name="T2" fmla="*/ 1 w 7"/>
                  <a:gd name="T3" fmla="*/ 0 h 2"/>
                  <a:gd name="T4" fmla="*/ 1 w 7"/>
                  <a:gd name="T5" fmla="*/ 0 h 2"/>
                  <a:gd name="T6" fmla="*/ 2 w 7"/>
                  <a:gd name="T7" fmla="*/ 2 h 2"/>
                  <a:gd name="T8" fmla="*/ 2 w 7"/>
                  <a:gd name="T9" fmla="*/ 2 h 2"/>
                  <a:gd name="T10" fmla="*/ 7 w 7"/>
                  <a:gd name="T11" fmla="*/ 1 h 2"/>
                  <a:gd name="T12" fmla="*/ 7 w 7"/>
                  <a:gd name="T13" fmla="*/ 1 h 2"/>
                  <a:gd name="T14" fmla="*/ 2 w 7"/>
                  <a:gd name="T15" fmla="*/ 2 h 2"/>
                  <a:gd name="T16" fmla="*/ 2 w 7"/>
                  <a:gd name="T17" fmla="*/ 2 h 2"/>
                  <a:gd name="T18" fmla="*/ 0 w 7"/>
                  <a:gd name="T19" fmla="*/ 0 h 2"/>
                  <a:gd name="T20" fmla="*/ 1 w 7"/>
                  <a:gd name="T21" fmla="*/ 0 h 2"/>
                  <a:gd name="T22" fmla="*/ 7 w 7"/>
                  <a:gd name="T2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6" y="0"/>
                      <a:pt x="7" y="1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168"/>
              <p:cNvSpPr/>
              <p:nvPr/>
            </p:nvSpPr>
            <p:spPr bwMode="auto">
              <a:xfrm>
                <a:off x="8280401" y="4397375"/>
                <a:ext cx="41275" cy="17463"/>
              </a:xfrm>
              <a:custGeom>
                <a:avLst/>
                <a:gdLst>
                  <a:gd name="T0" fmla="*/ 9 w 10"/>
                  <a:gd name="T1" fmla="*/ 4 h 4"/>
                  <a:gd name="T2" fmla="*/ 1 w 10"/>
                  <a:gd name="T3" fmla="*/ 3 h 4"/>
                  <a:gd name="T4" fmla="*/ 0 w 10"/>
                  <a:gd name="T5" fmla="*/ 3 h 4"/>
                  <a:gd name="T6" fmla="*/ 5 w 10"/>
                  <a:gd name="T7" fmla="*/ 0 h 4"/>
                  <a:gd name="T8" fmla="*/ 6 w 10"/>
                  <a:gd name="T9" fmla="*/ 0 h 4"/>
                  <a:gd name="T10" fmla="*/ 1 w 10"/>
                  <a:gd name="T11" fmla="*/ 3 h 4"/>
                  <a:gd name="T12" fmla="*/ 0 w 10"/>
                  <a:gd name="T13" fmla="*/ 3 h 4"/>
                  <a:gd name="T14" fmla="*/ 10 w 10"/>
                  <a:gd name="T15" fmla="*/ 4 h 4"/>
                  <a:gd name="T16" fmla="*/ 9 w 10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9" y="4"/>
                    </a:moveTo>
                    <a:cubicBezTo>
                      <a:pt x="7" y="3"/>
                      <a:pt x="4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5" y="1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1"/>
                      <a:pt x="3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3"/>
                      <a:pt x="7" y="3"/>
                      <a:pt x="10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169"/>
              <p:cNvSpPr/>
              <p:nvPr/>
            </p:nvSpPr>
            <p:spPr bwMode="auto">
              <a:xfrm>
                <a:off x="8296276" y="4402138"/>
                <a:ext cx="25400" cy="7938"/>
              </a:xfrm>
              <a:custGeom>
                <a:avLst/>
                <a:gdLst>
                  <a:gd name="T0" fmla="*/ 5 w 6"/>
                  <a:gd name="T1" fmla="*/ 2 h 2"/>
                  <a:gd name="T2" fmla="*/ 3 w 6"/>
                  <a:gd name="T3" fmla="*/ 0 h 2"/>
                  <a:gd name="T4" fmla="*/ 3 w 6"/>
                  <a:gd name="T5" fmla="*/ 0 h 2"/>
                  <a:gd name="T6" fmla="*/ 0 w 6"/>
                  <a:gd name="T7" fmla="*/ 2 h 2"/>
                  <a:gd name="T8" fmla="*/ 0 w 6"/>
                  <a:gd name="T9" fmla="*/ 1 h 2"/>
                  <a:gd name="T10" fmla="*/ 5 w 6"/>
                  <a:gd name="T11" fmla="*/ 2 h 2"/>
                  <a:gd name="T12" fmla="*/ 5 w 6"/>
                  <a:gd name="T13" fmla="*/ 2 h 2"/>
                  <a:gd name="T14" fmla="*/ 0 w 6"/>
                  <a:gd name="T15" fmla="*/ 2 h 2"/>
                  <a:gd name="T16" fmla="*/ 0 w 6"/>
                  <a:gd name="T17" fmla="*/ 1 h 2"/>
                  <a:gd name="T18" fmla="*/ 2 w 6"/>
                  <a:gd name="T19" fmla="*/ 0 h 2"/>
                  <a:gd name="T20" fmla="*/ 3 w 6"/>
                  <a:gd name="T21" fmla="*/ 0 h 2"/>
                  <a:gd name="T22" fmla="*/ 5 w 6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2">
                    <a:moveTo>
                      <a:pt x="5" y="2"/>
                    </a:moveTo>
                    <a:cubicBezTo>
                      <a:pt x="6" y="1"/>
                      <a:pt x="5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1"/>
                      <a:pt x="5" y="2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170"/>
              <p:cNvSpPr/>
              <p:nvPr/>
            </p:nvSpPr>
            <p:spPr bwMode="auto">
              <a:xfrm>
                <a:off x="8255001" y="4435475"/>
                <a:ext cx="41275" cy="17463"/>
              </a:xfrm>
              <a:custGeom>
                <a:avLst/>
                <a:gdLst>
                  <a:gd name="T0" fmla="*/ 10 w 10"/>
                  <a:gd name="T1" fmla="*/ 2 h 4"/>
                  <a:gd name="T2" fmla="*/ 2 w 10"/>
                  <a:gd name="T3" fmla="*/ 0 h 4"/>
                  <a:gd name="T4" fmla="*/ 1 w 10"/>
                  <a:gd name="T5" fmla="*/ 0 h 4"/>
                  <a:gd name="T6" fmla="*/ 0 w 10"/>
                  <a:gd name="T7" fmla="*/ 4 h 4"/>
                  <a:gd name="T8" fmla="*/ 0 w 10"/>
                  <a:gd name="T9" fmla="*/ 4 h 4"/>
                  <a:gd name="T10" fmla="*/ 2 w 10"/>
                  <a:gd name="T11" fmla="*/ 0 h 4"/>
                  <a:gd name="T12" fmla="*/ 1 w 10"/>
                  <a:gd name="T13" fmla="*/ 0 h 4"/>
                  <a:gd name="T14" fmla="*/ 9 w 10"/>
                  <a:gd name="T15" fmla="*/ 2 h 4"/>
                  <a:gd name="T16" fmla="*/ 10 w 10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6" y="2"/>
                      <a:pt x="4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2"/>
                      <a:pt x="3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6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171"/>
              <p:cNvSpPr/>
              <p:nvPr/>
            </p:nvSpPr>
            <p:spPr bwMode="auto">
              <a:xfrm>
                <a:off x="8258176" y="4440238"/>
                <a:ext cx="30163" cy="12700"/>
              </a:xfrm>
              <a:custGeom>
                <a:avLst/>
                <a:gdLst>
                  <a:gd name="T0" fmla="*/ 7 w 7"/>
                  <a:gd name="T1" fmla="*/ 1 h 3"/>
                  <a:gd name="T2" fmla="*/ 1 w 7"/>
                  <a:gd name="T3" fmla="*/ 2 h 3"/>
                  <a:gd name="T4" fmla="*/ 1 w 7"/>
                  <a:gd name="T5" fmla="*/ 3 h 3"/>
                  <a:gd name="T6" fmla="*/ 2 w 7"/>
                  <a:gd name="T7" fmla="*/ 0 h 3"/>
                  <a:gd name="T8" fmla="*/ 2 w 7"/>
                  <a:gd name="T9" fmla="*/ 0 h 3"/>
                  <a:gd name="T10" fmla="*/ 7 w 7"/>
                  <a:gd name="T11" fmla="*/ 1 h 3"/>
                  <a:gd name="T12" fmla="*/ 7 w 7"/>
                  <a:gd name="T13" fmla="*/ 1 h 3"/>
                  <a:gd name="T14" fmla="*/ 2 w 7"/>
                  <a:gd name="T15" fmla="*/ 0 h 3"/>
                  <a:gd name="T16" fmla="*/ 2 w 7"/>
                  <a:gd name="T17" fmla="*/ 0 h 3"/>
                  <a:gd name="T18" fmla="*/ 0 w 7"/>
                  <a:gd name="T19" fmla="*/ 2 h 3"/>
                  <a:gd name="T20" fmla="*/ 1 w 7"/>
                  <a:gd name="T21" fmla="*/ 3 h 3"/>
                  <a:gd name="T22" fmla="*/ 7 w 7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5" y="2"/>
                      <a:pt x="3" y="3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5" y="1"/>
                      <a:pt x="7" y="1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5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6" y="2"/>
                      <a:pt x="7" y="1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172"/>
              <p:cNvSpPr/>
              <p:nvPr/>
            </p:nvSpPr>
            <p:spPr bwMode="auto">
              <a:xfrm>
                <a:off x="8280401" y="4418013"/>
                <a:ext cx="41275" cy="22225"/>
              </a:xfrm>
              <a:custGeom>
                <a:avLst/>
                <a:gdLst>
                  <a:gd name="T0" fmla="*/ 9 w 10"/>
                  <a:gd name="T1" fmla="*/ 0 h 5"/>
                  <a:gd name="T2" fmla="*/ 1 w 10"/>
                  <a:gd name="T3" fmla="*/ 1 h 5"/>
                  <a:gd name="T4" fmla="*/ 0 w 10"/>
                  <a:gd name="T5" fmla="*/ 1 h 5"/>
                  <a:gd name="T6" fmla="*/ 5 w 10"/>
                  <a:gd name="T7" fmla="*/ 5 h 5"/>
                  <a:gd name="T8" fmla="*/ 6 w 10"/>
                  <a:gd name="T9" fmla="*/ 4 h 5"/>
                  <a:gd name="T10" fmla="*/ 1 w 10"/>
                  <a:gd name="T11" fmla="*/ 1 h 5"/>
                  <a:gd name="T12" fmla="*/ 0 w 10"/>
                  <a:gd name="T13" fmla="*/ 1 h 5"/>
                  <a:gd name="T14" fmla="*/ 10 w 10"/>
                  <a:gd name="T15" fmla="*/ 1 h 5"/>
                  <a:gd name="T16" fmla="*/ 9 w 10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5">
                    <a:moveTo>
                      <a:pt x="9" y="0"/>
                    </a:moveTo>
                    <a:cubicBezTo>
                      <a:pt x="7" y="1"/>
                      <a:pt x="4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5" y="3"/>
                      <a:pt x="5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3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2"/>
                      <a:pt x="7" y="1"/>
                      <a:pt x="10" y="1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173"/>
              <p:cNvSpPr/>
              <p:nvPr/>
            </p:nvSpPr>
            <p:spPr bwMode="auto">
              <a:xfrm>
                <a:off x="8296276" y="4422775"/>
                <a:ext cx="25400" cy="12700"/>
              </a:xfrm>
              <a:custGeom>
                <a:avLst/>
                <a:gdLst>
                  <a:gd name="T0" fmla="*/ 5 w 6"/>
                  <a:gd name="T1" fmla="*/ 0 h 3"/>
                  <a:gd name="T2" fmla="*/ 3 w 6"/>
                  <a:gd name="T3" fmla="*/ 3 h 3"/>
                  <a:gd name="T4" fmla="*/ 3 w 6"/>
                  <a:gd name="T5" fmla="*/ 3 h 3"/>
                  <a:gd name="T6" fmla="*/ 0 w 6"/>
                  <a:gd name="T7" fmla="*/ 1 h 3"/>
                  <a:gd name="T8" fmla="*/ 0 w 6"/>
                  <a:gd name="T9" fmla="*/ 1 h 3"/>
                  <a:gd name="T10" fmla="*/ 5 w 6"/>
                  <a:gd name="T11" fmla="*/ 0 h 3"/>
                  <a:gd name="T12" fmla="*/ 5 w 6"/>
                  <a:gd name="T13" fmla="*/ 0 h 3"/>
                  <a:gd name="T14" fmla="*/ 0 w 6"/>
                  <a:gd name="T15" fmla="*/ 1 h 3"/>
                  <a:gd name="T16" fmla="*/ 0 w 6"/>
                  <a:gd name="T17" fmla="*/ 1 h 3"/>
                  <a:gd name="T18" fmla="*/ 2 w 6"/>
                  <a:gd name="T19" fmla="*/ 3 h 3"/>
                  <a:gd name="T20" fmla="*/ 3 w 6"/>
                  <a:gd name="T21" fmla="*/ 3 h 3"/>
                  <a:gd name="T22" fmla="*/ 5 w 6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cubicBezTo>
                      <a:pt x="6" y="1"/>
                      <a:pt x="5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4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2"/>
                      <a:pt x="6" y="1"/>
                      <a:pt x="5" y="0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174"/>
              <p:cNvSpPr/>
              <p:nvPr/>
            </p:nvSpPr>
            <p:spPr bwMode="auto">
              <a:xfrm>
                <a:off x="8194676" y="4435475"/>
                <a:ext cx="42863" cy="17463"/>
              </a:xfrm>
              <a:custGeom>
                <a:avLst/>
                <a:gdLst>
                  <a:gd name="T0" fmla="*/ 0 w 10"/>
                  <a:gd name="T1" fmla="*/ 2 h 4"/>
                  <a:gd name="T2" fmla="*/ 8 w 10"/>
                  <a:gd name="T3" fmla="*/ 0 h 4"/>
                  <a:gd name="T4" fmla="*/ 8 w 10"/>
                  <a:gd name="T5" fmla="*/ 0 h 4"/>
                  <a:gd name="T6" fmla="*/ 10 w 10"/>
                  <a:gd name="T7" fmla="*/ 4 h 4"/>
                  <a:gd name="T8" fmla="*/ 9 w 10"/>
                  <a:gd name="T9" fmla="*/ 4 h 4"/>
                  <a:gd name="T10" fmla="*/ 8 w 10"/>
                  <a:gd name="T11" fmla="*/ 0 h 4"/>
                  <a:gd name="T12" fmla="*/ 8 w 10"/>
                  <a:gd name="T13" fmla="*/ 0 h 4"/>
                  <a:gd name="T14" fmla="*/ 0 w 10"/>
                  <a:gd name="T15" fmla="*/ 2 h 4"/>
                  <a:gd name="T16" fmla="*/ 0 w 10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3" y="2"/>
                      <a:pt x="6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8" y="2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2"/>
                      <a:pt x="7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3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175"/>
              <p:cNvSpPr/>
              <p:nvPr/>
            </p:nvSpPr>
            <p:spPr bwMode="auto">
              <a:xfrm>
                <a:off x="8199438" y="4440238"/>
                <a:ext cx="30163" cy="12700"/>
              </a:xfrm>
              <a:custGeom>
                <a:avLst/>
                <a:gdLst>
                  <a:gd name="T0" fmla="*/ 1 w 7"/>
                  <a:gd name="T1" fmla="*/ 1 h 3"/>
                  <a:gd name="T2" fmla="*/ 7 w 7"/>
                  <a:gd name="T3" fmla="*/ 2 h 3"/>
                  <a:gd name="T4" fmla="*/ 7 w 7"/>
                  <a:gd name="T5" fmla="*/ 3 h 3"/>
                  <a:gd name="T6" fmla="*/ 5 w 7"/>
                  <a:gd name="T7" fmla="*/ 0 h 3"/>
                  <a:gd name="T8" fmla="*/ 6 w 7"/>
                  <a:gd name="T9" fmla="*/ 0 h 3"/>
                  <a:gd name="T10" fmla="*/ 1 w 7"/>
                  <a:gd name="T11" fmla="*/ 1 h 3"/>
                  <a:gd name="T12" fmla="*/ 1 w 7"/>
                  <a:gd name="T13" fmla="*/ 1 h 3"/>
                  <a:gd name="T14" fmla="*/ 5 w 7"/>
                  <a:gd name="T15" fmla="*/ 0 h 3"/>
                  <a:gd name="T16" fmla="*/ 6 w 7"/>
                  <a:gd name="T17" fmla="*/ 0 h 3"/>
                  <a:gd name="T18" fmla="*/ 7 w 7"/>
                  <a:gd name="T19" fmla="*/ 2 h 3"/>
                  <a:gd name="T20" fmla="*/ 7 w 7"/>
                  <a:gd name="T21" fmla="*/ 3 h 3"/>
                  <a:gd name="T22" fmla="*/ 0 w 7"/>
                  <a:gd name="T23" fmla="*/ 1 h 3"/>
                  <a:gd name="T24" fmla="*/ 1 w 7"/>
                  <a:gd name="T2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2" y="2"/>
                      <a:pt x="4" y="3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1"/>
                      <a:pt x="4" y="1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2" y="2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176"/>
              <p:cNvSpPr/>
              <p:nvPr/>
            </p:nvSpPr>
            <p:spPr bwMode="auto">
              <a:xfrm>
                <a:off x="8169276" y="4418013"/>
                <a:ext cx="38100" cy="22225"/>
              </a:xfrm>
              <a:custGeom>
                <a:avLst/>
                <a:gdLst>
                  <a:gd name="T0" fmla="*/ 0 w 9"/>
                  <a:gd name="T1" fmla="*/ 0 h 5"/>
                  <a:gd name="T2" fmla="*/ 9 w 9"/>
                  <a:gd name="T3" fmla="*/ 1 h 5"/>
                  <a:gd name="T4" fmla="*/ 9 w 9"/>
                  <a:gd name="T5" fmla="*/ 1 h 5"/>
                  <a:gd name="T6" fmla="*/ 4 w 9"/>
                  <a:gd name="T7" fmla="*/ 5 h 5"/>
                  <a:gd name="T8" fmla="*/ 3 w 9"/>
                  <a:gd name="T9" fmla="*/ 4 h 5"/>
                  <a:gd name="T10" fmla="*/ 9 w 9"/>
                  <a:gd name="T11" fmla="*/ 1 h 5"/>
                  <a:gd name="T12" fmla="*/ 9 w 9"/>
                  <a:gd name="T13" fmla="*/ 1 h 5"/>
                  <a:gd name="T14" fmla="*/ 0 w 9"/>
                  <a:gd name="T15" fmla="*/ 1 h 5"/>
                  <a:gd name="T16" fmla="*/ 0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3" y="1"/>
                      <a:pt x="6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2"/>
                      <a:pt x="5" y="3"/>
                      <a:pt x="4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6" y="2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2"/>
                      <a:pt x="2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177"/>
              <p:cNvSpPr/>
              <p:nvPr/>
            </p:nvSpPr>
            <p:spPr bwMode="auto">
              <a:xfrm>
                <a:off x="8164513" y="4422775"/>
                <a:ext cx="30163" cy="12700"/>
              </a:xfrm>
              <a:custGeom>
                <a:avLst/>
                <a:gdLst>
                  <a:gd name="T0" fmla="*/ 2 w 7"/>
                  <a:gd name="T1" fmla="*/ 0 h 3"/>
                  <a:gd name="T2" fmla="*/ 4 w 7"/>
                  <a:gd name="T3" fmla="*/ 3 h 3"/>
                  <a:gd name="T4" fmla="*/ 3 w 7"/>
                  <a:gd name="T5" fmla="*/ 3 h 3"/>
                  <a:gd name="T6" fmla="*/ 6 w 7"/>
                  <a:gd name="T7" fmla="*/ 1 h 3"/>
                  <a:gd name="T8" fmla="*/ 6 w 7"/>
                  <a:gd name="T9" fmla="*/ 1 h 3"/>
                  <a:gd name="T10" fmla="*/ 1 w 7"/>
                  <a:gd name="T11" fmla="*/ 0 h 3"/>
                  <a:gd name="T12" fmla="*/ 1 w 7"/>
                  <a:gd name="T13" fmla="*/ 0 h 3"/>
                  <a:gd name="T14" fmla="*/ 6 w 7"/>
                  <a:gd name="T15" fmla="*/ 1 h 3"/>
                  <a:gd name="T16" fmla="*/ 7 w 7"/>
                  <a:gd name="T17" fmla="*/ 1 h 3"/>
                  <a:gd name="T18" fmla="*/ 4 w 7"/>
                  <a:gd name="T19" fmla="*/ 3 h 3"/>
                  <a:gd name="T20" fmla="*/ 3 w 7"/>
                  <a:gd name="T21" fmla="*/ 3 h 3"/>
                  <a:gd name="T22" fmla="*/ 1 w 7"/>
                  <a:gd name="T23" fmla="*/ 0 h 3"/>
                  <a:gd name="T24" fmla="*/ 2 w 7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cubicBezTo>
                      <a:pt x="1" y="1"/>
                      <a:pt x="2" y="2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5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1"/>
                      <a:pt x="4" y="2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2"/>
                      <a:pt x="0" y="1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178"/>
              <p:cNvSpPr/>
              <p:nvPr/>
            </p:nvSpPr>
            <p:spPr bwMode="auto">
              <a:xfrm>
                <a:off x="8242301" y="4397375"/>
                <a:ext cx="7938" cy="12700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1 w 2"/>
                  <a:gd name="T11" fmla="*/ 0 h 3"/>
                  <a:gd name="T12" fmla="*/ 2 w 2"/>
                  <a:gd name="T13" fmla="*/ 0 h 3"/>
                  <a:gd name="T14" fmla="*/ 1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179"/>
              <p:cNvSpPr/>
              <p:nvPr/>
            </p:nvSpPr>
            <p:spPr bwMode="auto">
              <a:xfrm>
                <a:off x="8242301" y="4427538"/>
                <a:ext cx="7938" cy="12700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2 h 3"/>
                  <a:gd name="T8" fmla="*/ 0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1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180"/>
              <p:cNvSpPr/>
              <p:nvPr/>
            </p:nvSpPr>
            <p:spPr bwMode="auto">
              <a:xfrm>
                <a:off x="8255001" y="4402138"/>
                <a:ext cx="25400" cy="12700"/>
              </a:xfrm>
              <a:custGeom>
                <a:avLst/>
                <a:gdLst>
                  <a:gd name="T0" fmla="*/ 2 w 16"/>
                  <a:gd name="T1" fmla="*/ 8 h 8"/>
                  <a:gd name="T2" fmla="*/ 13 w 16"/>
                  <a:gd name="T3" fmla="*/ 2 h 8"/>
                  <a:gd name="T4" fmla="*/ 16 w 16"/>
                  <a:gd name="T5" fmla="*/ 2 h 8"/>
                  <a:gd name="T6" fmla="*/ 16 w 16"/>
                  <a:gd name="T7" fmla="*/ 0 h 8"/>
                  <a:gd name="T8" fmla="*/ 13 w 16"/>
                  <a:gd name="T9" fmla="*/ 0 h 8"/>
                  <a:gd name="T10" fmla="*/ 13 w 16"/>
                  <a:gd name="T11" fmla="*/ 2 h 8"/>
                  <a:gd name="T12" fmla="*/ 0 w 16"/>
                  <a:gd name="T13" fmla="*/ 5 h 8"/>
                  <a:gd name="T14" fmla="*/ 2 w 16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8">
                    <a:moveTo>
                      <a:pt x="2" y="8"/>
                    </a:moveTo>
                    <a:lnTo>
                      <a:pt x="13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0" y="5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181"/>
              <p:cNvSpPr/>
              <p:nvPr/>
            </p:nvSpPr>
            <p:spPr bwMode="auto">
              <a:xfrm>
                <a:off x="8207376" y="4422775"/>
                <a:ext cx="25400" cy="7938"/>
              </a:xfrm>
              <a:custGeom>
                <a:avLst/>
                <a:gdLst>
                  <a:gd name="T0" fmla="*/ 16 w 16"/>
                  <a:gd name="T1" fmla="*/ 0 h 5"/>
                  <a:gd name="T2" fmla="*/ 3 w 16"/>
                  <a:gd name="T3" fmla="*/ 5 h 5"/>
                  <a:gd name="T4" fmla="*/ 0 w 16"/>
                  <a:gd name="T5" fmla="*/ 5 h 5"/>
                  <a:gd name="T6" fmla="*/ 0 w 16"/>
                  <a:gd name="T7" fmla="*/ 5 h 5"/>
                  <a:gd name="T8" fmla="*/ 3 w 16"/>
                  <a:gd name="T9" fmla="*/ 5 h 5"/>
                  <a:gd name="T10" fmla="*/ 6 w 16"/>
                  <a:gd name="T11" fmla="*/ 5 h 5"/>
                  <a:gd name="T12" fmla="*/ 16 w 16"/>
                  <a:gd name="T13" fmla="*/ 0 h 5"/>
                  <a:gd name="T14" fmla="*/ 16 w 16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5">
                    <a:moveTo>
                      <a:pt x="16" y="0"/>
                    </a:move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182"/>
              <p:cNvSpPr/>
              <p:nvPr/>
            </p:nvSpPr>
            <p:spPr bwMode="auto">
              <a:xfrm>
                <a:off x="8262938" y="4414838"/>
                <a:ext cx="33338" cy="3175"/>
              </a:xfrm>
              <a:custGeom>
                <a:avLst/>
                <a:gdLst>
                  <a:gd name="T0" fmla="*/ 7 w 8"/>
                  <a:gd name="T1" fmla="*/ 0 h 1"/>
                  <a:gd name="T2" fmla="*/ 6 w 8"/>
                  <a:gd name="T3" fmla="*/ 1 h 1"/>
                  <a:gd name="T4" fmla="*/ 0 w 8"/>
                  <a:gd name="T5" fmla="*/ 1 h 1"/>
                  <a:gd name="T6" fmla="*/ 0 w 8"/>
                  <a:gd name="T7" fmla="*/ 1 h 1"/>
                  <a:gd name="T8" fmla="*/ 6 w 8"/>
                  <a:gd name="T9" fmla="*/ 1 h 1"/>
                  <a:gd name="T10" fmla="*/ 7 w 8"/>
                  <a:gd name="T11" fmla="*/ 1 h 1"/>
                  <a:gd name="T12" fmla="*/ 8 w 8"/>
                  <a:gd name="T13" fmla="*/ 1 h 1"/>
                  <a:gd name="T14" fmla="*/ 7 w 8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">
                    <a:moveTo>
                      <a:pt x="7" y="0"/>
                    </a:moveTo>
                    <a:cubicBezTo>
                      <a:pt x="7" y="0"/>
                      <a:pt x="6" y="1"/>
                      <a:pt x="6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183"/>
              <p:cNvSpPr/>
              <p:nvPr/>
            </p:nvSpPr>
            <p:spPr bwMode="auto">
              <a:xfrm>
                <a:off x="8191501" y="4414838"/>
                <a:ext cx="38100" cy="3175"/>
              </a:xfrm>
              <a:custGeom>
                <a:avLst/>
                <a:gdLst>
                  <a:gd name="T0" fmla="*/ 9 w 9"/>
                  <a:gd name="T1" fmla="*/ 1 h 1"/>
                  <a:gd name="T2" fmla="*/ 9 w 9"/>
                  <a:gd name="T3" fmla="*/ 1 h 1"/>
                  <a:gd name="T4" fmla="*/ 2 w 9"/>
                  <a:gd name="T5" fmla="*/ 1 h 1"/>
                  <a:gd name="T6" fmla="*/ 1 w 9"/>
                  <a:gd name="T7" fmla="*/ 0 h 1"/>
                  <a:gd name="T8" fmla="*/ 0 w 9"/>
                  <a:gd name="T9" fmla="*/ 1 h 1"/>
                  <a:gd name="T10" fmla="*/ 1 w 9"/>
                  <a:gd name="T11" fmla="*/ 1 h 1"/>
                  <a:gd name="T12" fmla="*/ 2 w 9"/>
                  <a:gd name="T13" fmla="*/ 1 h 1"/>
                  <a:gd name="T14" fmla="*/ 9 w 9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">
                    <a:moveTo>
                      <a:pt x="9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184"/>
              <p:cNvSpPr/>
              <p:nvPr/>
            </p:nvSpPr>
            <p:spPr bwMode="auto">
              <a:xfrm>
                <a:off x="8255001" y="4422775"/>
                <a:ext cx="25400" cy="7938"/>
              </a:xfrm>
              <a:custGeom>
                <a:avLst/>
                <a:gdLst>
                  <a:gd name="T0" fmla="*/ 13 w 16"/>
                  <a:gd name="T1" fmla="*/ 5 h 5"/>
                  <a:gd name="T2" fmla="*/ 2 w 16"/>
                  <a:gd name="T3" fmla="*/ 0 h 5"/>
                  <a:gd name="T4" fmla="*/ 0 w 16"/>
                  <a:gd name="T5" fmla="*/ 0 h 5"/>
                  <a:gd name="T6" fmla="*/ 13 w 16"/>
                  <a:gd name="T7" fmla="*/ 5 h 5"/>
                  <a:gd name="T8" fmla="*/ 13 w 16"/>
                  <a:gd name="T9" fmla="*/ 5 h 5"/>
                  <a:gd name="T10" fmla="*/ 16 w 16"/>
                  <a:gd name="T11" fmla="*/ 5 h 5"/>
                  <a:gd name="T12" fmla="*/ 16 w 16"/>
                  <a:gd name="T13" fmla="*/ 5 h 5"/>
                  <a:gd name="T14" fmla="*/ 13 w 16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5">
                    <a:moveTo>
                      <a:pt x="13" y="5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185"/>
              <p:cNvSpPr/>
              <p:nvPr/>
            </p:nvSpPr>
            <p:spPr bwMode="auto">
              <a:xfrm>
                <a:off x="8207376" y="4402138"/>
                <a:ext cx="25400" cy="12700"/>
              </a:xfrm>
              <a:custGeom>
                <a:avLst/>
                <a:gdLst>
                  <a:gd name="T0" fmla="*/ 3 w 16"/>
                  <a:gd name="T1" fmla="*/ 2 h 8"/>
                  <a:gd name="T2" fmla="*/ 16 w 16"/>
                  <a:gd name="T3" fmla="*/ 8 h 8"/>
                  <a:gd name="T4" fmla="*/ 16 w 16"/>
                  <a:gd name="T5" fmla="*/ 5 h 8"/>
                  <a:gd name="T6" fmla="*/ 6 w 16"/>
                  <a:gd name="T7" fmla="*/ 2 h 8"/>
                  <a:gd name="T8" fmla="*/ 3 w 16"/>
                  <a:gd name="T9" fmla="*/ 0 h 8"/>
                  <a:gd name="T10" fmla="*/ 0 w 16"/>
                  <a:gd name="T11" fmla="*/ 0 h 8"/>
                  <a:gd name="T12" fmla="*/ 0 w 16"/>
                  <a:gd name="T13" fmla="*/ 2 h 8"/>
                  <a:gd name="T14" fmla="*/ 3 w 16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8">
                    <a:moveTo>
                      <a:pt x="3" y="2"/>
                    </a:moveTo>
                    <a:lnTo>
                      <a:pt x="16" y="8"/>
                    </a:lnTo>
                    <a:lnTo>
                      <a:pt x="16" y="5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49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186"/>
              <p:cNvSpPr/>
              <p:nvPr/>
            </p:nvSpPr>
            <p:spPr bwMode="auto">
              <a:xfrm>
                <a:off x="3360738" y="2290763"/>
                <a:ext cx="5465763" cy="2255838"/>
              </a:xfrm>
              <a:custGeom>
                <a:avLst/>
                <a:gdLst>
                  <a:gd name="T0" fmla="*/ 1286 w 1289"/>
                  <a:gd name="T1" fmla="*/ 61 h 530"/>
                  <a:gd name="T2" fmla="*/ 1229 w 1289"/>
                  <a:gd name="T3" fmla="*/ 3 h 530"/>
                  <a:gd name="T4" fmla="*/ 1228 w 1289"/>
                  <a:gd name="T5" fmla="*/ 0 h 530"/>
                  <a:gd name="T6" fmla="*/ 107 w 1289"/>
                  <a:gd name="T7" fmla="*/ 0 h 530"/>
                  <a:gd name="T8" fmla="*/ 98 w 1289"/>
                  <a:gd name="T9" fmla="*/ 0 h 530"/>
                  <a:gd name="T10" fmla="*/ 61 w 1289"/>
                  <a:gd name="T11" fmla="*/ 0 h 530"/>
                  <a:gd name="T12" fmla="*/ 60 w 1289"/>
                  <a:gd name="T13" fmla="*/ 3 h 530"/>
                  <a:gd name="T14" fmla="*/ 3 w 1289"/>
                  <a:gd name="T15" fmla="*/ 61 h 530"/>
                  <a:gd name="T16" fmla="*/ 0 w 1289"/>
                  <a:gd name="T17" fmla="*/ 61 h 530"/>
                  <a:gd name="T18" fmla="*/ 0 w 1289"/>
                  <a:gd name="T19" fmla="*/ 469 h 530"/>
                  <a:gd name="T20" fmla="*/ 3 w 1289"/>
                  <a:gd name="T21" fmla="*/ 470 h 530"/>
                  <a:gd name="T22" fmla="*/ 60 w 1289"/>
                  <a:gd name="T23" fmla="*/ 527 h 530"/>
                  <a:gd name="T24" fmla="*/ 61 w 1289"/>
                  <a:gd name="T25" fmla="*/ 530 h 530"/>
                  <a:gd name="T26" fmla="*/ 1102 w 1289"/>
                  <a:gd name="T27" fmla="*/ 530 h 530"/>
                  <a:gd name="T28" fmla="*/ 1102 w 1289"/>
                  <a:gd name="T29" fmla="*/ 522 h 530"/>
                  <a:gd name="T30" fmla="*/ 67 w 1289"/>
                  <a:gd name="T31" fmla="*/ 522 h 530"/>
                  <a:gd name="T32" fmla="*/ 8 w 1289"/>
                  <a:gd name="T33" fmla="*/ 463 h 530"/>
                  <a:gd name="T34" fmla="*/ 8 w 1289"/>
                  <a:gd name="T35" fmla="*/ 68 h 530"/>
                  <a:gd name="T36" fmla="*/ 67 w 1289"/>
                  <a:gd name="T37" fmla="*/ 8 h 530"/>
                  <a:gd name="T38" fmla="*/ 98 w 1289"/>
                  <a:gd name="T39" fmla="*/ 8 h 530"/>
                  <a:gd name="T40" fmla="*/ 107 w 1289"/>
                  <a:gd name="T41" fmla="*/ 8 h 530"/>
                  <a:gd name="T42" fmla="*/ 1222 w 1289"/>
                  <a:gd name="T43" fmla="*/ 8 h 530"/>
                  <a:gd name="T44" fmla="*/ 1281 w 1289"/>
                  <a:gd name="T45" fmla="*/ 68 h 530"/>
                  <a:gd name="T46" fmla="*/ 1281 w 1289"/>
                  <a:gd name="T47" fmla="*/ 463 h 530"/>
                  <a:gd name="T48" fmla="*/ 1222 w 1289"/>
                  <a:gd name="T49" fmla="*/ 522 h 530"/>
                  <a:gd name="T50" fmla="*/ 1200 w 1289"/>
                  <a:gd name="T51" fmla="*/ 522 h 530"/>
                  <a:gd name="T52" fmla="*/ 1200 w 1289"/>
                  <a:gd name="T53" fmla="*/ 530 h 530"/>
                  <a:gd name="T54" fmla="*/ 1228 w 1289"/>
                  <a:gd name="T55" fmla="*/ 530 h 530"/>
                  <a:gd name="T56" fmla="*/ 1229 w 1289"/>
                  <a:gd name="T57" fmla="*/ 527 h 530"/>
                  <a:gd name="T58" fmla="*/ 1286 w 1289"/>
                  <a:gd name="T59" fmla="*/ 470 h 530"/>
                  <a:gd name="T60" fmla="*/ 1289 w 1289"/>
                  <a:gd name="T61" fmla="*/ 469 h 530"/>
                  <a:gd name="T62" fmla="*/ 1289 w 1289"/>
                  <a:gd name="T63" fmla="*/ 61 h 530"/>
                  <a:gd name="T64" fmla="*/ 1286 w 1289"/>
                  <a:gd name="T65" fmla="*/ 61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9" h="530">
                    <a:moveTo>
                      <a:pt x="1286" y="61"/>
                    </a:moveTo>
                    <a:cubicBezTo>
                      <a:pt x="1258" y="54"/>
                      <a:pt x="1235" y="32"/>
                      <a:pt x="1229" y="3"/>
                    </a:cubicBezTo>
                    <a:cubicBezTo>
                      <a:pt x="1228" y="0"/>
                      <a:pt x="1228" y="0"/>
                      <a:pt x="1228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4" y="32"/>
                      <a:pt x="31" y="54"/>
                      <a:pt x="3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469"/>
                      <a:pt x="0" y="469"/>
                      <a:pt x="0" y="469"/>
                    </a:cubicBezTo>
                    <a:cubicBezTo>
                      <a:pt x="3" y="470"/>
                      <a:pt x="3" y="470"/>
                      <a:pt x="3" y="470"/>
                    </a:cubicBezTo>
                    <a:cubicBezTo>
                      <a:pt x="31" y="476"/>
                      <a:pt x="54" y="498"/>
                      <a:pt x="60" y="527"/>
                    </a:cubicBezTo>
                    <a:cubicBezTo>
                      <a:pt x="61" y="530"/>
                      <a:pt x="61" y="530"/>
                      <a:pt x="61" y="530"/>
                    </a:cubicBezTo>
                    <a:cubicBezTo>
                      <a:pt x="1102" y="530"/>
                      <a:pt x="1102" y="530"/>
                      <a:pt x="1102" y="530"/>
                    </a:cubicBezTo>
                    <a:cubicBezTo>
                      <a:pt x="1102" y="522"/>
                      <a:pt x="1102" y="522"/>
                      <a:pt x="1102" y="522"/>
                    </a:cubicBezTo>
                    <a:cubicBezTo>
                      <a:pt x="67" y="522"/>
                      <a:pt x="67" y="522"/>
                      <a:pt x="67" y="522"/>
                    </a:cubicBezTo>
                    <a:cubicBezTo>
                      <a:pt x="59" y="493"/>
                      <a:pt x="37" y="470"/>
                      <a:pt x="8" y="463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37" y="60"/>
                      <a:pt x="59" y="37"/>
                      <a:pt x="67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222" y="8"/>
                      <a:pt x="1222" y="8"/>
                      <a:pt x="1222" y="8"/>
                    </a:cubicBezTo>
                    <a:cubicBezTo>
                      <a:pt x="1230" y="37"/>
                      <a:pt x="1252" y="60"/>
                      <a:pt x="1281" y="68"/>
                    </a:cubicBezTo>
                    <a:cubicBezTo>
                      <a:pt x="1281" y="463"/>
                      <a:pt x="1281" y="463"/>
                      <a:pt x="1281" y="463"/>
                    </a:cubicBezTo>
                    <a:cubicBezTo>
                      <a:pt x="1252" y="470"/>
                      <a:pt x="1230" y="493"/>
                      <a:pt x="1222" y="522"/>
                    </a:cubicBezTo>
                    <a:cubicBezTo>
                      <a:pt x="1200" y="522"/>
                      <a:pt x="1200" y="522"/>
                      <a:pt x="1200" y="522"/>
                    </a:cubicBezTo>
                    <a:cubicBezTo>
                      <a:pt x="1200" y="530"/>
                      <a:pt x="1200" y="530"/>
                      <a:pt x="1200" y="530"/>
                    </a:cubicBezTo>
                    <a:cubicBezTo>
                      <a:pt x="1228" y="530"/>
                      <a:pt x="1228" y="530"/>
                      <a:pt x="1228" y="530"/>
                    </a:cubicBezTo>
                    <a:cubicBezTo>
                      <a:pt x="1229" y="527"/>
                      <a:pt x="1229" y="527"/>
                      <a:pt x="1229" y="527"/>
                    </a:cubicBezTo>
                    <a:cubicBezTo>
                      <a:pt x="1235" y="498"/>
                      <a:pt x="1258" y="476"/>
                      <a:pt x="1286" y="470"/>
                    </a:cubicBezTo>
                    <a:cubicBezTo>
                      <a:pt x="1289" y="469"/>
                      <a:pt x="1289" y="469"/>
                      <a:pt x="1289" y="469"/>
                    </a:cubicBezTo>
                    <a:cubicBezTo>
                      <a:pt x="1289" y="61"/>
                      <a:pt x="1289" y="61"/>
                      <a:pt x="1289" y="61"/>
                    </a:cubicBezTo>
                    <a:lnTo>
                      <a:pt x="1286" y="61"/>
                    </a:lnTo>
                    <a:close/>
                  </a:path>
                </a:pathLst>
              </a:custGeom>
              <a:solidFill>
                <a:srgbClr val="FCB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391" name="组合 2390" descr="7b0a202020202274657874626f78223a20227b5c2263617465676f72795f69645c223a31303530312c5c2269645c223a32303334333738377d220a7d0a"/>
          <p:cNvGrpSpPr/>
          <p:nvPr/>
        </p:nvGrpSpPr>
        <p:grpSpPr>
          <a:xfrm>
            <a:off x="941705" y="2503805"/>
            <a:ext cx="9711055" cy="1113790"/>
            <a:chOff x="4882" y="3030"/>
            <a:chExt cx="8754" cy="4710"/>
          </a:xfrm>
        </p:grpSpPr>
        <p:grpSp>
          <p:nvGrpSpPr>
            <p:cNvPr id="2392" name="组合 2391"/>
            <p:cNvGrpSpPr/>
            <p:nvPr/>
          </p:nvGrpSpPr>
          <p:grpSpPr>
            <a:xfrm>
              <a:off x="4882" y="3030"/>
              <a:ext cx="8754" cy="4710"/>
              <a:chOff x="4882" y="3030"/>
              <a:chExt cx="8754" cy="4710"/>
            </a:xfrm>
          </p:grpSpPr>
          <p:sp>
            <p:nvSpPr>
              <p:cNvPr id="2393" name="图形 7681"/>
              <p:cNvSpPr/>
              <p:nvPr/>
            </p:nvSpPr>
            <p:spPr>
              <a:xfrm>
                <a:off x="4882" y="3382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7144" cap="rnd">
                <a:solidFill>
                  <a:srgbClr val="ED73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8" name="图形 8066"/>
              <p:cNvSpPr/>
              <p:nvPr/>
            </p:nvSpPr>
            <p:spPr>
              <a:xfrm>
                <a:off x="12197" y="6894"/>
                <a:ext cx="847" cy="847"/>
              </a:xfrm>
              <a:custGeom>
                <a:avLst/>
                <a:gdLst>
                  <a:gd name="connsiteX0" fmla="*/ 537591 w 537590"/>
                  <a:gd name="connsiteY0" fmla="*/ 268795 h 537590"/>
                  <a:gd name="connsiteX1" fmla="*/ 268795 w 537590"/>
                  <a:gd name="connsiteY1" fmla="*/ 537591 h 537590"/>
                  <a:gd name="connsiteX2" fmla="*/ 0 w 537590"/>
                  <a:gd name="connsiteY2" fmla="*/ 268795 h 537590"/>
                  <a:gd name="connsiteX3" fmla="*/ 268795 w 537590"/>
                  <a:gd name="connsiteY3" fmla="*/ 0 h 537590"/>
                  <a:gd name="connsiteX4" fmla="*/ 537591 w 537590"/>
                  <a:gd name="connsiteY4" fmla="*/ 268795 h 53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590" h="537590">
                    <a:moveTo>
                      <a:pt x="537591" y="268795"/>
                    </a:moveTo>
                    <a:cubicBezTo>
                      <a:pt x="537591" y="417247"/>
                      <a:pt x="417247" y="537591"/>
                      <a:pt x="268795" y="537591"/>
                    </a:cubicBezTo>
                    <a:cubicBezTo>
                      <a:pt x="120344" y="537591"/>
                      <a:pt x="0" y="417247"/>
                      <a:pt x="0" y="268795"/>
                    </a:cubicBezTo>
                    <a:cubicBezTo>
                      <a:pt x="0" y="120344"/>
                      <a:pt x="120344" y="0"/>
                      <a:pt x="268795" y="0"/>
                    </a:cubicBezTo>
                    <a:cubicBezTo>
                      <a:pt x="417247" y="0"/>
                      <a:pt x="537591" y="120344"/>
                      <a:pt x="537591" y="268795"/>
                    </a:cubicBezTo>
                    <a:close/>
                  </a:path>
                </a:pathLst>
              </a:custGeom>
              <a:solidFill>
                <a:srgbClr val="FFE2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9" name="图形 8066"/>
              <p:cNvSpPr/>
              <p:nvPr/>
            </p:nvSpPr>
            <p:spPr>
              <a:xfrm>
                <a:off x="5602" y="3471"/>
                <a:ext cx="7422" cy="3846"/>
              </a:xfrm>
              <a:custGeom>
                <a:avLst/>
                <a:gdLst>
                  <a:gd name="connsiteX0" fmla="*/ 4713161 w 4713255"/>
                  <a:gd name="connsiteY0" fmla="*/ 2442496 h 2442495"/>
                  <a:gd name="connsiteX1" fmla="*/ 259937 w 4713255"/>
                  <a:gd name="connsiteY1" fmla="*/ 2442496 h 2442495"/>
                  <a:gd name="connsiteX2" fmla="*/ 0 w 4713255"/>
                  <a:gd name="connsiteY2" fmla="*/ 2182559 h 2442495"/>
                  <a:gd name="connsiteX3" fmla="*/ 0 w 4713255"/>
                  <a:gd name="connsiteY3" fmla="*/ 206692 h 2442495"/>
                  <a:gd name="connsiteX4" fmla="*/ 206693 w 4713255"/>
                  <a:gd name="connsiteY4" fmla="*/ 0 h 2442495"/>
                  <a:gd name="connsiteX5" fmla="*/ 4506564 w 4713255"/>
                  <a:gd name="connsiteY5" fmla="*/ 0 h 2442495"/>
                  <a:gd name="connsiteX6" fmla="*/ 4713256 w 4713255"/>
                  <a:gd name="connsiteY6" fmla="*/ 206692 h 2442495"/>
                  <a:gd name="connsiteX7" fmla="*/ 4713256 w 4713255"/>
                  <a:gd name="connsiteY7" fmla="*/ 2442496 h 244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3255" h="2442495">
                    <a:moveTo>
                      <a:pt x="4713161" y="2442496"/>
                    </a:moveTo>
                    <a:lnTo>
                      <a:pt x="259937" y="2442496"/>
                    </a:lnTo>
                    <a:cubicBezTo>
                      <a:pt x="116396" y="2442496"/>
                      <a:pt x="0" y="2326100"/>
                      <a:pt x="0" y="2182559"/>
                    </a:cubicBezTo>
                    <a:lnTo>
                      <a:pt x="0" y="206692"/>
                    </a:lnTo>
                    <a:cubicBezTo>
                      <a:pt x="0" y="92583"/>
                      <a:pt x="92488" y="0"/>
                      <a:pt x="206693" y="0"/>
                    </a:cubicBezTo>
                    <a:lnTo>
                      <a:pt x="4506564" y="0"/>
                    </a:lnTo>
                    <a:cubicBezTo>
                      <a:pt x="4620673" y="0"/>
                      <a:pt x="4713256" y="92488"/>
                      <a:pt x="4713256" y="206692"/>
                    </a:cubicBezTo>
                    <a:lnTo>
                      <a:pt x="4713256" y="2442496"/>
                    </a:lnTo>
                    <a:close/>
                  </a:path>
                </a:pathLst>
              </a:custGeom>
              <a:solidFill>
                <a:srgbClr val="FFFE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0" name="图形 8066"/>
              <p:cNvSpPr/>
              <p:nvPr/>
            </p:nvSpPr>
            <p:spPr>
              <a:xfrm>
                <a:off x="5602" y="3080"/>
                <a:ext cx="811" cy="3693"/>
              </a:xfrm>
              <a:custGeom>
                <a:avLst/>
                <a:gdLst>
                  <a:gd name="connsiteX0" fmla="*/ 514731 w 514731"/>
                  <a:gd name="connsiteY0" fmla="*/ 257366 h 2345054"/>
                  <a:gd name="connsiteX1" fmla="*/ 257366 w 514731"/>
                  <a:gd name="connsiteY1" fmla="*/ 0 h 2345054"/>
                  <a:gd name="connsiteX2" fmla="*/ 0 w 514731"/>
                  <a:gd name="connsiteY2" fmla="*/ 257366 h 2345054"/>
                  <a:gd name="connsiteX3" fmla="*/ 0 w 514731"/>
                  <a:gd name="connsiteY3" fmla="*/ 1693736 h 2345054"/>
                  <a:gd name="connsiteX4" fmla="*/ 0 w 514731"/>
                  <a:gd name="connsiteY4" fmla="*/ 1693736 h 2345054"/>
                  <a:gd name="connsiteX5" fmla="*/ 0 w 514731"/>
                  <a:gd name="connsiteY5" fmla="*/ 2304288 h 2345054"/>
                  <a:gd name="connsiteX6" fmla="*/ 257366 w 514731"/>
                  <a:gd name="connsiteY6" fmla="*/ 2175701 h 2345054"/>
                  <a:gd name="connsiteX7" fmla="*/ 499300 w 514731"/>
                  <a:gd name="connsiteY7" fmla="*/ 2345055 h 2345054"/>
                  <a:gd name="connsiteX8" fmla="*/ 514350 w 514731"/>
                  <a:gd name="connsiteY8" fmla="*/ 1760411 h 2345054"/>
                  <a:gd name="connsiteX9" fmla="*/ 514731 w 514731"/>
                  <a:gd name="connsiteY9" fmla="*/ 1746980 h 2345054"/>
                  <a:gd name="connsiteX10" fmla="*/ 514731 w 514731"/>
                  <a:gd name="connsiteY10" fmla="*/ 257366 h 234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731" h="2345054">
                    <a:moveTo>
                      <a:pt x="514731" y="257366"/>
                    </a:moveTo>
                    <a:cubicBezTo>
                      <a:pt x="514731" y="115253"/>
                      <a:pt x="399479" y="0"/>
                      <a:pt x="257366" y="0"/>
                    </a:cubicBezTo>
                    <a:cubicBezTo>
                      <a:pt x="115253" y="0"/>
                      <a:pt x="0" y="115253"/>
                      <a:pt x="0" y="257366"/>
                    </a:cubicBezTo>
                    <a:lnTo>
                      <a:pt x="0" y="1693736"/>
                    </a:lnTo>
                    <a:lnTo>
                      <a:pt x="0" y="1693736"/>
                    </a:lnTo>
                    <a:lnTo>
                      <a:pt x="0" y="2304288"/>
                    </a:lnTo>
                    <a:cubicBezTo>
                      <a:pt x="0" y="2304288"/>
                      <a:pt x="99441" y="2180939"/>
                      <a:pt x="257366" y="2175701"/>
                    </a:cubicBezTo>
                    <a:cubicBezTo>
                      <a:pt x="415290" y="2170462"/>
                      <a:pt x="499300" y="2345055"/>
                      <a:pt x="499300" y="2345055"/>
                    </a:cubicBezTo>
                    <a:lnTo>
                      <a:pt x="514350" y="1760411"/>
                    </a:lnTo>
                    <a:cubicBezTo>
                      <a:pt x="514541" y="1755934"/>
                      <a:pt x="514731" y="1751552"/>
                      <a:pt x="514731" y="1746980"/>
                    </a:cubicBezTo>
                    <a:lnTo>
                      <a:pt x="514731" y="257366"/>
                    </a:lnTo>
                    <a:close/>
                  </a:path>
                </a:pathLst>
              </a:custGeom>
              <a:solidFill>
                <a:srgbClr val="FFE2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1" name="图形 8066"/>
              <p:cNvSpPr/>
              <p:nvPr/>
            </p:nvSpPr>
            <p:spPr>
              <a:xfrm>
                <a:off x="6574" y="4240"/>
                <a:ext cx="157" cy="154"/>
              </a:xfrm>
              <a:custGeom>
                <a:avLst/>
                <a:gdLst>
                  <a:gd name="connsiteX0" fmla="*/ 99441 w 99441"/>
                  <a:gd name="connsiteY0" fmla="*/ 0 h 97917"/>
                  <a:gd name="connsiteX1" fmla="*/ 99441 w 99441"/>
                  <a:gd name="connsiteY1" fmla="*/ 97917 h 97917"/>
                  <a:gd name="connsiteX2" fmla="*/ 0 w 99441"/>
                  <a:gd name="connsiteY2" fmla="*/ 97917 h 97917"/>
                  <a:gd name="connsiteX3" fmla="*/ 0 w 99441"/>
                  <a:gd name="connsiteY3" fmla="*/ 0 h 97917"/>
                  <a:gd name="connsiteX4" fmla="*/ 99441 w 99441"/>
                  <a:gd name="connsiteY4" fmla="*/ 0 h 9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41" h="97917">
                    <a:moveTo>
                      <a:pt x="99441" y="0"/>
                    </a:moveTo>
                    <a:cubicBezTo>
                      <a:pt x="99441" y="34004"/>
                      <a:pt x="99441" y="64199"/>
                      <a:pt x="99441" y="97917"/>
                    </a:cubicBezTo>
                    <a:cubicBezTo>
                      <a:pt x="65437" y="97917"/>
                      <a:pt x="35243" y="97917"/>
                      <a:pt x="0" y="97917"/>
                    </a:cubicBezTo>
                    <a:cubicBezTo>
                      <a:pt x="0" y="66675"/>
                      <a:pt x="0" y="36481"/>
                      <a:pt x="0" y="0"/>
                    </a:cubicBezTo>
                    <a:cubicBezTo>
                      <a:pt x="29051" y="0"/>
                      <a:pt x="60960" y="0"/>
                      <a:pt x="994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2" name="图形 8066"/>
              <p:cNvSpPr/>
              <p:nvPr/>
            </p:nvSpPr>
            <p:spPr>
              <a:xfrm>
                <a:off x="6572" y="4913"/>
                <a:ext cx="155" cy="159"/>
              </a:xfrm>
              <a:custGeom>
                <a:avLst/>
                <a:gdLst>
                  <a:gd name="connsiteX0" fmla="*/ 0 w 98488"/>
                  <a:gd name="connsiteY0" fmla="*/ 0 h 100869"/>
                  <a:gd name="connsiteX1" fmla="*/ 98488 w 98488"/>
                  <a:gd name="connsiteY1" fmla="*/ 0 h 100869"/>
                  <a:gd name="connsiteX2" fmla="*/ 98488 w 98488"/>
                  <a:gd name="connsiteY2" fmla="*/ 100870 h 100869"/>
                  <a:gd name="connsiteX3" fmla="*/ 0 w 98488"/>
                  <a:gd name="connsiteY3" fmla="*/ 100870 h 100869"/>
                  <a:gd name="connsiteX4" fmla="*/ 0 w 98488"/>
                  <a:gd name="connsiteY4" fmla="*/ 0 h 10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488" h="100869">
                    <a:moveTo>
                      <a:pt x="0" y="0"/>
                    </a:moveTo>
                    <a:cubicBezTo>
                      <a:pt x="35338" y="0"/>
                      <a:pt x="63627" y="0"/>
                      <a:pt x="98488" y="0"/>
                    </a:cubicBezTo>
                    <a:cubicBezTo>
                      <a:pt x="98488" y="31909"/>
                      <a:pt x="98488" y="63817"/>
                      <a:pt x="98488" y="100870"/>
                    </a:cubicBezTo>
                    <a:cubicBezTo>
                      <a:pt x="67913" y="100870"/>
                      <a:pt x="35814" y="100870"/>
                      <a:pt x="0" y="100870"/>
                    </a:cubicBezTo>
                    <a:cubicBezTo>
                      <a:pt x="0" y="68199"/>
                      <a:pt x="0" y="37909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3" name="图形 8066"/>
              <p:cNvSpPr/>
              <p:nvPr/>
            </p:nvSpPr>
            <p:spPr>
              <a:xfrm>
                <a:off x="6569" y="4583"/>
                <a:ext cx="161" cy="143"/>
              </a:xfrm>
              <a:custGeom>
                <a:avLst/>
                <a:gdLst>
                  <a:gd name="connsiteX0" fmla="*/ 0 w 102108"/>
                  <a:gd name="connsiteY0" fmla="*/ 90678 h 90678"/>
                  <a:gd name="connsiteX1" fmla="*/ 0 w 102108"/>
                  <a:gd name="connsiteY1" fmla="*/ 0 h 90678"/>
                  <a:gd name="connsiteX2" fmla="*/ 102108 w 102108"/>
                  <a:gd name="connsiteY2" fmla="*/ 0 h 90678"/>
                  <a:gd name="connsiteX3" fmla="*/ 102108 w 102108"/>
                  <a:gd name="connsiteY3" fmla="*/ 90678 h 90678"/>
                  <a:gd name="connsiteX4" fmla="*/ 0 w 102108"/>
                  <a:gd name="connsiteY4" fmla="*/ 90678 h 9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108" h="90678">
                    <a:moveTo>
                      <a:pt x="0" y="90678"/>
                    </a:moveTo>
                    <a:cubicBezTo>
                      <a:pt x="0" y="58293"/>
                      <a:pt x="0" y="32480"/>
                      <a:pt x="0" y="0"/>
                    </a:cubicBezTo>
                    <a:cubicBezTo>
                      <a:pt x="33623" y="0"/>
                      <a:pt x="65627" y="0"/>
                      <a:pt x="102108" y="0"/>
                    </a:cubicBezTo>
                    <a:cubicBezTo>
                      <a:pt x="102108" y="28289"/>
                      <a:pt x="102108" y="56102"/>
                      <a:pt x="102108" y="90678"/>
                    </a:cubicBezTo>
                    <a:cubicBezTo>
                      <a:pt x="70961" y="90678"/>
                      <a:pt x="38957" y="90678"/>
                      <a:pt x="0" y="90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4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5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6" name="图形 8066"/>
              <p:cNvSpPr/>
              <p:nvPr/>
            </p:nvSpPr>
            <p:spPr>
              <a:xfrm>
                <a:off x="5602" y="3067"/>
                <a:ext cx="811" cy="4249"/>
              </a:xfrm>
              <a:custGeom>
                <a:avLst/>
                <a:gdLst>
                  <a:gd name="connsiteX0" fmla="*/ 257366 w 514731"/>
                  <a:gd name="connsiteY0" fmla="*/ 2698433 h 2698432"/>
                  <a:gd name="connsiteX1" fmla="*/ 257366 w 514731"/>
                  <a:gd name="connsiteY1" fmla="*/ 2698433 h 2698432"/>
                  <a:gd name="connsiteX2" fmla="*/ 0 w 514731"/>
                  <a:gd name="connsiteY2" fmla="*/ 2441067 h 2698432"/>
                  <a:gd name="connsiteX3" fmla="*/ 0 w 514731"/>
                  <a:gd name="connsiteY3" fmla="*/ 257366 h 2698432"/>
                  <a:gd name="connsiteX4" fmla="*/ 257366 w 514731"/>
                  <a:gd name="connsiteY4" fmla="*/ 0 h 2698432"/>
                  <a:gd name="connsiteX5" fmla="*/ 257366 w 514731"/>
                  <a:gd name="connsiteY5" fmla="*/ 0 h 2698432"/>
                  <a:gd name="connsiteX6" fmla="*/ 514731 w 514731"/>
                  <a:gd name="connsiteY6" fmla="*/ 257366 h 2698432"/>
                  <a:gd name="connsiteX7" fmla="*/ 514731 w 514731"/>
                  <a:gd name="connsiteY7" fmla="*/ 2441067 h 269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731" h="2698432">
                    <a:moveTo>
                      <a:pt x="257366" y="2698433"/>
                    </a:moveTo>
                    <a:lnTo>
                      <a:pt x="257366" y="2698433"/>
                    </a:lnTo>
                    <a:cubicBezTo>
                      <a:pt x="115253" y="2698433"/>
                      <a:pt x="0" y="2583180"/>
                      <a:pt x="0" y="2441067"/>
                    </a:cubicBezTo>
                    <a:lnTo>
                      <a:pt x="0" y="257366"/>
                    </a:lnTo>
                    <a:cubicBezTo>
                      <a:pt x="0" y="115253"/>
                      <a:pt x="115253" y="0"/>
                      <a:pt x="257366" y="0"/>
                    </a:cubicBezTo>
                    <a:lnTo>
                      <a:pt x="257366" y="0"/>
                    </a:lnTo>
                    <a:cubicBezTo>
                      <a:pt x="399479" y="0"/>
                      <a:pt x="514731" y="115253"/>
                      <a:pt x="514731" y="257366"/>
                    </a:cubicBezTo>
                    <a:lnTo>
                      <a:pt x="514731" y="2441067"/>
                    </a:ln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7" name="图形 8066"/>
              <p:cNvSpPr/>
              <p:nvPr/>
            </p:nvSpPr>
            <p:spPr>
              <a:xfrm>
                <a:off x="5602" y="6506"/>
                <a:ext cx="811" cy="811"/>
              </a:xfrm>
              <a:custGeom>
                <a:avLst/>
                <a:gdLst>
                  <a:gd name="connsiteX0" fmla="*/ 257366 w 514731"/>
                  <a:gd name="connsiteY0" fmla="*/ 514731 h 514730"/>
                  <a:gd name="connsiteX1" fmla="*/ 0 w 514731"/>
                  <a:gd name="connsiteY1" fmla="*/ 257366 h 514730"/>
                  <a:gd name="connsiteX2" fmla="*/ 257366 w 514731"/>
                  <a:gd name="connsiteY2" fmla="*/ 0 h 514730"/>
                  <a:gd name="connsiteX3" fmla="*/ 514731 w 514731"/>
                  <a:gd name="connsiteY3" fmla="*/ 257366 h 51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31" h="514730">
                    <a:moveTo>
                      <a:pt x="257366" y="514731"/>
                    </a:moveTo>
                    <a:cubicBezTo>
                      <a:pt x="115253" y="514731"/>
                      <a:pt x="0" y="399479"/>
                      <a:pt x="0" y="257366"/>
                    </a:cubicBezTo>
                    <a:cubicBezTo>
                      <a:pt x="0" y="115253"/>
                      <a:pt x="115253" y="0"/>
                      <a:pt x="257366" y="0"/>
                    </a:cubicBezTo>
                    <a:cubicBezTo>
                      <a:pt x="399479" y="0"/>
                      <a:pt x="514731" y="115253"/>
                      <a:pt x="514731" y="257366"/>
                    </a:cubicBez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8" name="图形 8066"/>
              <p:cNvSpPr/>
              <p:nvPr/>
            </p:nvSpPr>
            <p:spPr>
              <a:xfrm>
                <a:off x="12215" y="7317"/>
                <a:ext cx="810" cy="408"/>
              </a:xfrm>
              <a:custGeom>
                <a:avLst/>
                <a:gdLst>
                  <a:gd name="connsiteX0" fmla="*/ 514159 w 514166"/>
                  <a:gd name="connsiteY0" fmla="*/ 0 h 259373"/>
                  <a:gd name="connsiteX1" fmla="*/ 259366 w 514166"/>
                  <a:gd name="connsiteY1" fmla="*/ 259366 h 259373"/>
                  <a:gd name="connsiteX2" fmla="*/ 0 w 514166"/>
                  <a:gd name="connsiteY2" fmla="*/ 4001 h 259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4166" h="259373">
                    <a:moveTo>
                      <a:pt x="514159" y="0"/>
                    </a:moveTo>
                    <a:cubicBezTo>
                      <a:pt x="515207" y="142113"/>
                      <a:pt x="401479" y="258223"/>
                      <a:pt x="259366" y="259366"/>
                    </a:cubicBezTo>
                    <a:cubicBezTo>
                      <a:pt x="117253" y="260414"/>
                      <a:pt x="1143" y="146114"/>
                      <a:pt x="0" y="4001"/>
                    </a:cubicBez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9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0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1" name="图形 8066"/>
              <p:cNvSpPr/>
              <p:nvPr/>
            </p:nvSpPr>
            <p:spPr>
              <a:xfrm>
                <a:off x="6008" y="3357"/>
                <a:ext cx="7040" cy="3961"/>
              </a:xfrm>
              <a:custGeom>
                <a:avLst/>
                <a:gdLst>
                  <a:gd name="connsiteX0" fmla="*/ 246602 w 4470279"/>
                  <a:gd name="connsiteY0" fmla="*/ 0 h 2514980"/>
                  <a:gd name="connsiteX1" fmla="*/ 390049 w 4470279"/>
                  <a:gd name="connsiteY1" fmla="*/ 64579 h 2514980"/>
                  <a:gd name="connsiteX2" fmla="*/ 4190429 w 4470279"/>
                  <a:gd name="connsiteY2" fmla="*/ 78867 h 2514980"/>
                  <a:gd name="connsiteX3" fmla="*/ 4470273 w 4470279"/>
                  <a:gd name="connsiteY3" fmla="*/ 361664 h 2514980"/>
                  <a:gd name="connsiteX4" fmla="*/ 4455795 w 4470279"/>
                  <a:gd name="connsiteY4" fmla="*/ 2514981 h 2514980"/>
                  <a:gd name="connsiteX5" fmla="*/ 0 w 4470279"/>
                  <a:gd name="connsiteY5" fmla="*/ 2514981 h 251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70279" h="2514980">
                    <a:moveTo>
                      <a:pt x="246602" y="0"/>
                    </a:moveTo>
                    <a:cubicBezTo>
                      <a:pt x="246602" y="0"/>
                      <a:pt x="278987" y="63055"/>
                      <a:pt x="390049" y="64579"/>
                    </a:cubicBezTo>
                    <a:cubicBezTo>
                      <a:pt x="483013" y="65913"/>
                      <a:pt x="3281934" y="75724"/>
                      <a:pt x="4190429" y="78867"/>
                    </a:cubicBezTo>
                    <a:cubicBezTo>
                      <a:pt x="4345877" y="79439"/>
                      <a:pt x="4471321" y="206121"/>
                      <a:pt x="4470273" y="361664"/>
                    </a:cubicBezTo>
                    <a:lnTo>
                      <a:pt x="4455795" y="2514981"/>
                    </a:lnTo>
                    <a:lnTo>
                      <a:pt x="0" y="2514981"/>
                    </a:ln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082" name="图形 8066"/>
              <p:cNvGrpSpPr/>
              <p:nvPr/>
            </p:nvGrpSpPr>
            <p:grpSpPr>
              <a:xfrm>
                <a:off x="13246" y="4554"/>
                <a:ext cx="390" cy="3092"/>
                <a:chOff x="8411104" y="2891503"/>
                <a:chExt cx="247809" cy="1963221"/>
              </a:xfrm>
            </p:grpSpPr>
            <p:sp>
              <p:nvSpPr>
                <p:cNvPr id="8083" name="任意多边形: 形状 8082"/>
                <p:cNvSpPr/>
                <p:nvPr/>
              </p:nvSpPr>
              <p:spPr>
                <a:xfrm>
                  <a:off x="8411104" y="2891503"/>
                  <a:ext cx="247809" cy="1963221"/>
                </a:xfrm>
                <a:custGeom>
                  <a:avLst/>
                  <a:gdLst>
                    <a:gd name="connsiteX0" fmla="*/ 42 w 247809"/>
                    <a:gd name="connsiteY0" fmla="*/ 883730 h 1963221"/>
                    <a:gd name="connsiteX1" fmla="*/ 42 w 247809"/>
                    <a:gd name="connsiteY1" fmla="*/ 117253 h 1963221"/>
                    <a:gd name="connsiteX2" fmla="*/ 124439 w 247809"/>
                    <a:gd name="connsiteY2" fmla="*/ 0 h 1963221"/>
                    <a:gd name="connsiteX3" fmla="*/ 247597 w 247809"/>
                    <a:gd name="connsiteY3" fmla="*/ 119825 h 1963221"/>
                    <a:gd name="connsiteX4" fmla="*/ 246359 w 247809"/>
                    <a:gd name="connsiteY4" fmla="*/ 1606677 h 1963221"/>
                    <a:gd name="connsiteX5" fmla="*/ 217879 w 247809"/>
                    <a:gd name="connsiteY5" fmla="*/ 1767555 h 1963221"/>
                    <a:gd name="connsiteX6" fmla="*/ 156538 w 247809"/>
                    <a:gd name="connsiteY6" fmla="*/ 1931194 h 1963221"/>
                    <a:gd name="connsiteX7" fmla="*/ 124058 w 247809"/>
                    <a:gd name="connsiteY7" fmla="*/ 1963198 h 1963221"/>
                    <a:gd name="connsiteX8" fmla="*/ 90816 w 247809"/>
                    <a:gd name="connsiteY8" fmla="*/ 1933290 h 1963221"/>
                    <a:gd name="connsiteX9" fmla="*/ 6519 w 247809"/>
                    <a:gd name="connsiteY9" fmla="*/ 1709452 h 1963221"/>
                    <a:gd name="connsiteX10" fmla="*/ 328 w 247809"/>
                    <a:gd name="connsiteY10" fmla="*/ 1650492 h 1963221"/>
                    <a:gd name="connsiteX11" fmla="*/ 42 w 247809"/>
                    <a:gd name="connsiteY11" fmla="*/ 883730 h 1963221"/>
                    <a:gd name="connsiteX12" fmla="*/ 183018 w 247809"/>
                    <a:gd name="connsiteY12" fmla="*/ 1651921 h 1963221"/>
                    <a:gd name="connsiteX13" fmla="*/ 183018 w 247809"/>
                    <a:gd name="connsiteY13" fmla="*/ 342519 h 1963221"/>
                    <a:gd name="connsiteX14" fmla="*/ 63098 w 247809"/>
                    <a:gd name="connsiteY14" fmla="*/ 342519 h 1963221"/>
                    <a:gd name="connsiteX15" fmla="*/ 63098 w 247809"/>
                    <a:gd name="connsiteY15" fmla="*/ 1651921 h 1963221"/>
                    <a:gd name="connsiteX16" fmla="*/ 183018 w 247809"/>
                    <a:gd name="connsiteY16" fmla="*/ 1651921 h 1963221"/>
                    <a:gd name="connsiteX17" fmla="*/ 195591 w 247809"/>
                    <a:gd name="connsiteY17" fmla="*/ 154496 h 1963221"/>
                    <a:gd name="connsiteX18" fmla="*/ 166635 w 247809"/>
                    <a:gd name="connsiteY18" fmla="*/ 68675 h 1963221"/>
                    <a:gd name="connsiteX19" fmla="*/ 76147 w 247809"/>
                    <a:gd name="connsiteY19" fmla="*/ 71247 h 1963221"/>
                    <a:gd name="connsiteX20" fmla="*/ 54620 w 247809"/>
                    <a:gd name="connsiteY20" fmla="*/ 154496 h 1963221"/>
                    <a:gd name="connsiteX21" fmla="*/ 195591 w 247809"/>
                    <a:gd name="connsiteY21" fmla="*/ 154496 h 1963221"/>
                    <a:gd name="connsiteX22" fmla="*/ 61097 w 247809"/>
                    <a:gd name="connsiteY22" fmla="*/ 275939 h 1963221"/>
                    <a:gd name="connsiteX23" fmla="*/ 183303 w 247809"/>
                    <a:gd name="connsiteY23" fmla="*/ 275939 h 1963221"/>
                    <a:gd name="connsiteX24" fmla="*/ 183303 w 247809"/>
                    <a:gd name="connsiteY24" fmla="*/ 220218 h 1963221"/>
                    <a:gd name="connsiteX25" fmla="*/ 61097 w 247809"/>
                    <a:gd name="connsiteY25" fmla="*/ 220218 h 1963221"/>
                    <a:gd name="connsiteX26" fmla="*/ 61097 w 247809"/>
                    <a:gd name="connsiteY26" fmla="*/ 275939 h 1963221"/>
                    <a:gd name="connsiteX27" fmla="*/ 75195 w 247809"/>
                    <a:gd name="connsiteY27" fmla="*/ 1718786 h 1963221"/>
                    <a:gd name="connsiteX28" fmla="*/ 123391 w 247809"/>
                    <a:gd name="connsiteY28" fmla="*/ 1847088 h 1963221"/>
                    <a:gd name="connsiteX29" fmla="*/ 170921 w 247809"/>
                    <a:gd name="connsiteY29" fmla="*/ 1718786 h 1963221"/>
                    <a:gd name="connsiteX30" fmla="*/ 75195 w 247809"/>
                    <a:gd name="connsiteY30" fmla="*/ 1718786 h 1963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7809" h="1963221">
                      <a:moveTo>
                        <a:pt x="42" y="883730"/>
                      </a:moveTo>
                      <a:cubicBezTo>
                        <a:pt x="42" y="628269"/>
                        <a:pt x="-53" y="372713"/>
                        <a:pt x="42" y="117253"/>
                      </a:cubicBezTo>
                      <a:cubicBezTo>
                        <a:pt x="42" y="27242"/>
                        <a:pt x="29189" y="-95"/>
                        <a:pt x="124439" y="0"/>
                      </a:cubicBezTo>
                      <a:cubicBezTo>
                        <a:pt x="217308" y="96"/>
                        <a:pt x="247597" y="29337"/>
                        <a:pt x="247597" y="119825"/>
                      </a:cubicBezTo>
                      <a:cubicBezTo>
                        <a:pt x="247692" y="615410"/>
                        <a:pt x="248455" y="1111092"/>
                        <a:pt x="246359" y="1606677"/>
                      </a:cubicBezTo>
                      <a:cubicBezTo>
                        <a:pt x="246169" y="1660398"/>
                        <a:pt x="232547" y="1715262"/>
                        <a:pt x="217879" y="1767555"/>
                      </a:cubicBezTo>
                      <a:cubicBezTo>
                        <a:pt x="202163" y="1823466"/>
                        <a:pt x="179017" y="1877378"/>
                        <a:pt x="156538" y="1931194"/>
                      </a:cubicBezTo>
                      <a:cubicBezTo>
                        <a:pt x="150823" y="1944815"/>
                        <a:pt x="135774" y="1962341"/>
                        <a:pt x="124058" y="1963198"/>
                      </a:cubicBezTo>
                      <a:cubicBezTo>
                        <a:pt x="113390" y="1963960"/>
                        <a:pt x="96055" y="1946434"/>
                        <a:pt x="90816" y="1933290"/>
                      </a:cubicBezTo>
                      <a:cubicBezTo>
                        <a:pt x="61003" y="1859376"/>
                        <a:pt x="32904" y="1784604"/>
                        <a:pt x="6519" y="1709452"/>
                      </a:cubicBezTo>
                      <a:cubicBezTo>
                        <a:pt x="138" y="1691259"/>
                        <a:pt x="328" y="1670209"/>
                        <a:pt x="328" y="1650492"/>
                      </a:cubicBezTo>
                      <a:cubicBezTo>
                        <a:pt x="-53" y="1394746"/>
                        <a:pt x="42" y="1139190"/>
                        <a:pt x="42" y="883730"/>
                      </a:cubicBezTo>
                      <a:close/>
                      <a:moveTo>
                        <a:pt x="183018" y="1651921"/>
                      </a:moveTo>
                      <a:cubicBezTo>
                        <a:pt x="183018" y="1212342"/>
                        <a:pt x="183018" y="778002"/>
                        <a:pt x="183018" y="342519"/>
                      </a:cubicBezTo>
                      <a:cubicBezTo>
                        <a:pt x="141488" y="342519"/>
                        <a:pt x="103484" y="342519"/>
                        <a:pt x="63098" y="342519"/>
                      </a:cubicBezTo>
                      <a:cubicBezTo>
                        <a:pt x="63098" y="779907"/>
                        <a:pt x="63098" y="1215485"/>
                        <a:pt x="63098" y="1651921"/>
                      </a:cubicBezTo>
                      <a:cubicBezTo>
                        <a:pt x="104817" y="1651921"/>
                        <a:pt x="142822" y="1651921"/>
                        <a:pt x="183018" y="1651921"/>
                      </a:cubicBezTo>
                      <a:close/>
                      <a:moveTo>
                        <a:pt x="195591" y="154496"/>
                      </a:moveTo>
                      <a:cubicBezTo>
                        <a:pt x="185018" y="119729"/>
                        <a:pt x="184446" y="78486"/>
                        <a:pt x="166635" y="68675"/>
                      </a:cubicBezTo>
                      <a:cubicBezTo>
                        <a:pt x="142822" y="55626"/>
                        <a:pt x="99197" y="56769"/>
                        <a:pt x="76147" y="71247"/>
                      </a:cubicBezTo>
                      <a:cubicBezTo>
                        <a:pt x="59193" y="81915"/>
                        <a:pt x="61574" y="123444"/>
                        <a:pt x="54620" y="154496"/>
                      </a:cubicBezTo>
                      <a:cubicBezTo>
                        <a:pt x="104437" y="154496"/>
                        <a:pt x="142251" y="154496"/>
                        <a:pt x="195591" y="154496"/>
                      </a:cubicBezTo>
                      <a:close/>
                      <a:moveTo>
                        <a:pt x="61097" y="275939"/>
                      </a:moveTo>
                      <a:cubicBezTo>
                        <a:pt x="105103" y="275939"/>
                        <a:pt x="144060" y="275939"/>
                        <a:pt x="183303" y="275939"/>
                      </a:cubicBezTo>
                      <a:cubicBezTo>
                        <a:pt x="183303" y="255175"/>
                        <a:pt x="183303" y="237649"/>
                        <a:pt x="183303" y="220218"/>
                      </a:cubicBezTo>
                      <a:cubicBezTo>
                        <a:pt x="141012" y="220218"/>
                        <a:pt x="101865" y="220218"/>
                        <a:pt x="61097" y="220218"/>
                      </a:cubicBezTo>
                      <a:cubicBezTo>
                        <a:pt x="61097" y="239744"/>
                        <a:pt x="61097" y="256128"/>
                        <a:pt x="61097" y="275939"/>
                      </a:cubicBezTo>
                      <a:close/>
                      <a:moveTo>
                        <a:pt x="75195" y="1718786"/>
                      </a:moveTo>
                      <a:cubicBezTo>
                        <a:pt x="90530" y="1759553"/>
                        <a:pt x="105198" y="1798511"/>
                        <a:pt x="123391" y="1847088"/>
                      </a:cubicBezTo>
                      <a:cubicBezTo>
                        <a:pt x="141488" y="1798320"/>
                        <a:pt x="155490" y="1760411"/>
                        <a:pt x="170921" y="1718786"/>
                      </a:cubicBezTo>
                      <a:cubicBezTo>
                        <a:pt x="136917" y="1718786"/>
                        <a:pt x="108342" y="1718786"/>
                        <a:pt x="75195" y="171878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4" name="任意多边形: 形状 8083"/>
                <p:cNvSpPr/>
                <p:nvPr/>
              </p:nvSpPr>
              <p:spPr>
                <a:xfrm>
                  <a:off x="8454866" y="2943930"/>
                  <a:ext cx="162496" cy="109308"/>
                </a:xfrm>
                <a:custGeom>
                  <a:avLst/>
                  <a:gdLst>
                    <a:gd name="connsiteX0" fmla="*/ 162496 w 162496"/>
                    <a:gd name="connsiteY0" fmla="*/ 109309 h 109308"/>
                    <a:gd name="connsiteX1" fmla="*/ 0 w 162496"/>
                    <a:gd name="connsiteY1" fmla="*/ 109309 h 109308"/>
                    <a:gd name="connsiteX2" fmla="*/ 24765 w 162496"/>
                    <a:gd name="connsiteY2" fmla="*/ 13392 h 109308"/>
                    <a:gd name="connsiteX3" fmla="*/ 128968 w 162496"/>
                    <a:gd name="connsiteY3" fmla="*/ 10439 h 109308"/>
                    <a:gd name="connsiteX4" fmla="*/ 162496 w 162496"/>
                    <a:gd name="connsiteY4" fmla="*/ 109309 h 109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496" h="109308">
                      <a:moveTo>
                        <a:pt x="162496" y="109309"/>
                      </a:moveTo>
                      <a:cubicBezTo>
                        <a:pt x="101060" y="109309"/>
                        <a:pt x="57531" y="109309"/>
                        <a:pt x="0" y="109309"/>
                      </a:cubicBezTo>
                      <a:cubicBezTo>
                        <a:pt x="8001" y="73495"/>
                        <a:pt x="5239" y="25584"/>
                        <a:pt x="24765" y="13392"/>
                      </a:cubicBezTo>
                      <a:cubicBezTo>
                        <a:pt x="51245" y="-3182"/>
                        <a:pt x="101536" y="-4610"/>
                        <a:pt x="128968" y="10439"/>
                      </a:cubicBezTo>
                      <a:cubicBezTo>
                        <a:pt x="149733" y="21679"/>
                        <a:pt x="150400" y="69304"/>
                        <a:pt x="162496" y="1093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5" name="任意多边形: 形状 8084"/>
                <p:cNvSpPr/>
                <p:nvPr/>
              </p:nvSpPr>
              <p:spPr>
                <a:xfrm>
                  <a:off x="8454008" y="3103530"/>
                  <a:ext cx="158496" cy="72199"/>
                </a:xfrm>
                <a:custGeom>
                  <a:avLst/>
                  <a:gdLst>
                    <a:gd name="connsiteX0" fmla="*/ 0 w 158496"/>
                    <a:gd name="connsiteY0" fmla="*/ 72200 h 72199"/>
                    <a:gd name="connsiteX1" fmla="*/ 0 w 158496"/>
                    <a:gd name="connsiteY1" fmla="*/ 0 h 72199"/>
                    <a:gd name="connsiteX2" fmla="*/ 158496 w 158496"/>
                    <a:gd name="connsiteY2" fmla="*/ 0 h 72199"/>
                    <a:gd name="connsiteX3" fmla="*/ 158496 w 158496"/>
                    <a:gd name="connsiteY3" fmla="*/ 72200 h 72199"/>
                    <a:gd name="connsiteX4" fmla="*/ 0 w 158496"/>
                    <a:gd name="connsiteY4" fmla="*/ 72200 h 72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496" h="72199">
                      <a:moveTo>
                        <a:pt x="0" y="72200"/>
                      </a:moveTo>
                      <a:cubicBezTo>
                        <a:pt x="0" y="46482"/>
                        <a:pt x="0" y="25241"/>
                        <a:pt x="0" y="0"/>
                      </a:cubicBezTo>
                      <a:cubicBezTo>
                        <a:pt x="52864" y="0"/>
                        <a:pt x="103632" y="0"/>
                        <a:pt x="158496" y="0"/>
                      </a:cubicBezTo>
                      <a:cubicBezTo>
                        <a:pt x="158496" y="22574"/>
                        <a:pt x="158496" y="45339"/>
                        <a:pt x="158496" y="72200"/>
                      </a:cubicBezTo>
                      <a:cubicBezTo>
                        <a:pt x="107728" y="72200"/>
                        <a:pt x="57055" y="72200"/>
                        <a:pt x="0" y="72200"/>
                      </a:cubicBezTo>
                      <a:close/>
                    </a:path>
                  </a:pathLst>
                </a:custGeom>
                <a:solidFill>
                  <a:srgbClr val="D815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086" name="图形 8066"/>
                <p:cNvGrpSpPr/>
                <p:nvPr/>
              </p:nvGrpSpPr>
              <p:grpSpPr>
                <a:xfrm>
                  <a:off x="8457819" y="3234023"/>
                  <a:ext cx="154685" cy="1309401"/>
                  <a:chOff x="8457819" y="3234023"/>
                  <a:chExt cx="154685" cy="1309401"/>
                </a:xfrm>
              </p:grpSpPr>
              <p:sp>
                <p:nvSpPr>
                  <p:cNvPr id="8087" name="任意多边形: 形状 8086"/>
                  <p:cNvSpPr/>
                  <p:nvPr/>
                </p:nvSpPr>
                <p:spPr>
                  <a:xfrm>
                    <a:off x="8457819" y="3234023"/>
                    <a:ext cx="154685" cy="1309401"/>
                  </a:xfrm>
                  <a:custGeom>
                    <a:avLst/>
                    <a:gdLst>
                      <a:gd name="connsiteX0" fmla="*/ 154686 w 154685"/>
                      <a:gd name="connsiteY0" fmla="*/ 1309402 h 1309401"/>
                      <a:gd name="connsiteX1" fmla="*/ 0 w 154685"/>
                      <a:gd name="connsiteY1" fmla="*/ 1309402 h 1309401"/>
                      <a:gd name="connsiteX2" fmla="*/ 0 w 154685"/>
                      <a:gd name="connsiteY2" fmla="*/ 0 h 1309401"/>
                      <a:gd name="connsiteX3" fmla="*/ 154686 w 154685"/>
                      <a:gd name="connsiteY3" fmla="*/ 0 h 1309401"/>
                      <a:gd name="connsiteX4" fmla="*/ 154686 w 154685"/>
                      <a:gd name="connsiteY4" fmla="*/ 1309402 h 1309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4685" h="1309401">
                        <a:moveTo>
                          <a:pt x="154686" y="1309402"/>
                        </a:moveTo>
                        <a:cubicBezTo>
                          <a:pt x="102965" y="1309402"/>
                          <a:pt x="53911" y="1309402"/>
                          <a:pt x="0" y="1309402"/>
                        </a:cubicBezTo>
                        <a:cubicBezTo>
                          <a:pt x="0" y="872966"/>
                          <a:pt x="0" y="437388"/>
                          <a:pt x="0" y="0"/>
                        </a:cubicBezTo>
                        <a:cubicBezTo>
                          <a:pt x="52197" y="0"/>
                          <a:pt x="101155" y="0"/>
                          <a:pt x="154686" y="0"/>
                        </a:cubicBezTo>
                        <a:cubicBezTo>
                          <a:pt x="154686" y="435483"/>
                          <a:pt x="154686" y="869918"/>
                          <a:pt x="154686" y="1309402"/>
                        </a:cubicBezTo>
                        <a:close/>
                      </a:path>
                    </a:pathLst>
                  </a:custGeom>
                  <a:solidFill>
                    <a:srgbClr val="456A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88" name="任意多边形: 形状 8087"/>
                  <p:cNvSpPr/>
                  <p:nvPr/>
                </p:nvSpPr>
                <p:spPr>
                  <a:xfrm>
                    <a:off x="8512683" y="3234023"/>
                    <a:ext cx="44958" cy="1309401"/>
                  </a:xfrm>
                  <a:custGeom>
                    <a:avLst/>
                    <a:gdLst>
                      <a:gd name="connsiteX0" fmla="*/ 0 w 44958"/>
                      <a:gd name="connsiteY0" fmla="*/ 0 h 1309401"/>
                      <a:gd name="connsiteX1" fmla="*/ 44957 w 44958"/>
                      <a:gd name="connsiteY1" fmla="*/ 0 h 1309401"/>
                      <a:gd name="connsiteX2" fmla="*/ 44957 w 44958"/>
                      <a:gd name="connsiteY2" fmla="*/ 1309402 h 1309401"/>
                      <a:gd name="connsiteX3" fmla="*/ 0 w 44958"/>
                      <a:gd name="connsiteY3" fmla="*/ 1309402 h 1309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958" h="1309401">
                        <a:moveTo>
                          <a:pt x="0" y="0"/>
                        </a:moveTo>
                        <a:lnTo>
                          <a:pt x="44957" y="0"/>
                        </a:lnTo>
                        <a:lnTo>
                          <a:pt x="44957" y="1309402"/>
                        </a:lnTo>
                        <a:lnTo>
                          <a:pt x="0" y="1309402"/>
                        </a:lnTo>
                        <a:close/>
                      </a:path>
                    </a:pathLst>
                  </a:custGeom>
                  <a:solidFill>
                    <a:srgbClr val="69C2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089" name="任意多边形: 形状 8088"/>
                <p:cNvSpPr/>
                <p:nvPr/>
              </p:nvSpPr>
              <p:spPr>
                <a:xfrm>
                  <a:off x="8463914" y="4587716"/>
                  <a:ext cx="140493" cy="188309"/>
                </a:xfrm>
                <a:custGeom>
                  <a:avLst/>
                  <a:gdLst>
                    <a:gd name="connsiteX0" fmla="*/ 0 w 140493"/>
                    <a:gd name="connsiteY0" fmla="*/ 0 h 188309"/>
                    <a:gd name="connsiteX1" fmla="*/ 140494 w 140493"/>
                    <a:gd name="connsiteY1" fmla="*/ 0 h 188309"/>
                    <a:gd name="connsiteX2" fmla="*/ 70771 w 140493"/>
                    <a:gd name="connsiteY2" fmla="*/ 188309 h 188309"/>
                    <a:gd name="connsiteX3" fmla="*/ 0 w 140493"/>
                    <a:gd name="connsiteY3" fmla="*/ 0 h 18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493" h="188309">
                      <a:moveTo>
                        <a:pt x="0" y="0"/>
                      </a:moveTo>
                      <a:cubicBezTo>
                        <a:pt x="48768" y="0"/>
                        <a:pt x="90678" y="0"/>
                        <a:pt x="140494" y="0"/>
                      </a:cubicBezTo>
                      <a:cubicBezTo>
                        <a:pt x="117920" y="61055"/>
                        <a:pt x="97250" y="116681"/>
                        <a:pt x="70771" y="188309"/>
                      </a:cubicBezTo>
                      <a:cubicBezTo>
                        <a:pt x="43911" y="117062"/>
                        <a:pt x="22479" y="59817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94" name="文本框 2393"/>
            <p:cNvSpPr txBox="1"/>
            <p:nvPr/>
          </p:nvSpPr>
          <p:spPr>
            <a:xfrm>
              <a:off x="6859" y="3768"/>
              <a:ext cx="5955" cy="3166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flat" dir="t">
                  <a:rot lat="0" lon="0" rev="0"/>
                </a:lightRig>
              </a:scene3d>
              <a:sp3d>
                <a:extrusionClr>
                  <a:srgbClr val="000000"/>
                </a:extrusionClr>
              </a:sp3d>
            </a:bodyPr>
            <a:lstStyle/>
            <a:p>
              <a:pPr algn="ctr"/>
              <a:r>
                <a:rPr lang="zh-CN" altLang="en-US" sz="2800">
                  <a:solidFill>
                    <a:srgbClr val="FF0000"/>
                  </a:solidFill>
                  <a:latin typeface="汉仪旗黑-55简" panose="00020600040101010101" charset="-128"/>
                  <a:ea typeface="汉仪旗黑-55简" panose="00020600040101010101" charset="-128"/>
                  <a:sym typeface="+mn-ea"/>
                </a:rPr>
                <a:t>你们知道它们分别表示几元几角几分吗?</a:t>
              </a:r>
              <a:endParaRPr lang="zh-CN" altLang="en-US" sz="2800" b="1" spc="200">
                <a:ln w="12700">
                  <a:noFill/>
                </a:ln>
                <a:solidFill>
                  <a:srgbClr val="FF0000"/>
                </a:solidFill>
                <a:uFillTx/>
                <a:latin typeface="汉仪旗黑-55简" panose="00020600040101010101" charset="-128"/>
                <a:ea typeface="汉仪旗黑-55简" panose="00020600040101010101" charset="-128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24860" y="1370330"/>
            <a:ext cx="2114550" cy="957580"/>
            <a:chOff x="5236" y="7005"/>
            <a:chExt cx="3330" cy="1508"/>
          </a:xfrm>
        </p:grpSpPr>
        <p:grpSp>
          <p:nvGrpSpPr>
            <p:cNvPr id="6" name="汉仪旗黑-55简" descr="7b0a202020202274657874626f78223a20227b5c2263617465676f72795f69645c223a31303530312c5c2269645c223a32303334313538327d220a7d0a"/>
            <p:cNvGrpSpPr/>
            <p:nvPr/>
          </p:nvGrpSpPr>
          <p:grpSpPr>
            <a:xfrm>
              <a:off x="5236" y="7005"/>
              <a:ext cx="3330" cy="1509"/>
              <a:chOff x="5081" y="3098"/>
              <a:chExt cx="9039" cy="4605"/>
            </a:xfrm>
          </p:grpSpPr>
          <p:pic>
            <p:nvPicPr>
              <p:cNvPr id="7" name="图片 6" descr="C:\Users\juziuu\Desktop\文本框Q4-一橙\旧版 横11+竖8（总结计划）\旧版预览图_画板 1.svg旧版预览图_画板 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081" y="3098"/>
                <a:ext cx="9039" cy="4605"/>
              </a:xfrm>
              <a:prstGeom prst="rect">
                <a:avLst/>
              </a:prstGeom>
            </p:spPr>
          </p:pic>
          <p:sp>
            <p:nvSpPr>
              <p:cNvPr id="20" name="矩形 19"/>
              <p:cNvSpPr/>
              <p:nvPr/>
            </p:nvSpPr>
            <p:spPr>
              <a:xfrm flipH="1">
                <a:off x="6483" y="5993"/>
                <a:ext cx="6234" cy="1178"/>
              </a:xfrm>
              <a:prstGeom prst="rect">
                <a:avLst/>
              </a:prstGeom>
              <a:effectLst>
                <a:outerShdw blurRad="50800" dist="50800" dir="5400000" sx="1000" sy="1000" algn="ctr" rotWithShape="0">
                  <a:srgbClr val="000000"/>
                </a:outerShdw>
              </a:effectLst>
            </p:spPr>
            <p:txBody>
              <a:bodyPr vert="horz"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200000"/>
                  </a:lnSpc>
                </a:pPr>
                <a:r>
                  <a:rPr lang="en-US" altLang="zh-CN" sz="500" b="0" i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latin typeface="Arial" panose="020B0604020202020204" pitchFamily="34" charset="0"/>
                    <a:ea typeface="汉仪雅酷黑 45W" panose="020B0404020202020204" pitchFamily="34" charset="-122"/>
                    <a:cs typeface="Arial" panose="020B0604020202020204" pitchFamily="34" charset="0"/>
                  </a:rPr>
                  <a:t>n</a:t>
                </a:r>
                <a:endParaRPr lang="en-US" altLang="zh-CN" sz="5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rial" panose="020B0604020202020204" pitchFamily="34" charset="0"/>
                  <a:ea typeface="汉仪雅酷黑 45W" panose="020B0404020202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5500" y="7421"/>
              <a:ext cx="183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汉仪旗黑-55简" panose="00020600040101010101" charset="-128"/>
                  <a:ea typeface="汉仪旗黑-55简" panose="00020600040101010101" charset="-128"/>
                  <a:sym typeface="+mn-ea"/>
                </a:rPr>
                <a:t>2.60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37705" y="1370013"/>
            <a:ext cx="2114550" cy="958215"/>
            <a:chOff x="5236" y="7005"/>
            <a:chExt cx="3330" cy="1509"/>
          </a:xfrm>
        </p:grpSpPr>
        <p:grpSp>
          <p:nvGrpSpPr>
            <p:cNvPr id="13" name="汉仪旗黑-55简" descr="7b0a202020202274657874626f78223a20227b5c2263617465676f72795f69645c223a31303530312c5c2269645c223a32303334313538327d220a7d0a"/>
            <p:cNvGrpSpPr/>
            <p:nvPr/>
          </p:nvGrpSpPr>
          <p:grpSpPr>
            <a:xfrm>
              <a:off x="5236" y="7005"/>
              <a:ext cx="3330" cy="1509"/>
              <a:chOff x="5081" y="3098"/>
              <a:chExt cx="9039" cy="4605"/>
            </a:xfrm>
          </p:grpSpPr>
          <p:pic>
            <p:nvPicPr>
              <p:cNvPr id="14" name="图片 13" descr="C:\Users\juziuu\Desktop\文本框Q4-一橙\旧版 横11+竖8（总结计划）\旧版预览图_画板 1.svg旧版预览图_画板 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081" y="3098"/>
                <a:ext cx="9039" cy="4605"/>
              </a:xfrm>
              <a:prstGeom prst="rect">
                <a:avLst/>
              </a:prstGeom>
            </p:spPr>
          </p:pic>
          <p:sp>
            <p:nvSpPr>
              <p:cNvPr id="15" name="矩形 14"/>
              <p:cNvSpPr/>
              <p:nvPr/>
            </p:nvSpPr>
            <p:spPr>
              <a:xfrm flipH="1">
                <a:off x="6483" y="5993"/>
                <a:ext cx="6234" cy="1178"/>
              </a:xfrm>
              <a:prstGeom prst="rect">
                <a:avLst/>
              </a:prstGeom>
              <a:effectLst>
                <a:outerShdw blurRad="50800" dist="50800" dir="5400000" sx="1000" sy="1000" algn="ctr" rotWithShape="0">
                  <a:srgbClr val="000000"/>
                </a:outerShdw>
              </a:effectLst>
            </p:spPr>
            <p:txBody>
              <a:bodyPr vert="horz"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200000"/>
                  </a:lnSpc>
                </a:pPr>
                <a:r>
                  <a:rPr lang="en-US" altLang="zh-CN" sz="500" b="0" i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latin typeface="Arial" panose="020B0604020202020204" pitchFamily="34" charset="0"/>
                    <a:ea typeface="汉仪雅酷黑 45W" panose="020B0404020202020204" pitchFamily="34" charset="-122"/>
                    <a:cs typeface="Arial" panose="020B0604020202020204" pitchFamily="34" charset="0"/>
                  </a:rPr>
                  <a:t>n</a:t>
                </a:r>
                <a:endParaRPr lang="en-US" altLang="zh-CN" sz="5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rial" panose="020B0604020202020204" pitchFamily="34" charset="0"/>
                  <a:ea typeface="汉仪雅酷黑 45W" panose="020B0404020202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5500" y="7421"/>
              <a:ext cx="183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汉仪旗黑-55简" panose="00020600040101010101" charset="-128"/>
                  <a:ea typeface="汉仪旗黑-55简" panose="00020600040101010101" charset="-128"/>
                  <a:sym typeface="+mn-ea"/>
                </a:rPr>
                <a:t>0.85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439920" y="1618615"/>
            <a:ext cx="443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</a:rPr>
              <a:t>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197850" y="1633855"/>
            <a:ext cx="443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</a:rPr>
              <a:t>元</a:t>
            </a:r>
          </a:p>
        </p:txBody>
      </p:sp>
      <p:grpSp>
        <p:nvGrpSpPr>
          <p:cNvPr id="21" name="组合 20" descr="7b0a202020202274657874626f78223a20227b5c2263617465676f72795f69645c223a31303531332c5c2269645c223a32303334323230317d220a7d0a"/>
          <p:cNvGrpSpPr/>
          <p:nvPr/>
        </p:nvGrpSpPr>
        <p:grpSpPr>
          <a:xfrm>
            <a:off x="4752293" y="454025"/>
            <a:ext cx="2736262" cy="818515"/>
            <a:chOff x="6069" y="3375"/>
            <a:chExt cx="6516" cy="4050"/>
          </a:xfrm>
        </p:grpSpPr>
        <p:grpSp>
          <p:nvGrpSpPr>
            <p:cNvPr id="22" name="图形 7"/>
            <p:cNvGrpSpPr/>
            <p:nvPr/>
          </p:nvGrpSpPr>
          <p:grpSpPr>
            <a:xfrm>
              <a:off x="6615" y="3375"/>
              <a:ext cx="5970" cy="4050"/>
              <a:chOff x="4200525" y="2143125"/>
              <a:chExt cx="3790950" cy="2571750"/>
            </a:xfrm>
          </p:grpSpPr>
          <p:sp>
            <p:nvSpPr>
              <p:cNvPr id="23" name="任意多边形: 形状 9"/>
              <p:cNvSpPr/>
              <p:nvPr/>
            </p:nvSpPr>
            <p:spPr>
              <a:xfrm>
                <a:off x="4263389" y="2157412"/>
                <a:ext cx="3713797" cy="2543175"/>
              </a:xfrm>
              <a:custGeom>
                <a:avLst/>
                <a:gdLst>
                  <a:gd name="connsiteX0" fmla="*/ 3713798 w 3713797"/>
                  <a:gd name="connsiteY0" fmla="*/ 1394460 h 2543175"/>
                  <a:gd name="connsiteX1" fmla="*/ 3589973 w 3713797"/>
                  <a:gd name="connsiteY1" fmla="*/ 1091565 h 2543175"/>
                  <a:gd name="connsiteX2" fmla="*/ 3602355 w 3713797"/>
                  <a:gd name="connsiteY2" fmla="*/ 1037273 h 2543175"/>
                  <a:gd name="connsiteX3" fmla="*/ 3497580 w 3713797"/>
                  <a:gd name="connsiteY3" fmla="*/ 915353 h 2543175"/>
                  <a:gd name="connsiteX4" fmla="*/ 2870835 w 3713797"/>
                  <a:gd name="connsiteY4" fmla="*/ 382905 h 2543175"/>
                  <a:gd name="connsiteX5" fmla="*/ 2650808 w 3713797"/>
                  <a:gd name="connsiteY5" fmla="*/ 421958 h 2543175"/>
                  <a:gd name="connsiteX6" fmla="*/ 1888808 w 3713797"/>
                  <a:gd name="connsiteY6" fmla="*/ 0 h 2543175"/>
                  <a:gd name="connsiteX7" fmla="*/ 1194435 w 3713797"/>
                  <a:gd name="connsiteY7" fmla="*/ 328613 h 2543175"/>
                  <a:gd name="connsiteX8" fmla="*/ 990600 w 3713797"/>
                  <a:gd name="connsiteY8" fmla="*/ 293370 h 2543175"/>
                  <a:gd name="connsiteX9" fmla="*/ 392430 w 3713797"/>
                  <a:gd name="connsiteY9" fmla="*/ 806768 h 2543175"/>
                  <a:gd name="connsiteX10" fmla="*/ 220980 w 3713797"/>
                  <a:gd name="connsiteY10" fmla="*/ 1038225 h 2543175"/>
                  <a:gd name="connsiteX11" fmla="*/ 222885 w 3713797"/>
                  <a:gd name="connsiteY11" fmla="*/ 1071563 h 2543175"/>
                  <a:gd name="connsiteX12" fmla="*/ 0 w 3713797"/>
                  <a:gd name="connsiteY12" fmla="*/ 1525905 h 2543175"/>
                  <a:gd name="connsiteX13" fmla="*/ 573405 w 3713797"/>
                  <a:gd name="connsiteY13" fmla="*/ 2099310 h 2543175"/>
                  <a:gd name="connsiteX14" fmla="*/ 658178 w 3713797"/>
                  <a:gd name="connsiteY14" fmla="*/ 2092643 h 2543175"/>
                  <a:gd name="connsiteX15" fmla="*/ 1164908 w 3713797"/>
                  <a:gd name="connsiteY15" fmla="*/ 2347913 h 2543175"/>
                  <a:gd name="connsiteX16" fmla="*/ 1364933 w 3713797"/>
                  <a:gd name="connsiteY16" fmla="*/ 2315528 h 2543175"/>
                  <a:gd name="connsiteX17" fmla="*/ 1888808 w 3713797"/>
                  <a:gd name="connsiteY17" fmla="*/ 2543175 h 2543175"/>
                  <a:gd name="connsiteX18" fmla="*/ 2368868 w 3713797"/>
                  <a:gd name="connsiteY18" fmla="*/ 2359343 h 2543175"/>
                  <a:gd name="connsiteX19" fmla="*/ 2476500 w 3713797"/>
                  <a:gd name="connsiteY19" fmla="*/ 2385060 h 2543175"/>
                  <a:gd name="connsiteX20" fmla="*/ 2694623 w 3713797"/>
                  <a:gd name="connsiteY20" fmla="*/ 2245995 h 2543175"/>
                  <a:gd name="connsiteX21" fmla="*/ 2819400 w 3713797"/>
                  <a:gd name="connsiteY21" fmla="*/ 2259330 h 2543175"/>
                  <a:gd name="connsiteX22" fmla="*/ 3404235 w 3713797"/>
                  <a:gd name="connsiteY22" fmla="*/ 1808798 h 2543175"/>
                  <a:gd name="connsiteX23" fmla="*/ 3713798 w 3713797"/>
                  <a:gd name="connsiteY23" fmla="*/ 1394460 h 254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713797" h="2543175">
                    <a:moveTo>
                      <a:pt x="3713798" y="1394460"/>
                    </a:moveTo>
                    <a:cubicBezTo>
                      <a:pt x="3713798" y="1276350"/>
                      <a:pt x="3666173" y="1169670"/>
                      <a:pt x="3589973" y="1091565"/>
                    </a:cubicBezTo>
                    <a:cubicBezTo>
                      <a:pt x="3597593" y="1075373"/>
                      <a:pt x="3602355" y="1056323"/>
                      <a:pt x="3602355" y="1037273"/>
                    </a:cubicBezTo>
                    <a:cubicBezTo>
                      <a:pt x="3602355" y="975360"/>
                      <a:pt x="3556635" y="923925"/>
                      <a:pt x="3497580" y="915353"/>
                    </a:cubicBezTo>
                    <a:cubicBezTo>
                      <a:pt x="3449003" y="613410"/>
                      <a:pt x="3187065" y="382905"/>
                      <a:pt x="2870835" y="382905"/>
                    </a:cubicBezTo>
                    <a:cubicBezTo>
                      <a:pt x="2793683" y="382905"/>
                      <a:pt x="2719388" y="396240"/>
                      <a:pt x="2650808" y="421958"/>
                    </a:cubicBezTo>
                    <a:cubicBezTo>
                      <a:pt x="2491740" y="168593"/>
                      <a:pt x="2210753" y="0"/>
                      <a:pt x="1888808" y="0"/>
                    </a:cubicBezTo>
                    <a:cubicBezTo>
                      <a:pt x="1608773" y="0"/>
                      <a:pt x="1359218" y="127635"/>
                      <a:pt x="1194435" y="328613"/>
                    </a:cubicBezTo>
                    <a:cubicBezTo>
                      <a:pt x="1130618" y="305753"/>
                      <a:pt x="1062038" y="293370"/>
                      <a:pt x="990600" y="293370"/>
                    </a:cubicBezTo>
                    <a:cubicBezTo>
                      <a:pt x="687705" y="293370"/>
                      <a:pt x="437198" y="516255"/>
                      <a:pt x="392430" y="806768"/>
                    </a:cubicBezTo>
                    <a:cubicBezTo>
                      <a:pt x="293370" y="836295"/>
                      <a:pt x="220980" y="928688"/>
                      <a:pt x="220980" y="1038225"/>
                    </a:cubicBezTo>
                    <a:cubicBezTo>
                      <a:pt x="220980" y="1049655"/>
                      <a:pt x="221933" y="1061085"/>
                      <a:pt x="222885" y="1071563"/>
                    </a:cubicBezTo>
                    <a:cubicBezTo>
                      <a:pt x="86678" y="1176338"/>
                      <a:pt x="0" y="1341120"/>
                      <a:pt x="0" y="1525905"/>
                    </a:cubicBezTo>
                    <a:cubicBezTo>
                      <a:pt x="0" y="1842135"/>
                      <a:pt x="257175" y="2099310"/>
                      <a:pt x="573405" y="2099310"/>
                    </a:cubicBezTo>
                    <a:cubicBezTo>
                      <a:pt x="601980" y="2099310"/>
                      <a:pt x="630555" y="2097405"/>
                      <a:pt x="658178" y="2092643"/>
                    </a:cubicBezTo>
                    <a:cubicBezTo>
                      <a:pt x="772478" y="2247900"/>
                      <a:pt x="957263" y="2347913"/>
                      <a:pt x="1164908" y="2347913"/>
                    </a:cubicBezTo>
                    <a:cubicBezTo>
                      <a:pt x="1234440" y="2347913"/>
                      <a:pt x="1302068" y="2336483"/>
                      <a:pt x="1364933" y="2315528"/>
                    </a:cubicBezTo>
                    <a:cubicBezTo>
                      <a:pt x="1496378" y="2455545"/>
                      <a:pt x="1682115" y="2543175"/>
                      <a:pt x="1888808" y="2543175"/>
                    </a:cubicBezTo>
                    <a:cubicBezTo>
                      <a:pt x="2073593" y="2543175"/>
                      <a:pt x="2241233" y="2473643"/>
                      <a:pt x="2368868" y="2359343"/>
                    </a:cubicBezTo>
                    <a:cubicBezTo>
                      <a:pt x="2401253" y="2375535"/>
                      <a:pt x="2437448" y="2385060"/>
                      <a:pt x="2476500" y="2385060"/>
                    </a:cubicBezTo>
                    <a:cubicBezTo>
                      <a:pt x="2573655" y="2385060"/>
                      <a:pt x="2656523" y="2327910"/>
                      <a:pt x="2694623" y="2245995"/>
                    </a:cubicBezTo>
                    <a:cubicBezTo>
                      <a:pt x="2734628" y="2254568"/>
                      <a:pt x="2776538" y="2259330"/>
                      <a:pt x="2819400" y="2259330"/>
                    </a:cubicBezTo>
                    <a:cubicBezTo>
                      <a:pt x="3100388" y="2259330"/>
                      <a:pt x="3335655" y="2067878"/>
                      <a:pt x="3404235" y="1808798"/>
                    </a:cubicBezTo>
                    <a:cubicBezTo>
                      <a:pt x="3583305" y="1755458"/>
                      <a:pt x="3713798" y="1589723"/>
                      <a:pt x="3713798" y="1394460"/>
                    </a:cubicBezTo>
                    <a:close/>
                  </a:path>
                </a:pathLst>
              </a:custGeom>
              <a:noFill/>
              <a:ln w="28575" cap="flat">
                <a:solidFill>
                  <a:srgbClr val="B55507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任意多边形: 形状 10"/>
              <p:cNvSpPr/>
              <p:nvPr/>
            </p:nvSpPr>
            <p:spPr>
              <a:xfrm>
                <a:off x="4200525" y="3168967"/>
                <a:ext cx="467677" cy="152400"/>
              </a:xfrm>
              <a:custGeom>
                <a:avLst/>
                <a:gdLst>
                  <a:gd name="connsiteX0" fmla="*/ 0 w 467677"/>
                  <a:gd name="connsiteY0" fmla="*/ 0 h 152400"/>
                  <a:gd name="connsiteX1" fmla="*/ 124778 w 467677"/>
                  <a:gd name="connsiteY1" fmla="*/ 8573 h 152400"/>
                  <a:gd name="connsiteX2" fmla="*/ 248603 w 467677"/>
                  <a:gd name="connsiteY2" fmla="*/ 29528 h 152400"/>
                  <a:gd name="connsiteX3" fmla="*/ 310515 w 467677"/>
                  <a:gd name="connsiteY3" fmla="*/ 44768 h 152400"/>
                  <a:gd name="connsiteX4" fmla="*/ 370523 w 467677"/>
                  <a:gd name="connsiteY4" fmla="*/ 67628 h 152400"/>
                  <a:gd name="connsiteX5" fmla="*/ 424815 w 467677"/>
                  <a:gd name="connsiteY5" fmla="*/ 101918 h 152400"/>
                  <a:gd name="connsiteX6" fmla="*/ 467678 w 467677"/>
                  <a:gd name="connsiteY6" fmla="*/ 150495 h 152400"/>
                  <a:gd name="connsiteX7" fmla="*/ 465773 w 467677"/>
                  <a:gd name="connsiteY7" fmla="*/ 152400 h 152400"/>
                  <a:gd name="connsiteX8" fmla="*/ 359093 w 467677"/>
                  <a:gd name="connsiteY8" fmla="*/ 93345 h 152400"/>
                  <a:gd name="connsiteX9" fmla="*/ 243840 w 467677"/>
                  <a:gd name="connsiteY9" fmla="*/ 50483 h 152400"/>
                  <a:gd name="connsiteX10" fmla="*/ 122873 w 467677"/>
                  <a:gd name="connsiteY10" fmla="*/ 21908 h 152400"/>
                  <a:gd name="connsiteX11" fmla="*/ 0 w 467677"/>
                  <a:gd name="connsiteY11" fmla="*/ 1905 h 152400"/>
                  <a:gd name="connsiteX12" fmla="*/ 0 w 467677"/>
                  <a:gd name="connsiteY12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7677" h="152400">
                    <a:moveTo>
                      <a:pt x="0" y="0"/>
                    </a:moveTo>
                    <a:cubicBezTo>
                      <a:pt x="41910" y="953"/>
                      <a:pt x="83820" y="3810"/>
                      <a:pt x="124778" y="8573"/>
                    </a:cubicBezTo>
                    <a:cubicBezTo>
                      <a:pt x="166688" y="13335"/>
                      <a:pt x="207645" y="20003"/>
                      <a:pt x="248603" y="29528"/>
                    </a:cubicBezTo>
                    <a:cubicBezTo>
                      <a:pt x="269558" y="34290"/>
                      <a:pt x="289560" y="39053"/>
                      <a:pt x="310515" y="44768"/>
                    </a:cubicBezTo>
                    <a:cubicBezTo>
                      <a:pt x="330518" y="50483"/>
                      <a:pt x="350520" y="58103"/>
                      <a:pt x="370523" y="67628"/>
                    </a:cubicBezTo>
                    <a:cubicBezTo>
                      <a:pt x="389573" y="77153"/>
                      <a:pt x="407670" y="88583"/>
                      <a:pt x="424815" y="101918"/>
                    </a:cubicBezTo>
                    <a:cubicBezTo>
                      <a:pt x="441960" y="115253"/>
                      <a:pt x="457200" y="131445"/>
                      <a:pt x="467678" y="150495"/>
                    </a:cubicBezTo>
                    <a:lnTo>
                      <a:pt x="465773" y="152400"/>
                    </a:lnTo>
                    <a:cubicBezTo>
                      <a:pt x="432435" y="126683"/>
                      <a:pt x="396240" y="109538"/>
                      <a:pt x="359093" y="93345"/>
                    </a:cubicBezTo>
                    <a:cubicBezTo>
                      <a:pt x="320993" y="79058"/>
                      <a:pt x="283845" y="62865"/>
                      <a:pt x="243840" y="50483"/>
                    </a:cubicBezTo>
                    <a:cubicBezTo>
                      <a:pt x="203835" y="39053"/>
                      <a:pt x="163830" y="29528"/>
                      <a:pt x="122873" y="21908"/>
                    </a:cubicBezTo>
                    <a:cubicBezTo>
                      <a:pt x="81915" y="13335"/>
                      <a:pt x="40958" y="7620"/>
                      <a:pt x="0" y="190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任意多边形: 形状 11"/>
              <p:cNvSpPr/>
              <p:nvPr/>
            </p:nvSpPr>
            <p:spPr>
              <a:xfrm>
                <a:off x="4551997" y="2803207"/>
                <a:ext cx="203070" cy="257175"/>
              </a:xfrm>
              <a:custGeom>
                <a:avLst/>
                <a:gdLst>
                  <a:gd name="connsiteX0" fmla="*/ 952 w 203070"/>
                  <a:gd name="connsiteY0" fmla="*/ 0 h 257175"/>
                  <a:gd name="connsiteX1" fmla="*/ 64770 w 203070"/>
                  <a:gd name="connsiteY1" fmla="*/ 53340 h 257175"/>
                  <a:gd name="connsiteX2" fmla="*/ 124777 w 203070"/>
                  <a:gd name="connsiteY2" fmla="*/ 110490 h 257175"/>
                  <a:gd name="connsiteX3" fmla="*/ 179070 w 203070"/>
                  <a:gd name="connsiteY3" fmla="*/ 174307 h 257175"/>
                  <a:gd name="connsiteX4" fmla="*/ 197167 w 203070"/>
                  <a:gd name="connsiteY4" fmla="*/ 213360 h 257175"/>
                  <a:gd name="connsiteX5" fmla="*/ 201930 w 203070"/>
                  <a:gd name="connsiteY5" fmla="*/ 257175 h 257175"/>
                  <a:gd name="connsiteX6" fmla="*/ 199072 w 203070"/>
                  <a:gd name="connsiteY6" fmla="*/ 257175 h 257175"/>
                  <a:gd name="connsiteX7" fmla="*/ 155258 w 203070"/>
                  <a:gd name="connsiteY7" fmla="*/ 190500 h 257175"/>
                  <a:gd name="connsiteX8" fmla="*/ 107632 w 203070"/>
                  <a:gd name="connsiteY8" fmla="*/ 125730 h 257175"/>
                  <a:gd name="connsiteX9" fmla="*/ 55245 w 203070"/>
                  <a:gd name="connsiteY9" fmla="*/ 62865 h 257175"/>
                  <a:gd name="connsiteX10" fmla="*/ 0 w 203070"/>
                  <a:gd name="connsiteY10" fmla="*/ 1905 h 257175"/>
                  <a:gd name="connsiteX11" fmla="*/ 952 w 203070"/>
                  <a:gd name="connsiteY11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070" h="257175">
                    <a:moveTo>
                      <a:pt x="952" y="0"/>
                    </a:moveTo>
                    <a:cubicBezTo>
                      <a:pt x="22860" y="17145"/>
                      <a:pt x="43815" y="35242"/>
                      <a:pt x="64770" y="53340"/>
                    </a:cubicBezTo>
                    <a:cubicBezTo>
                      <a:pt x="85725" y="71438"/>
                      <a:pt x="105727" y="90488"/>
                      <a:pt x="124777" y="110490"/>
                    </a:cubicBezTo>
                    <a:cubicBezTo>
                      <a:pt x="143827" y="130492"/>
                      <a:pt x="164783" y="149542"/>
                      <a:pt x="179070" y="174307"/>
                    </a:cubicBezTo>
                    <a:cubicBezTo>
                      <a:pt x="186690" y="186690"/>
                      <a:pt x="192405" y="199072"/>
                      <a:pt x="197167" y="213360"/>
                    </a:cubicBezTo>
                    <a:cubicBezTo>
                      <a:pt x="201930" y="226695"/>
                      <a:pt x="204788" y="241935"/>
                      <a:pt x="201930" y="257175"/>
                    </a:cubicBezTo>
                    <a:lnTo>
                      <a:pt x="199072" y="257175"/>
                    </a:lnTo>
                    <a:cubicBezTo>
                      <a:pt x="188595" y="232410"/>
                      <a:pt x="171450" y="212407"/>
                      <a:pt x="155258" y="190500"/>
                    </a:cubicBezTo>
                    <a:cubicBezTo>
                      <a:pt x="138113" y="169545"/>
                      <a:pt x="123825" y="146685"/>
                      <a:pt x="107632" y="125730"/>
                    </a:cubicBezTo>
                    <a:cubicBezTo>
                      <a:pt x="90488" y="104775"/>
                      <a:pt x="73342" y="83820"/>
                      <a:pt x="55245" y="62865"/>
                    </a:cubicBezTo>
                    <a:cubicBezTo>
                      <a:pt x="37147" y="41910"/>
                      <a:pt x="19050" y="21907"/>
                      <a:pt x="0" y="1905"/>
                    </a:cubicBez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任意多边形: 形状 12"/>
              <p:cNvSpPr/>
              <p:nvPr/>
            </p:nvSpPr>
            <p:spPr>
              <a:xfrm>
                <a:off x="6826307" y="2330767"/>
                <a:ext cx="309822" cy="373380"/>
              </a:xfrm>
              <a:custGeom>
                <a:avLst/>
                <a:gdLst>
                  <a:gd name="connsiteX0" fmla="*/ 309823 w 309822"/>
                  <a:gd name="connsiteY0" fmla="*/ 3810 h 373380"/>
                  <a:gd name="connsiteX1" fmla="*/ 222193 w 309822"/>
                  <a:gd name="connsiteY1" fmla="*/ 88582 h 373380"/>
                  <a:gd name="connsiteX2" fmla="*/ 138373 w 309822"/>
                  <a:gd name="connsiteY2" fmla="*/ 177165 h 373380"/>
                  <a:gd name="connsiteX3" fmla="*/ 63125 w 309822"/>
                  <a:gd name="connsiteY3" fmla="*/ 271463 h 373380"/>
                  <a:gd name="connsiteX4" fmla="*/ 28835 w 309822"/>
                  <a:gd name="connsiteY4" fmla="*/ 320040 h 373380"/>
                  <a:gd name="connsiteX5" fmla="*/ 4070 w 309822"/>
                  <a:gd name="connsiteY5" fmla="*/ 373380 h 373380"/>
                  <a:gd name="connsiteX6" fmla="*/ 1213 w 309822"/>
                  <a:gd name="connsiteY6" fmla="*/ 373380 h 373380"/>
                  <a:gd name="connsiteX7" fmla="*/ 10738 w 309822"/>
                  <a:gd name="connsiteY7" fmla="*/ 310515 h 373380"/>
                  <a:gd name="connsiteX8" fmla="*/ 40265 w 309822"/>
                  <a:gd name="connsiteY8" fmla="*/ 254318 h 373380"/>
                  <a:gd name="connsiteX9" fmla="*/ 122180 w 309822"/>
                  <a:gd name="connsiteY9" fmla="*/ 160972 h 373380"/>
                  <a:gd name="connsiteX10" fmla="*/ 212668 w 309822"/>
                  <a:gd name="connsiteY10" fmla="*/ 77152 h 373380"/>
                  <a:gd name="connsiteX11" fmla="*/ 307918 w 309822"/>
                  <a:gd name="connsiteY11" fmla="*/ 0 h 373380"/>
                  <a:gd name="connsiteX12" fmla="*/ 309823 w 309822"/>
                  <a:gd name="connsiteY12" fmla="*/ 3810 h 37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9822" h="373380">
                    <a:moveTo>
                      <a:pt x="309823" y="3810"/>
                    </a:moveTo>
                    <a:cubicBezTo>
                      <a:pt x="280295" y="31432"/>
                      <a:pt x="250768" y="60007"/>
                      <a:pt x="222193" y="88582"/>
                    </a:cubicBezTo>
                    <a:cubicBezTo>
                      <a:pt x="193618" y="117157"/>
                      <a:pt x="165043" y="146685"/>
                      <a:pt x="138373" y="177165"/>
                    </a:cubicBezTo>
                    <a:cubicBezTo>
                      <a:pt x="111703" y="207645"/>
                      <a:pt x="87890" y="240030"/>
                      <a:pt x="63125" y="271463"/>
                    </a:cubicBezTo>
                    <a:cubicBezTo>
                      <a:pt x="50743" y="286703"/>
                      <a:pt x="39313" y="302895"/>
                      <a:pt x="28835" y="320040"/>
                    </a:cubicBezTo>
                    <a:cubicBezTo>
                      <a:pt x="18358" y="337185"/>
                      <a:pt x="8833" y="354330"/>
                      <a:pt x="4070" y="373380"/>
                    </a:cubicBezTo>
                    <a:lnTo>
                      <a:pt x="1213" y="373380"/>
                    </a:lnTo>
                    <a:cubicBezTo>
                      <a:pt x="-2597" y="352425"/>
                      <a:pt x="3118" y="330518"/>
                      <a:pt x="10738" y="310515"/>
                    </a:cubicBezTo>
                    <a:cubicBezTo>
                      <a:pt x="18358" y="290513"/>
                      <a:pt x="28835" y="272415"/>
                      <a:pt x="40265" y="254318"/>
                    </a:cubicBezTo>
                    <a:cubicBezTo>
                      <a:pt x="63125" y="219075"/>
                      <a:pt x="92653" y="190500"/>
                      <a:pt x="122180" y="160972"/>
                    </a:cubicBezTo>
                    <a:cubicBezTo>
                      <a:pt x="151708" y="132397"/>
                      <a:pt x="181235" y="103823"/>
                      <a:pt x="212668" y="77152"/>
                    </a:cubicBezTo>
                    <a:cubicBezTo>
                      <a:pt x="244100" y="50482"/>
                      <a:pt x="275533" y="24765"/>
                      <a:pt x="307918" y="0"/>
                    </a:cubicBezTo>
                    <a:lnTo>
                      <a:pt x="309823" y="381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任意多边形: 形状 13"/>
              <p:cNvSpPr/>
              <p:nvPr/>
            </p:nvSpPr>
            <p:spPr>
              <a:xfrm>
                <a:off x="6976219" y="2476500"/>
                <a:ext cx="158958" cy="171450"/>
              </a:xfrm>
              <a:custGeom>
                <a:avLst/>
                <a:gdLst>
                  <a:gd name="connsiteX0" fmla="*/ 158958 w 158958"/>
                  <a:gd name="connsiteY0" fmla="*/ 2857 h 171450"/>
                  <a:gd name="connsiteX1" fmla="*/ 116096 w 158958"/>
                  <a:gd name="connsiteY1" fmla="*/ 42863 h 171450"/>
                  <a:gd name="connsiteX2" fmla="*/ 75138 w 158958"/>
                  <a:gd name="connsiteY2" fmla="*/ 84773 h 171450"/>
                  <a:gd name="connsiteX3" fmla="*/ 57041 w 158958"/>
                  <a:gd name="connsiteY3" fmla="*/ 106680 h 171450"/>
                  <a:gd name="connsiteX4" fmla="*/ 38943 w 158958"/>
                  <a:gd name="connsiteY4" fmla="*/ 127635 h 171450"/>
                  <a:gd name="connsiteX5" fmla="*/ 20846 w 158958"/>
                  <a:gd name="connsiteY5" fmla="*/ 147638 h 171450"/>
                  <a:gd name="connsiteX6" fmla="*/ 6558 w 158958"/>
                  <a:gd name="connsiteY6" fmla="*/ 171450 h 171450"/>
                  <a:gd name="connsiteX7" fmla="*/ 3701 w 158958"/>
                  <a:gd name="connsiteY7" fmla="*/ 171450 h 171450"/>
                  <a:gd name="connsiteX8" fmla="*/ 2748 w 158958"/>
                  <a:gd name="connsiteY8" fmla="*/ 139065 h 171450"/>
                  <a:gd name="connsiteX9" fmla="*/ 16083 w 158958"/>
                  <a:gd name="connsiteY9" fmla="*/ 110490 h 171450"/>
                  <a:gd name="connsiteX10" fmla="*/ 58946 w 158958"/>
                  <a:gd name="connsiteY10" fmla="*/ 67627 h 171450"/>
                  <a:gd name="connsiteX11" fmla="*/ 106571 w 158958"/>
                  <a:gd name="connsiteY11" fmla="*/ 31432 h 171450"/>
                  <a:gd name="connsiteX12" fmla="*/ 157053 w 158958"/>
                  <a:gd name="connsiteY12" fmla="*/ 0 h 171450"/>
                  <a:gd name="connsiteX13" fmla="*/ 158958 w 158958"/>
                  <a:gd name="connsiteY13" fmla="*/ 2857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8958" h="171450">
                    <a:moveTo>
                      <a:pt x="158958" y="2857"/>
                    </a:moveTo>
                    <a:cubicBezTo>
                      <a:pt x="144671" y="16193"/>
                      <a:pt x="130383" y="29527"/>
                      <a:pt x="116096" y="42863"/>
                    </a:cubicBezTo>
                    <a:cubicBezTo>
                      <a:pt x="101808" y="56198"/>
                      <a:pt x="88473" y="70485"/>
                      <a:pt x="75138" y="84773"/>
                    </a:cubicBezTo>
                    <a:cubicBezTo>
                      <a:pt x="68471" y="91440"/>
                      <a:pt x="62756" y="99060"/>
                      <a:pt x="57041" y="106680"/>
                    </a:cubicBezTo>
                    <a:cubicBezTo>
                      <a:pt x="51326" y="114300"/>
                      <a:pt x="44658" y="120968"/>
                      <a:pt x="38943" y="127635"/>
                    </a:cubicBezTo>
                    <a:cubicBezTo>
                      <a:pt x="32276" y="134302"/>
                      <a:pt x="26561" y="140970"/>
                      <a:pt x="20846" y="147638"/>
                    </a:cubicBezTo>
                    <a:cubicBezTo>
                      <a:pt x="15131" y="154305"/>
                      <a:pt x="9416" y="160973"/>
                      <a:pt x="6558" y="171450"/>
                    </a:cubicBezTo>
                    <a:lnTo>
                      <a:pt x="3701" y="171450"/>
                    </a:lnTo>
                    <a:cubicBezTo>
                      <a:pt x="-2014" y="160973"/>
                      <a:pt x="-109" y="148590"/>
                      <a:pt x="2748" y="139065"/>
                    </a:cubicBezTo>
                    <a:cubicBezTo>
                      <a:pt x="5606" y="128588"/>
                      <a:pt x="10368" y="119063"/>
                      <a:pt x="16083" y="110490"/>
                    </a:cubicBezTo>
                    <a:cubicBezTo>
                      <a:pt x="27513" y="92393"/>
                      <a:pt x="43706" y="80963"/>
                      <a:pt x="58946" y="67627"/>
                    </a:cubicBezTo>
                    <a:cubicBezTo>
                      <a:pt x="74186" y="54293"/>
                      <a:pt x="90378" y="42863"/>
                      <a:pt x="106571" y="31432"/>
                    </a:cubicBezTo>
                    <a:cubicBezTo>
                      <a:pt x="122763" y="20002"/>
                      <a:pt x="138956" y="9525"/>
                      <a:pt x="157053" y="0"/>
                    </a:cubicBezTo>
                    <a:lnTo>
                      <a:pt x="158958" y="2857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任意多边形: 形状 14"/>
              <p:cNvSpPr/>
              <p:nvPr/>
            </p:nvSpPr>
            <p:spPr>
              <a:xfrm>
                <a:off x="6847522" y="4321492"/>
                <a:ext cx="180022" cy="335279"/>
              </a:xfrm>
              <a:custGeom>
                <a:avLst/>
                <a:gdLst>
                  <a:gd name="connsiteX0" fmla="*/ 2858 w 180022"/>
                  <a:gd name="connsiteY0" fmla="*/ 0 h 335279"/>
                  <a:gd name="connsiteX1" fmla="*/ 63818 w 180022"/>
                  <a:gd name="connsiteY1" fmla="*/ 74295 h 335279"/>
                  <a:gd name="connsiteX2" fmla="*/ 118110 w 180022"/>
                  <a:gd name="connsiteY2" fmla="*/ 153353 h 335279"/>
                  <a:gd name="connsiteX3" fmla="*/ 143828 w 180022"/>
                  <a:gd name="connsiteY3" fmla="*/ 194310 h 335279"/>
                  <a:gd name="connsiteX4" fmla="*/ 164783 w 180022"/>
                  <a:gd name="connsiteY4" fmla="*/ 238125 h 335279"/>
                  <a:gd name="connsiteX5" fmla="*/ 177165 w 180022"/>
                  <a:gd name="connsiteY5" fmla="*/ 285750 h 335279"/>
                  <a:gd name="connsiteX6" fmla="*/ 180022 w 180022"/>
                  <a:gd name="connsiteY6" fmla="*/ 310515 h 335279"/>
                  <a:gd name="connsiteX7" fmla="*/ 178118 w 180022"/>
                  <a:gd name="connsiteY7" fmla="*/ 335280 h 335279"/>
                  <a:gd name="connsiteX8" fmla="*/ 175260 w 180022"/>
                  <a:gd name="connsiteY8" fmla="*/ 335280 h 335279"/>
                  <a:gd name="connsiteX9" fmla="*/ 138113 w 180022"/>
                  <a:gd name="connsiteY9" fmla="*/ 249555 h 335279"/>
                  <a:gd name="connsiteX10" fmla="*/ 98108 w 180022"/>
                  <a:gd name="connsiteY10" fmla="*/ 164783 h 335279"/>
                  <a:gd name="connsiteX11" fmla="*/ 51435 w 180022"/>
                  <a:gd name="connsiteY11" fmla="*/ 82867 h 335279"/>
                  <a:gd name="connsiteX12" fmla="*/ 0 w 180022"/>
                  <a:gd name="connsiteY12" fmla="*/ 2858 h 335279"/>
                  <a:gd name="connsiteX13" fmla="*/ 2858 w 180022"/>
                  <a:gd name="connsiteY13" fmla="*/ 0 h 335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022" h="335279">
                    <a:moveTo>
                      <a:pt x="2858" y="0"/>
                    </a:moveTo>
                    <a:cubicBezTo>
                      <a:pt x="23813" y="23813"/>
                      <a:pt x="43815" y="48578"/>
                      <a:pt x="63818" y="74295"/>
                    </a:cubicBezTo>
                    <a:cubicBezTo>
                      <a:pt x="82868" y="100013"/>
                      <a:pt x="100965" y="125730"/>
                      <a:pt x="118110" y="153353"/>
                    </a:cubicBezTo>
                    <a:cubicBezTo>
                      <a:pt x="126683" y="166688"/>
                      <a:pt x="135255" y="180975"/>
                      <a:pt x="143828" y="194310"/>
                    </a:cubicBezTo>
                    <a:cubicBezTo>
                      <a:pt x="151447" y="208598"/>
                      <a:pt x="159068" y="222885"/>
                      <a:pt x="164783" y="238125"/>
                    </a:cubicBezTo>
                    <a:cubicBezTo>
                      <a:pt x="170497" y="253365"/>
                      <a:pt x="174308" y="269558"/>
                      <a:pt x="177165" y="285750"/>
                    </a:cubicBezTo>
                    <a:cubicBezTo>
                      <a:pt x="178118" y="294323"/>
                      <a:pt x="179070" y="301942"/>
                      <a:pt x="180022" y="310515"/>
                    </a:cubicBezTo>
                    <a:cubicBezTo>
                      <a:pt x="180022" y="319088"/>
                      <a:pt x="179070" y="327660"/>
                      <a:pt x="178118" y="335280"/>
                    </a:cubicBezTo>
                    <a:lnTo>
                      <a:pt x="175260" y="335280"/>
                    </a:lnTo>
                    <a:cubicBezTo>
                      <a:pt x="164783" y="304800"/>
                      <a:pt x="151447" y="277177"/>
                      <a:pt x="138113" y="249555"/>
                    </a:cubicBezTo>
                    <a:cubicBezTo>
                      <a:pt x="123825" y="221933"/>
                      <a:pt x="113347" y="192405"/>
                      <a:pt x="98108" y="164783"/>
                    </a:cubicBezTo>
                    <a:cubicBezTo>
                      <a:pt x="83820" y="137160"/>
                      <a:pt x="67628" y="109538"/>
                      <a:pt x="51435" y="82867"/>
                    </a:cubicBezTo>
                    <a:cubicBezTo>
                      <a:pt x="35243" y="55245"/>
                      <a:pt x="18097" y="28575"/>
                      <a:pt x="0" y="2858"/>
                    </a:cubicBezTo>
                    <a:lnTo>
                      <a:pt x="2858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任意多边形: 形状 15"/>
              <p:cNvSpPr/>
              <p:nvPr/>
            </p:nvSpPr>
            <p:spPr>
              <a:xfrm>
                <a:off x="6948487" y="4354829"/>
                <a:ext cx="154442" cy="149542"/>
              </a:xfrm>
              <a:custGeom>
                <a:avLst/>
                <a:gdLst>
                  <a:gd name="connsiteX0" fmla="*/ 0 w 154442"/>
                  <a:gd name="connsiteY0" fmla="*/ 0 h 149542"/>
                  <a:gd name="connsiteX1" fmla="*/ 51435 w 154442"/>
                  <a:gd name="connsiteY1" fmla="*/ 20955 h 149542"/>
                  <a:gd name="connsiteX2" fmla="*/ 99060 w 154442"/>
                  <a:gd name="connsiteY2" fmla="*/ 50483 h 149542"/>
                  <a:gd name="connsiteX3" fmla="*/ 140970 w 154442"/>
                  <a:gd name="connsiteY3" fmla="*/ 90488 h 149542"/>
                  <a:gd name="connsiteX4" fmla="*/ 153353 w 154442"/>
                  <a:gd name="connsiteY4" fmla="*/ 148590 h 149542"/>
                  <a:gd name="connsiteX5" fmla="*/ 150495 w 154442"/>
                  <a:gd name="connsiteY5" fmla="*/ 149542 h 149542"/>
                  <a:gd name="connsiteX6" fmla="*/ 118110 w 154442"/>
                  <a:gd name="connsiteY6" fmla="*/ 107633 h 149542"/>
                  <a:gd name="connsiteX7" fmla="*/ 110490 w 154442"/>
                  <a:gd name="connsiteY7" fmla="*/ 98108 h 149542"/>
                  <a:gd name="connsiteX8" fmla="*/ 102870 w 154442"/>
                  <a:gd name="connsiteY8" fmla="*/ 88583 h 149542"/>
                  <a:gd name="connsiteX9" fmla="*/ 94297 w 154442"/>
                  <a:gd name="connsiteY9" fmla="*/ 78105 h 149542"/>
                  <a:gd name="connsiteX10" fmla="*/ 85725 w 154442"/>
                  <a:gd name="connsiteY10" fmla="*/ 68580 h 149542"/>
                  <a:gd name="connsiteX11" fmla="*/ 44768 w 154442"/>
                  <a:gd name="connsiteY11" fmla="*/ 34290 h 149542"/>
                  <a:gd name="connsiteX12" fmla="*/ 0 w 154442"/>
                  <a:gd name="connsiteY12" fmla="*/ 3810 h 149542"/>
                  <a:gd name="connsiteX13" fmla="*/ 0 w 154442"/>
                  <a:gd name="connsiteY13" fmla="*/ 0 h 14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442" h="149542">
                    <a:moveTo>
                      <a:pt x="0" y="0"/>
                    </a:moveTo>
                    <a:cubicBezTo>
                      <a:pt x="18097" y="5715"/>
                      <a:pt x="34290" y="13335"/>
                      <a:pt x="51435" y="20955"/>
                    </a:cubicBezTo>
                    <a:cubicBezTo>
                      <a:pt x="67628" y="29528"/>
                      <a:pt x="84772" y="39053"/>
                      <a:pt x="99060" y="50483"/>
                    </a:cubicBezTo>
                    <a:cubicBezTo>
                      <a:pt x="114300" y="61913"/>
                      <a:pt x="130493" y="73342"/>
                      <a:pt x="140970" y="90488"/>
                    </a:cubicBezTo>
                    <a:cubicBezTo>
                      <a:pt x="150495" y="107633"/>
                      <a:pt x="157163" y="128588"/>
                      <a:pt x="153353" y="148590"/>
                    </a:cubicBezTo>
                    <a:lnTo>
                      <a:pt x="150495" y="149542"/>
                    </a:lnTo>
                    <a:cubicBezTo>
                      <a:pt x="139065" y="133350"/>
                      <a:pt x="129540" y="120967"/>
                      <a:pt x="118110" y="107633"/>
                    </a:cubicBezTo>
                    <a:cubicBezTo>
                      <a:pt x="115253" y="104775"/>
                      <a:pt x="112395" y="100965"/>
                      <a:pt x="110490" y="98108"/>
                    </a:cubicBezTo>
                    <a:cubicBezTo>
                      <a:pt x="107632" y="95250"/>
                      <a:pt x="104775" y="91440"/>
                      <a:pt x="102870" y="88583"/>
                    </a:cubicBezTo>
                    <a:cubicBezTo>
                      <a:pt x="100965" y="84773"/>
                      <a:pt x="97155" y="81915"/>
                      <a:pt x="94297" y="78105"/>
                    </a:cubicBezTo>
                    <a:cubicBezTo>
                      <a:pt x="91440" y="74295"/>
                      <a:pt x="88582" y="71438"/>
                      <a:pt x="85725" y="68580"/>
                    </a:cubicBezTo>
                    <a:cubicBezTo>
                      <a:pt x="73343" y="56198"/>
                      <a:pt x="59055" y="44767"/>
                      <a:pt x="44768" y="34290"/>
                    </a:cubicBezTo>
                    <a:cubicBezTo>
                      <a:pt x="30480" y="22860"/>
                      <a:pt x="15240" y="13335"/>
                      <a:pt x="0" y="381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任意多边形: 形状 16"/>
              <p:cNvSpPr/>
              <p:nvPr/>
            </p:nvSpPr>
            <p:spPr>
              <a:xfrm>
                <a:off x="4358640" y="2581275"/>
                <a:ext cx="252412" cy="248602"/>
              </a:xfrm>
              <a:custGeom>
                <a:avLst/>
                <a:gdLst>
                  <a:gd name="connsiteX0" fmla="*/ 252412 w 252412"/>
                  <a:gd name="connsiteY0" fmla="*/ 170498 h 248602"/>
                  <a:gd name="connsiteX1" fmla="*/ 171450 w 252412"/>
                  <a:gd name="connsiteY1" fmla="*/ 187642 h 248602"/>
                  <a:gd name="connsiteX2" fmla="*/ 116205 w 252412"/>
                  <a:gd name="connsiteY2" fmla="*/ 248602 h 248602"/>
                  <a:gd name="connsiteX3" fmla="*/ 74295 w 252412"/>
                  <a:gd name="connsiteY3" fmla="*/ 177165 h 248602"/>
                  <a:gd name="connsiteX4" fmla="*/ 0 w 252412"/>
                  <a:gd name="connsiteY4" fmla="*/ 143827 h 248602"/>
                  <a:gd name="connsiteX5" fmla="*/ 54292 w 252412"/>
                  <a:gd name="connsiteY5" fmla="*/ 81915 h 248602"/>
                  <a:gd name="connsiteX6" fmla="*/ 63817 w 252412"/>
                  <a:gd name="connsiteY6" fmla="*/ 0 h 248602"/>
                  <a:gd name="connsiteX7" fmla="*/ 139065 w 252412"/>
                  <a:gd name="connsiteY7" fmla="*/ 33338 h 248602"/>
                  <a:gd name="connsiteX8" fmla="*/ 220028 w 252412"/>
                  <a:gd name="connsiteY8" fmla="*/ 17145 h 248602"/>
                  <a:gd name="connsiteX9" fmla="*/ 211455 w 252412"/>
                  <a:gd name="connsiteY9" fmla="*/ 99060 h 24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2412" h="248602">
                    <a:moveTo>
                      <a:pt x="252412" y="170498"/>
                    </a:moveTo>
                    <a:lnTo>
                      <a:pt x="171450" y="187642"/>
                    </a:lnTo>
                    <a:lnTo>
                      <a:pt x="116205" y="248602"/>
                    </a:lnTo>
                    <a:lnTo>
                      <a:pt x="74295" y="177165"/>
                    </a:lnTo>
                    <a:lnTo>
                      <a:pt x="0" y="143827"/>
                    </a:lnTo>
                    <a:lnTo>
                      <a:pt x="54292" y="81915"/>
                    </a:lnTo>
                    <a:lnTo>
                      <a:pt x="63817" y="0"/>
                    </a:lnTo>
                    <a:lnTo>
                      <a:pt x="139065" y="33338"/>
                    </a:lnTo>
                    <a:lnTo>
                      <a:pt x="220028" y="17145"/>
                    </a:lnTo>
                    <a:lnTo>
                      <a:pt x="211455" y="99060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任意多边形: 形状 17"/>
              <p:cNvSpPr/>
              <p:nvPr/>
            </p:nvSpPr>
            <p:spPr>
              <a:xfrm>
                <a:off x="4286250" y="2962275"/>
                <a:ext cx="121919" cy="120967"/>
              </a:xfrm>
              <a:custGeom>
                <a:avLst/>
                <a:gdLst>
                  <a:gd name="connsiteX0" fmla="*/ 108585 w 121919"/>
                  <a:gd name="connsiteY0" fmla="*/ 110490 h 120967"/>
                  <a:gd name="connsiteX1" fmla="*/ 69532 w 121919"/>
                  <a:gd name="connsiteY1" fmla="*/ 103823 h 120967"/>
                  <a:gd name="connsiteX2" fmla="*/ 33338 w 121919"/>
                  <a:gd name="connsiteY2" fmla="*/ 120967 h 120967"/>
                  <a:gd name="connsiteX3" fmla="*/ 27622 w 121919"/>
                  <a:gd name="connsiteY3" fmla="*/ 80963 h 120967"/>
                  <a:gd name="connsiteX4" fmla="*/ 0 w 121919"/>
                  <a:gd name="connsiteY4" fmla="*/ 52388 h 120967"/>
                  <a:gd name="connsiteX5" fmla="*/ 36195 w 121919"/>
                  <a:gd name="connsiteY5" fmla="*/ 35242 h 120967"/>
                  <a:gd name="connsiteX6" fmla="*/ 54293 w 121919"/>
                  <a:gd name="connsiteY6" fmla="*/ 0 h 120967"/>
                  <a:gd name="connsiteX7" fmla="*/ 82868 w 121919"/>
                  <a:gd name="connsiteY7" fmla="*/ 28575 h 120967"/>
                  <a:gd name="connsiteX8" fmla="*/ 121920 w 121919"/>
                  <a:gd name="connsiteY8" fmla="*/ 35242 h 120967"/>
                  <a:gd name="connsiteX9" fmla="*/ 102870 w 121919"/>
                  <a:gd name="connsiteY9" fmla="*/ 70485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19" h="120967">
                    <a:moveTo>
                      <a:pt x="108585" y="110490"/>
                    </a:moveTo>
                    <a:lnTo>
                      <a:pt x="69532" y="103823"/>
                    </a:lnTo>
                    <a:lnTo>
                      <a:pt x="33338" y="120967"/>
                    </a:lnTo>
                    <a:lnTo>
                      <a:pt x="27622" y="80963"/>
                    </a:lnTo>
                    <a:lnTo>
                      <a:pt x="0" y="52388"/>
                    </a:lnTo>
                    <a:lnTo>
                      <a:pt x="36195" y="35242"/>
                    </a:lnTo>
                    <a:lnTo>
                      <a:pt x="54293" y="0"/>
                    </a:lnTo>
                    <a:lnTo>
                      <a:pt x="82868" y="28575"/>
                    </a:lnTo>
                    <a:lnTo>
                      <a:pt x="121920" y="35242"/>
                    </a:lnTo>
                    <a:lnTo>
                      <a:pt x="102870" y="7048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任意多边形: 形状 18"/>
              <p:cNvSpPr/>
              <p:nvPr/>
            </p:nvSpPr>
            <p:spPr>
              <a:xfrm>
                <a:off x="6852284" y="2249804"/>
                <a:ext cx="76200" cy="75247"/>
              </a:xfrm>
              <a:custGeom>
                <a:avLst/>
                <a:gdLst>
                  <a:gd name="connsiteX0" fmla="*/ 67628 w 76200"/>
                  <a:gd name="connsiteY0" fmla="*/ 68580 h 75247"/>
                  <a:gd name="connsiteX1" fmla="*/ 42863 w 76200"/>
                  <a:gd name="connsiteY1" fmla="*/ 64770 h 75247"/>
                  <a:gd name="connsiteX2" fmla="*/ 20955 w 76200"/>
                  <a:gd name="connsiteY2" fmla="*/ 75248 h 75247"/>
                  <a:gd name="connsiteX3" fmla="*/ 17145 w 76200"/>
                  <a:gd name="connsiteY3" fmla="*/ 51435 h 75247"/>
                  <a:gd name="connsiteX4" fmla="*/ 0 w 76200"/>
                  <a:gd name="connsiteY4" fmla="*/ 33338 h 75247"/>
                  <a:gd name="connsiteX5" fmla="*/ 22860 w 76200"/>
                  <a:gd name="connsiteY5" fmla="*/ 21908 h 75247"/>
                  <a:gd name="connsiteX6" fmla="*/ 34290 w 76200"/>
                  <a:gd name="connsiteY6" fmla="*/ 0 h 75247"/>
                  <a:gd name="connsiteX7" fmla="*/ 51435 w 76200"/>
                  <a:gd name="connsiteY7" fmla="*/ 18098 h 75247"/>
                  <a:gd name="connsiteX8" fmla="*/ 76200 w 76200"/>
                  <a:gd name="connsiteY8" fmla="*/ 22860 h 75247"/>
                  <a:gd name="connsiteX9" fmla="*/ 64770 w 76200"/>
                  <a:gd name="connsiteY9" fmla="*/ 44768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" h="75247">
                    <a:moveTo>
                      <a:pt x="67628" y="68580"/>
                    </a:moveTo>
                    <a:lnTo>
                      <a:pt x="42863" y="64770"/>
                    </a:lnTo>
                    <a:lnTo>
                      <a:pt x="20955" y="75248"/>
                    </a:lnTo>
                    <a:lnTo>
                      <a:pt x="17145" y="51435"/>
                    </a:lnTo>
                    <a:lnTo>
                      <a:pt x="0" y="33338"/>
                    </a:lnTo>
                    <a:lnTo>
                      <a:pt x="22860" y="21908"/>
                    </a:lnTo>
                    <a:lnTo>
                      <a:pt x="34290" y="0"/>
                    </a:lnTo>
                    <a:lnTo>
                      <a:pt x="51435" y="18098"/>
                    </a:lnTo>
                    <a:lnTo>
                      <a:pt x="76200" y="22860"/>
                    </a:lnTo>
                    <a:lnTo>
                      <a:pt x="64770" y="4476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任意多边形: 形状 19"/>
              <p:cNvSpPr/>
              <p:nvPr/>
            </p:nvSpPr>
            <p:spPr>
              <a:xfrm>
                <a:off x="7076122" y="4490084"/>
                <a:ext cx="186690" cy="180022"/>
              </a:xfrm>
              <a:custGeom>
                <a:avLst/>
                <a:gdLst>
                  <a:gd name="connsiteX0" fmla="*/ 0 w 186690"/>
                  <a:gd name="connsiteY0" fmla="*/ 63818 h 180022"/>
                  <a:gd name="connsiteX1" fmla="*/ 58103 w 186690"/>
                  <a:gd name="connsiteY1" fmla="*/ 47625 h 180022"/>
                  <a:gd name="connsiteX2" fmla="*/ 96203 w 186690"/>
                  <a:gd name="connsiteY2" fmla="*/ 0 h 180022"/>
                  <a:gd name="connsiteX3" fmla="*/ 129540 w 186690"/>
                  <a:gd name="connsiteY3" fmla="*/ 50483 h 180022"/>
                  <a:gd name="connsiteX4" fmla="*/ 186690 w 186690"/>
                  <a:gd name="connsiteY4" fmla="*/ 71438 h 180022"/>
                  <a:gd name="connsiteX5" fmla="*/ 149543 w 186690"/>
                  <a:gd name="connsiteY5" fmla="*/ 119063 h 180022"/>
                  <a:gd name="connsiteX6" fmla="*/ 146685 w 186690"/>
                  <a:gd name="connsiteY6" fmla="*/ 180022 h 180022"/>
                  <a:gd name="connsiteX7" fmla="*/ 89535 w 186690"/>
                  <a:gd name="connsiteY7" fmla="*/ 159068 h 180022"/>
                  <a:gd name="connsiteX8" fmla="*/ 31433 w 186690"/>
                  <a:gd name="connsiteY8" fmla="*/ 175260 h 180022"/>
                  <a:gd name="connsiteX9" fmla="*/ 33338 w 186690"/>
                  <a:gd name="connsiteY9" fmla="*/ 115253 h 18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" h="180022">
                    <a:moveTo>
                      <a:pt x="0" y="63818"/>
                    </a:moveTo>
                    <a:lnTo>
                      <a:pt x="58103" y="47625"/>
                    </a:lnTo>
                    <a:lnTo>
                      <a:pt x="96203" y="0"/>
                    </a:lnTo>
                    <a:lnTo>
                      <a:pt x="129540" y="50483"/>
                    </a:lnTo>
                    <a:lnTo>
                      <a:pt x="186690" y="71438"/>
                    </a:lnTo>
                    <a:lnTo>
                      <a:pt x="149543" y="119063"/>
                    </a:lnTo>
                    <a:lnTo>
                      <a:pt x="146685" y="180022"/>
                    </a:lnTo>
                    <a:lnTo>
                      <a:pt x="89535" y="159068"/>
                    </a:lnTo>
                    <a:lnTo>
                      <a:pt x="31433" y="175260"/>
                    </a:lnTo>
                    <a:lnTo>
                      <a:pt x="33338" y="11525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任意多边形: 形状 20"/>
              <p:cNvSpPr/>
              <p:nvPr/>
            </p:nvSpPr>
            <p:spPr>
              <a:xfrm>
                <a:off x="4737735" y="4098607"/>
                <a:ext cx="258127" cy="258127"/>
              </a:xfrm>
              <a:custGeom>
                <a:avLst/>
                <a:gdLst>
                  <a:gd name="connsiteX0" fmla="*/ 0 w 258127"/>
                  <a:gd name="connsiteY0" fmla="*/ 114300 h 258127"/>
                  <a:gd name="connsiteX1" fmla="*/ 75248 w 258127"/>
                  <a:gd name="connsiteY1" fmla="*/ 75247 h 258127"/>
                  <a:gd name="connsiteX2" fmla="*/ 113348 w 258127"/>
                  <a:gd name="connsiteY2" fmla="*/ 0 h 258127"/>
                  <a:gd name="connsiteX3" fmla="*/ 174307 w 258127"/>
                  <a:gd name="connsiteY3" fmla="*/ 59055 h 258127"/>
                  <a:gd name="connsiteX4" fmla="*/ 258127 w 258127"/>
                  <a:gd name="connsiteY4" fmla="*/ 72390 h 258127"/>
                  <a:gd name="connsiteX5" fmla="*/ 220027 w 258127"/>
                  <a:gd name="connsiteY5" fmla="*/ 148590 h 258127"/>
                  <a:gd name="connsiteX6" fmla="*/ 233363 w 258127"/>
                  <a:gd name="connsiteY6" fmla="*/ 232410 h 258127"/>
                  <a:gd name="connsiteX7" fmla="*/ 149542 w 258127"/>
                  <a:gd name="connsiteY7" fmla="*/ 220027 h 258127"/>
                  <a:gd name="connsiteX8" fmla="*/ 74295 w 258127"/>
                  <a:gd name="connsiteY8" fmla="*/ 258127 h 258127"/>
                  <a:gd name="connsiteX9" fmla="*/ 60007 w 258127"/>
                  <a:gd name="connsiteY9" fmla="*/ 174308 h 258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8127" h="258127">
                    <a:moveTo>
                      <a:pt x="0" y="114300"/>
                    </a:moveTo>
                    <a:lnTo>
                      <a:pt x="75248" y="75247"/>
                    </a:lnTo>
                    <a:lnTo>
                      <a:pt x="113348" y="0"/>
                    </a:lnTo>
                    <a:lnTo>
                      <a:pt x="174307" y="59055"/>
                    </a:lnTo>
                    <a:lnTo>
                      <a:pt x="258127" y="72390"/>
                    </a:lnTo>
                    <a:lnTo>
                      <a:pt x="220027" y="148590"/>
                    </a:lnTo>
                    <a:lnTo>
                      <a:pt x="233363" y="232410"/>
                    </a:lnTo>
                    <a:lnTo>
                      <a:pt x="149542" y="220027"/>
                    </a:lnTo>
                    <a:lnTo>
                      <a:pt x="74295" y="258127"/>
                    </a:lnTo>
                    <a:lnTo>
                      <a:pt x="60007" y="17430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任意多边形: 形状 21"/>
              <p:cNvSpPr/>
              <p:nvPr/>
            </p:nvSpPr>
            <p:spPr>
              <a:xfrm>
                <a:off x="4636769" y="4079557"/>
                <a:ext cx="63817" cy="63817"/>
              </a:xfrm>
              <a:custGeom>
                <a:avLst/>
                <a:gdLst>
                  <a:gd name="connsiteX0" fmla="*/ 0 w 63817"/>
                  <a:gd name="connsiteY0" fmla="*/ 17145 h 63817"/>
                  <a:gd name="connsiteX1" fmla="*/ 20955 w 63817"/>
                  <a:gd name="connsiteY1" fmla="*/ 14288 h 63817"/>
                  <a:gd name="connsiteX2" fmla="*/ 36195 w 63817"/>
                  <a:gd name="connsiteY2" fmla="*/ 0 h 63817"/>
                  <a:gd name="connsiteX3" fmla="*/ 45720 w 63817"/>
                  <a:gd name="connsiteY3" fmla="*/ 18097 h 63817"/>
                  <a:gd name="connsiteX4" fmla="*/ 63818 w 63817"/>
                  <a:gd name="connsiteY4" fmla="*/ 28575 h 63817"/>
                  <a:gd name="connsiteX5" fmla="*/ 49530 w 63817"/>
                  <a:gd name="connsiteY5" fmla="*/ 43815 h 63817"/>
                  <a:gd name="connsiteX6" fmla="*/ 45720 w 63817"/>
                  <a:gd name="connsiteY6" fmla="*/ 63817 h 63817"/>
                  <a:gd name="connsiteX7" fmla="*/ 26670 w 63817"/>
                  <a:gd name="connsiteY7" fmla="*/ 54292 h 63817"/>
                  <a:gd name="connsiteX8" fmla="*/ 5715 w 63817"/>
                  <a:gd name="connsiteY8" fmla="*/ 57150 h 63817"/>
                  <a:gd name="connsiteX9" fmla="*/ 8573 w 63817"/>
                  <a:gd name="connsiteY9" fmla="*/ 36195 h 6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817" h="63817">
                    <a:moveTo>
                      <a:pt x="0" y="17145"/>
                    </a:moveTo>
                    <a:lnTo>
                      <a:pt x="20955" y="14288"/>
                    </a:lnTo>
                    <a:lnTo>
                      <a:pt x="36195" y="0"/>
                    </a:lnTo>
                    <a:lnTo>
                      <a:pt x="45720" y="18097"/>
                    </a:lnTo>
                    <a:lnTo>
                      <a:pt x="63818" y="28575"/>
                    </a:lnTo>
                    <a:lnTo>
                      <a:pt x="49530" y="43815"/>
                    </a:lnTo>
                    <a:lnTo>
                      <a:pt x="45720" y="63817"/>
                    </a:lnTo>
                    <a:lnTo>
                      <a:pt x="26670" y="54292"/>
                    </a:lnTo>
                    <a:lnTo>
                      <a:pt x="5715" y="57150"/>
                    </a:lnTo>
                    <a:lnTo>
                      <a:pt x="8573" y="3619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任意多边形: 形状 22"/>
              <p:cNvSpPr/>
              <p:nvPr/>
            </p:nvSpPr>
            <p:spPr>
              <a:xfrm>
                <a:off x="7262812" y="2670810"/>
                <a:ext cx="106680" cy="110489"/>
              </a:xfrm>
              <a:custGeom>
                <a:avLst/>
                <a:gdLst>
                  <a:gd name="connsiteX0" fmla="*/ 0 w 106680"/>
                  <a:gd name="connsiteY0" fmla="*/ 22860 h 110489"/>
                  <a:gd name="connsiteX1" fmla="*/ 36195 w 106680"/>
                  <a:gd name="connsiteY1" fmla="*/ 21907 h 110489"/>
                  <a:gd name="connsiteX2" fmla="*/ 64770 w 106680"/>
                  <a:gd name="connsiteY2" fmla="*/ 0 h 110489"/>
                  <a:gd name="connsiteX3" fmla="*/ 77153 w 106680"/>
                  <a:gd name="connsiteY3" fmla="*/ 33338 h 110489"/>
                  <a:gd name="connsiteX4" fmla="*/ 106680 w 106680"/>
                  <a:gd name="connsiteY4" fmla="*/ 54292 h 110489"/>
                  <a:gd name="connsiteX5" fmla="*/ 78105 w 106680"/>
                  <a:gd name="connsiteY5" fmla="*/ 76200 h 110489"/>
                  <a:gd name="connsiteX6" fmla="*/ 67628 w 106680"/>
                  <a:gd name="connsiteY6" fmla="*/ 110490 h 110489"/>
                  <a:gd name="connsiteX7" fmla="*/ 38100 w 106680"/>
                  <a:gd name="connsiteY7" fmla="*/ 90488 h 110489"/>
                  <a:gd name="connsiteX8" fmla="*/ 1905 w 106680"/>
                  <a:gd name="connsiteY8" fmla="*/ 91440 h 110489"/>
                  <a:gd name="connsiteX9" fmla="*/ 12382 w 106680"/>
                  <a:gd name="connsiteY9" fmla="*/ 57150 h 110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" h="110489">
                    <a:moveTo>
                      <a:pt x="0" y="22860"/>
                    </a:moveTo>
                    <a:lnTo>
                      <a:pt x="36195" y="21907"/>
                    </a:lnTo>
                    <a:lnTo>
                      <a:pt x="64770" y="0"/>
                    </a:lnTo>
                    <a:lnTo>
                      <a:pt x="77153" y="33338"/>
                    </a:lnTo>
                    <a:lnTo>
                      <a:pt x="106680" y="54292"/>
                    </a:lnTo>
                    <a:lnTo>
                      <a:pt x="78105" y="76200"/>
                    </a:lnTo>
                    <a:lnTo>
                      <a:pt x="67628" y="110490"/>
                    </a:lnTo>
                    <a:lnTo>
                      <a:pt x="38100" y="90488"/>
                    </a:lnTo>
                    <a:lnTo>
                      <a:pt x="1905" y="91440"/>
                    </a:lnTo>
                    <a:lnTo>
                      <a:pt x="12382" y="57150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任意多边形: 形状 23"/>
              <p:cNvSpPr/>
              <p:nvPr/>
            </p:nvSpPr>
            <p:spPr>
              <a:xfrm>
                <a:off x="7045642" y="4315777"/>
                <a:ext cx="50482" cy="47625"/>
              </a:xfrm>
              <a:custGeom>
                <a:avLst/>
                <a:gdLst>
                  <a:gd name="connsiteX0" fmla="*/ 8572 w 50482"/>
                  <a:gd name="connsiteY0" fmla="*/ 1905 h 47625"/>
                  <a:gd name="connsiteX1" fmla="*/ 23813 w 50482"/>
                  <a:gd name="connsiteY1" fmla="*/ 5715 h 47625"/>
                  <a:gd name="connsiteX2" fmla="*/ 39052 w 50482"/>
                  <a:gd name="connsiteY2" fmla="*/ 0 h 47625"/>
                  <a:gd name="connsiteX3" fmla="*/ 40005 w 50482"/>
                  <a:gd name="connsiteY3" fmla="*/ 16192 h 47625"/>
                  <a:gd name="connsiteX4" fmla="*/ 50482 w 50482"/>
                  <a:gd name="connsiteY4" fmla="*/ 28575 h 47625"/>
                  <a:gd name="connsiteX5" fmla="*/ 35242 w 50482"/>
                  <a:gd name="connsiteY5" fmla="*/ 34290 h 47625"/>
                  <a:gd name="connsiteX6" fmla="*/ 26670 w 50482"/>
                  <a:gd name="connsiteY6" fmla="*/ 47625 h 47625"/>
                  <a:gd name="connsiteX7" fmla="*/ 16192 w 50482"/>
                  <a:gd name="connsiteY7" fmla="*/ 35242 h 47625"/>
                  <a:gd name="connsiteX8" fmla="*/ 0 w 50482"/>
                  <a:gd name="connsiteY8" fmla="*/ 31432 h 47625"/>
                  <a:gd name="connsiteX9" fmla="*/ 9525 w 50482"/>
                  <a:gd name="connsiteY9" fmla="*/ 1809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" h="47625">
                    <a:moveTo>
                      <a:pt x="8572" y="1905"/>
                    </a:moveTo>
                    <a:lnTo>
                      <a:pt x="23813" y="5715"/>
                    </a:lnTo>
                    <a:lnTo>
                      <a:pt x="39052" y="0"/>
                    </a:lnTo>
                    <a:lnTo>
                      <a:pt x="40005" y="16192"/>
                    </a:lnTo>
                    <a:lnTo>
                      <a:pt x="50482" y="28575"/>
                    </a:lnTo>
                    <a:lnTo>
                      <a:pt x="35242" y="34290"/>
                    </a:lnTo>
                    <a:lnTo>
                      <a:pt x="26670" y="47625"/>
                    </a:lnTo>
                    <a:lnTo>
                      <a:pt x="16192" y="35242"/>
                    </a:lnTo>
                    <a:lnTo>
                      <a:pt x="0" y="31432"/>
                    </a:lnTo>
                    <a:lnTo>
                      <a:pt x="9525" y="18097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任意多边形: 形状 24"/>
              <p:cNvSpPr/>
              <p:nvPr/>
            </p:nvSpPr>
            <p:spPr>
              <a:xfrm>
                <a:off x="6857047" y="4536757"/>
                <a:ext cx="77152" cy="79057"/>
              </a:xfrm>
              <a:custGeom>
                <a:avLst/>
                <a:gdLst>
                  <a:gd name="connsiteX0" fmla="*/ 0 w 77152"/>
                  <a:gd name="connsiteY0" fmla="*/ 19050 h 79057"/>
                  <a:gd name="connsiteX1" fmla="*/ 25718 w 77152"/>
                  <a:gd name="connsiteY1" fmla="*/ 16192 h 79057"/>
                  <a:gd name="connsiteX2" fmla="*/ 44768 w 77152"/>
                  <a:gd name="connsiteY2" fmla="*/ 0 h 79057"/>
                  <a:gd name="connsiteX3" fmla="*/ 55245 w 77152"/>
                  <a:gd name="connsiteY3" fmla="*/ 23813 h 79057"/>
                  <a:gd name="connsiteX4" fmla="*/ 77153 w 77152"/>
                  <a:gd name="connsiteY4" fmla="*/ 37147 h 79057"/>
                  <a:gd name="connsiteX5" fmla="*/ 58103 w 77152"/>
                  <a:gd name="connsiteY5" fmla="*/ 54292 h 79057"/>
                  <a:gd name="connsiteX6" fmla="*/ 51435 w 77152"/>
                  <a:gd name="connsiteY6" fmla="*/ 79058 h 79057"/>
                  <a:gd name="connsiteX7" fmla="*/ 29528 w 77152"/>
                  <a:gd name="connsiteY7" fmla="*/ 65723 h 79057"/>
                  <a:gd name="connsiteX8" fmla="*/ 3810 w 77152"/>
                  <a:gd name="connsiteY8" fmla="*/ 67627 h 79057"/>
                  <a:gd name="connsiteX9" fmla="*/ 9525 w 77152"/>
                  <a:gd name="connsiteY9" fmla="*/ 42863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152" h="79057">
                    <a:moveTo>
                      <a:pt x="0" y="19050"/>
                    </a:moveTo>
                    <a:lnTo>
                      <a:pt x="25718" y="16192"/>
                    </a:lnTo>
                    <a:lnTo>
                      <a:pt x="44768" y="0"/>
                    </a:lnTo>
                    <a:lnTo>
                      <a:pt x="55245" y="23813"/>
                    </a:lnTo>
                    <a:lnTo>
                      <a:pt x="77153" y="37147"/>
                    </a:lnTo>
                    <a:lnTo>
                      <a:pt x="58103" y="54292"/>
                    </a:lnTo>
                    <a:lnTo>
                      <a:pt x="51435" y="79058"/>
                    </a:lnTo>
                    <a:lnTo>
                      <a:pt x="29528" y="65723"/>
                    </a:lnTo>
                    <a:lnTo>
                      <a:pt x="3810" y="67627"/>
                    </a:lnTo>
                    <a:lnTo>
                      <a:pt x="9525" y="4286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任意多边形: 形状 25"/>
              <p:cNvSpPr/>
              <p:nvPr/>
            </p:nvSpPr>
            <p:spPr>
              <a:xfrm>
                <a:off x="7149465" y="2412682"/>
                <a:ext cx="76200" cy="79057"/>
              </a:xfrm>
              <a:custGeom>
                <a:avLst/>
                <a:gdLst>
                  <a:gd name="connsiteX0" fmla="*/ 30480 w 76200"/>
                  <a:gd name="connsiteY0" fmla="*/ 0 h 79057"/>
                  <a:gd name="connsiteX1" fmla="*/ 50482 w 76200"/>
                  <a:gd name="connsiteY1" fmla="*/ 15240 h 79057"/>
                  <a:gd name="connsiteX2" fmla="*/ 76200 w 76200"/>
                  <a:gd name="connsiteY2" fmla="*/ 16193 h 79057"/>
                  <a:gd name="connsiteX3" fmla="*/ 67628 w 76200"/>
                  <a:gd name="connsiteY3" fmla="*/ 40957 h 79057"/>
                  <a:gd name="connsiteX4" fmla="*/ 74295 w 76200"/>
                  <a:gd name="connsiteY4" fmla="*/ 65723 h 79057"/>
                  <a:gd name="connsiteX5" fmla="*/ 48578 w 76200"/>
                  <a:gd name="connsiteY5" fmla="*/ 64770 h 79057"/>
                  <a:gd name="connsiteX6" fmla="*/ 27622 w 76200"/>
                  <a:gd name="connsiteY6" fmla="*/ 79057 h 79057"/>
                  <a:gd name="connsiteX7" fmla="*/ 20003 w 76200"/>
                  <a:gd name="connsiteY7" fmla="*/ 54293 h 79057"/>
                  <a:gd name="connsiteX8" fmla="*/ 0 w 76200"/>
                  <a:gd name="connsiteY8" fmla="*/ 38100 h 79057"/>
                  <a:gd name="connsiteX9" fmla="*/ 20955 w 76200"/>
                  <a:gd name="connsiteY9" fmla="*/ 23813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" h="79057">
                    <a:moveTo>
                      <a:pt x="30480" y="0"/>
                    </a:moveTo>
                    <a:lnTo>
                      <a:pt x="50482" y="15240"/>
                    </a:lnTo>
                    <a:lnTo>
                      <a:pt x="76200" y="16193"/>
                    </a:lnTo>
                    <a:lnTo>
                      <a:pt x="67628" y="40957"/>
                    </a:lnTo>
                    <a:lnTo>
                      <a:pt x="74295" y="65723"/>
                    </a:lnTo>
                    <a:lnTo>
                      <a:pt x="48578" y="64770"/>
                    </a:lnTo>
                    <a:lnTo>
                      <a:pt x="27622" y="79057"/>
                    </a:lnTo>
                    <a:lnTo>
                      <a:pt x="20003" y="54293"/>
                    </a:lnTo>
                    <a:lnTo>
                      <a:pt x="0" y="38100"/>
                    </a:lnTo>
                    <a:lnTo>
                      <a:pt x="20955" y="2381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任意多边形: 形状 26"/>
              <p:cNvSpPr/>
              <p:nvPr/>
            </p:nvSpPr>
            <p:spPr>
              <a:xfrm>
                <a:off x="4484369" y="2937510"/>
                <a:ext cx="48577" cy="49529"/>
              </a:xfrm>
              <a:custGeom>
                <a:avLst/>
                <a:gdLst>
                  <a:gd name="connsiteX0" fmla="*/ 20003 w 48577"/>
                  <a:gd name="connsiteY0" fmla="*/ 0 h 49529"/>
                  <a:gd name="connsiteX1" fmla="*/ 32385 w 48577"/>
                  <a:gd name="connsiteY1" fmla="*/ 10477 h 49529"/>
                  <a:gd name="connsiteX2" fmla="*/ 48578 w 48577"/>
                  <a:gd name="connsiteY2" fmla="*/ 11430 h 49529"/>
                  <a:gd name="connsiteX3" fmla="*/ 42863 w 48577"/>
                  <a:gd name="connsiteY3" fmla="*/ 26670 h 49529"/>
                  <a:gd name="connsiteX4" fmla="*/ 46673 w 48577"/>
                  <a:gd name="connsiteY4" fmla="*/ 41910 h 49529"/>
                  <a:gd name="connsiteX5" fmla="*/ 30480 w 48577"/>
                  <a:gd name="connsiteY5" fmla="*/ 40957 h 49529"/>
                  <a:gd name="connsiteX6" fmla="*/ 16193 w 48577"/>
                  <a:gd name="connsiteY6" fmla="*/ 49530 h 49529"/>
                  <a:gd name="connsiteX7" fmla="*/ 12383 w 48577"/>
                  <a:gd name="connsiteY7" fmla="*/ 33338 h 49529"/>
                  <a:gd name="connsiteX8" fmla="*/ 0 w 48577"/>
                  <a:gd name="connsiteY8" fmla="*/ 22860 h 49529"/>
                  <a:gd name="connsiteX9" fmla="*/ 14288 w 48577"/>
                  <a:gd name="connsiteY9" fmla="*/ 14288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577" h="49529">
                    <a:moveTo>
                      <a:pt x="20003" y="0"/>
                    </a:moveTo>
                    <a:lnTo>
                      <a:pt x="32385" y="10477"/>
                    </a:lnTo>
                    <a:lnTo>
                      <a:pt x="48578" y="11430"/>
                    </a:lnTo>
                    <a:lnTo>
                      <a:pt x="42863" y="26670"/>
                    </a:lnTo>
                    <a:lnTo>
                      <a:pt x="46673" y="41910"/>
                    </a:lnTo>
                    <a:lnTo>
                      <a:pt x="30480" y="40957"/>
                    </a:lnTo>
                    <a:lnTo>
                      <a:pt x="16193" y="49530"/>
                    </a:lnTo>
                    <a:lnTo>
                      <a:pt x="12383" y="33338"/>
                    </a:lnTo>
                    <a:lnTo>
                      <a:pt x="0" y="22860"/>
                    </a:lnTo>
                    <a:lnTo>
                      <a:pt x="14288" y="1428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任意多边形: 形状 27"/>
              <p:cNvSpPr/>
              <p:nvPr/>
            </p:nvSpPr>
            <p:spPr>
              <a:xfrm>
                <a:off x="7135177" y="2170747"/>
                <a:ext cx="180975" cy="178117"/>
              </a:xfrm>
              <a:custGeom>
                <a:avLst/>
                <a:gdLst>
                  <a:gd name="connsiteX0" fmla="*/ 180975 w 180975"/>
                  <a:gd name="connsiteY0" fmla="*/ 121920 h 178117"/>
                  <a:gd name="connsiteX1" fmla="*/ 123825 w 180975"/>
                  <a:gd name="connsiteY1" fmla="*/ 134303 h 178117"/>
                  <a:gd name="connsiteX2" fmla="*/ 83820 w 180975"/>
                  <a:gd name="connsiteY2" fmla="*/ 178118 h 178117"/>
                  <a:gd name="connsiteX3" fmla="*/ 53340 w 180975"/>
                  <a:gd name="connsiteY3" fmla="*/ 127635 h 178117"/>
                  <a:gd name="connsiteX4" fmla="*/ 0 w 180975"/>
                  <a:gd name="connsiteY4" fmla="*/ 102870 h 178117"/>
                  <a:gd name="connsiteX5" fmla="*/ 39053 w 180975"/>
                  <a:gd name="connsiteY5" fmla="*/ 59055 h 178117"/>
                  <a:gd name="connsiteX6" fmla="*/ 45720 w 180975"/>
                  <a:gd name="connsiteY6" fmla="*/ 0 h 178117"/>
                  <a:gd name="connsiteX7" fmla="*/ 100013 w 180975"/>
                  <a:gd name="connsiteY7" fmla="*/ 23813 h 178117"/>
                  <a:gd name="connsiteX8" fmla="*/ 158115 w 180975"/>
                  <a:gd name="connsiteY8" fmla="*/ 11430 h 178117"/>
                  <a:gd name="connsiteX9" fmla="*/ 152400 w 180975"/>
                  <a:gd name="connsiteY9" fmla="*/ 70485 h 178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975" h="178117">
                    <a:moveTo>
                      <a:pt x="180975" y="121920"/>
                    </a:moveTo>
                    <a:lnTo>
                      <a:pt x="123825" y="134303"/>
                    </a:lnTo>
                    <a:lnTo>
                      <a:pt x="83820" y="178118"/>
                    </a:lnTo>
                    <a:lnTo>
                      <a:pt x="53340" y="127635"/>
                    </a:lnTo>
                    <a:lnTo>
                      <a:pt x="0" y="102870"/>
                    </a:lnTo>
                    <a:lnTo>
                      <a:pt x="39053" y="59055"/>
                    </a:lnTo>
                    <a:lnTo>
                      <a:pt x="45720" y="0"/>
                    </a:lnTo>
                    <a:lnTo>
                      <a:pt x="100013" y="23813"/>
                    </a:lnTo>
                    <a:lnTo>
                      <a:pt x="158115" y="11430"/>
                    </a:lnTo>
                    <a:lnTo>
                      <a:pt x="152400" y="7048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6069" y="3787"/>
              <a:ext cx="5841" cy="30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spc="200">
                  <a:solidFill>
                    <a:srgbClr val="FF0000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   </a:t>
              </a:r>
              <a:r>
                <a:rPr lang="zh-CN" altLang="en-US" sz="2800" b="1" spc="200">
                  <a:solidFill>
                    <a:srgbClr val="FF0000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商品价格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35350" y="3686810"/>
            <a:ext cx="5325110" cy="1703705"/>
            <a:chOff x="5409" y="6286"/>
            <a:chExt cx="8386" cy="3332"/>
          </a:xfrm>
        </p:grpSpPr>
        <p:grpSp>
          <p:nvGrpSpPr>
            <p:cNvPr id="370" name="组合 369"/>
            <p:cNvGrpSpPr/>
            <p:nvPr/>
          </p:nvGrpSpPr>
          <p:grpSpPr>
            <a:xfrm>
              <a:off x="5409" y="6286"/>
              <a:ext cx="8386" cy="3332"/>
              <a:chOff x="4606116" y="6761829"/>
              <a:chExt cx="6318008" cy="3070143"/>
            </a:xfrm>
          </p:grpSpPr>
          <p:sp>
            <p:nvSpPr>
              <p:cNvPr id="318" name="矩形 317"/>
              <p:cNvSpPr/>
              <p:nvPr/>
            </p:nvSpPr>
            <p:spPr>
              <a:xfrm>
                <a:off x="4647325" y="6761829"/>
                <a:ext cx="6235590" cy="3052191"/>
              </a:xfrm>
              <a:prstGeom prst="rect">
                <a:avLst/>
              </a:prstGeom>
              <a:solidFill>
                <a:srgbClr val="B1D3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4" name="矩形 313"/>
              <p:cNvSpPr/>
              <p:nvPr/>
            </p:nvSpPr>
            <p:spPr>
              <a:xfrm>
                <a:off x="4780612" y="6857573"/>
                <a:ext cx="5963588" cy="2596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/>
            </p:nvSpPr>
            <p:spPr>
              <a:xfrm>
                <a:off x="4647325" y="9552428"/>
                <a:ext cx="6235590" cy="261591"/>
              </a:xfrm>
              <a:prstGeom prst="rect">
                <a:avLst/>
              </a:prstGeom>
              <a:solidFill>
                <a:srgbClr val="FFD8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320" name="组合 319"/>
              <p:cNvGrpSpPr/>
              <p:nvPr/>
            </p:nvGrpSpPr>
            <p:grpSpPr>
              <a:xfrm>
                <a:off x="4606116" y="9406463"/>
                <a:ext cx="6318008" cy="407556"/>
                <a:chOff x="7379850" y="2295198"/>
                <a:chExt cx="6318008" cy="1395393"/>
              </a:xfrm>
            </p:grpSpPr>
            <p:sp>
              <p:nvSpPr>
                <p:cNvPr id="336" name="任意多边形: 形状 335"/>
                <p:cNvSpPr/>
                <p:nvPr/>
              </p:nvSpPr>
              <p:spPr>
                <a:xfrm>
                  <a:off x="7379850" y="2295198"/>
                  <a:ext cx="3360182" cy="895637"/>
                </a:xfrm>
                <a:custGeom>
                  <a:avLst/>
                  <a:gdLst>
                    <a:gd name="connsiteX0" fmla="*/ 1680091 w 3360182"/>
                    <a:gd name="connsiteY0" fmla="*/ 0 h 895637"/>
                    <a:gd name="connsiteX1" fmla="*/ 3302138 w 3360182"/>
                    <a:gd name="connsiteY1" fmla="*/ 806312 h 895637"/>
                    <a:gd name="connsiteX2" fmla="*/ 3360182 w 3360182"/>
                    <a:gd name="connsiteY2" fmla="*/ 895637 h 895637"/>
                    <a:gd name="connsiteX3" fmla="*/ 0 w 3360182"/>
                    <a:gd name="connsiteY3" fmla="*/ 895637 h 895637"/>
                    <a:gd name="connsiteX4" fmla="*/ 58044 w 3360182"/>
                    <a:gd name="connsiteY4" fmla="*/ 806312 h 895637"/>
                    <a:gd name="connsiteX5" fmla="*/ 1680091 w 3360182"/>
                    <a:gd name="connsiteY5" fmla="*/ 0 h 895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60182" h="895637">
                      <a:moveTo>
                        <a:pt x="1680091" y="0"/>
                      </a:moveTo>
                      <a:cubicBezTo>
                        <a:pt x="2355301" y="0"/>
                        <a:pt x="2950609" y="319841"/>
                        <a:pt x="3302138" y="806312"/>
                      </a:cubicBezTo>
                      <a:lnTo>
                        <a:pt x="3360182" y="895637"/>
                      </a:lnTo>
                      <a:lnTo>
                        <a:pt x="0" y="895637"/>
                      </a:lnTo>
                      <a:lnTo>
                        <a:pt x="58044" y="806312"/>
                      </a:lnTo>
                      <a:cubicBezTo>
                        <a:pt x="409574" y="319841"/>
                        <a:pt x="1004881" y="0"/>
                        <a:pt x="1680091" y="0"/>
                      </a:cubicBezTo>
                      <a:close/>
                    </a:path>
                  </a:pathLst>
                </a:custGeom>
                <a:solidFill>
                  <a:srgbClr val="FFD8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37" name="任意多边形: 形状 336"/>
                <p:cNvSpPr/>
                <p:nvPr/>
              </p:nvSpPr>
              <p:spPr>
                <a:xfrm>
                  <a:off x="10286827" y="2794954"/>
                  <a:ext cx="3360182" cy="895637"/>
                </a:xfrm>
                <a:custGeom>
                  <a:avLst/>
                  <a:gdLst>
                    <a:gd name="connsiteX0" fmla="*/ 1680091 w 3360182"/>
                    <a:gd name="connsiteY0" fmla="*/ 0 h 895637"/>
                    <a:gd name="connsiteX1" fmla="*/ 3302138 w 3360182"/>
                    <a:gd name="connsiteY1" fmla="*/ 806312 h 895637"/>
                    <a:gd name="connsiteX2" fmla="*/ 3360182 w 3360182"/>
                    <a:gd name="connsiteY2" fmla="*/ 895637 h 895637"/>
                    <a:gd name="connsiteX3" fmla="*/ 0 w 3360182"/>
                    <a:gd name="connsiteY3" fmla="*/ 895637 h 895637"/>
                    <a:gd name="connsiteX4" fmla="*/ 58044 w 3360182"/>
                    <a:gd name="connsiteY4" fmla="*/ 806312 h 895637"/>
                    <a:gd name="connsiteX5" fmla="*/ 1680091 w 3360182"/>
                    <a:gd name="connsiteY5" fmla="*/ 0 h 895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60182" h="895637">
                      <a:moveTo>
                        <a:pt x="1680091" y="0"/>
                      </a:moveTo>
                      <a:cubicBezTo>
                        <a:pt x="2355301" y="0"/>
                        <a:pt x="2950609" y="319841"/>
                        <a:pt x="3302138" y="806312"/>
                      </a:cubicBezTo>
                      <a:lnTo>
                        <a:pt x="3360182" y="895637"/>
                      </a:lnTo>
                      <a:lnTo>
                        <a:pt x="0" y="895637"/>
                      </a:lnTo>
                      <a:lnTo>
                        <a:pt x="58044" y="806312"/>
                      </a:lnTo>
                      <a:cubicBezTo>
                        <a:pt x="409574" y="319841"/>
                        <a:pt x="1004881" y="0"/>
                        <a:pt x="1680091" y="0"/>
                      </a:cubicBezTo>
                      <a:close/>
                    </a:path>
                  </a:pathLst>
                </a:custGeom>
                <a:solidFill>
                  <a:srgbClr val="FFD8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38" name="任意多边形: 形状 337"/>
                <p:cNvSpPr/>
                <p:nvPr/>
              </p:nvSpPr>
              <p:spPr>
                <a:xfrm>
                  <a:off x="10337676" y="2518947"/>
                  <a:ext cx="3360182" cy="895637"/>
                </a:xfrm>
                <a:custGeom>
                  <a:avLst/>
                  <a:gdLst>
                    <a:gd name="connsiteX0" fmla="*/ 1680091 w 3360182"/>
                    <a:gd name="connsiteY0" fmla="*/ 0 h 895637"/>
                    <a:gd name="connsiteX1" fmla="*/ 3302138 w 3360182"/>
                    <a:gd name="connsiteY1" fmla="*/ 806312 h 895637"/>
                    <a:gd name="connsiteX2" fmla="*/ 3360182 w 3360182"/>
                    <a:gd name="connsiteY2" fmla="*/ 895637 h 895637"/>
                    <a:gd name="connsiteX3" fmla="*/ 0 w 3360182"/>
                    <a:gd name="connsiteY3" fmla="*/ 895637 h 895637"/>
                    <a:gd name="connsiteX4" fmla="*/ 58044 w 3360182"/>
                    <a:gd name="connsiteY4" fmla="*/ 806312 h 895637"/>
                    <a:gd name="connsiteX5" fmla="*/ 1680091 w 3360182"/>
                    <a:gd name="connsiteY5" fmla="*/ 0 h 895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60182" h="895637">
                      <a:moveTo>
                        <a:pt x="1680091" y="0"/>
                      </a:moveTo>
                      <a:cubicBezTo>
                        <a:pt x="2355301" y="0"/>
                        <a:pt x="2950609" y="319841"/>
                        <a:pt x="3302138" y="806312"/>
                      </a:cubicBezTo>
                      <a:lnTo>
                        <a:pt x="3360182" y="895637"/>
                      </a:lnTo>
                      <a:lnTo>
                        <a:pt x="0" y="895637"/>
                      </a:lnTo>
                      <a:lnTo>
                        <a:pt x="58044" y="806312"/>
                      </a:lnTo>
                      <a:cubicBezTo>
                        <a:pt x="409574" y="319841"/>
                        <a:pt x="1004881" y="0"/>
                        <a:pt x="1680091" y="0"/>
                      </a:cubicBezTo>
                      <a:close/>
                    </a:path>
                  </a:pathLst>
                </a:custGeom>
                <a:solidFill>
                  <a:srgbClr val="FFD8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2" name="组合 321"/>
              <p:cNvGrpSpPr/>
              <p:nvPr/>
            </p:nvGrpSpPr>
            <p:grpSpPr>
              <a:xfrm>
                <a:off x="5812979" y="9176410"/>
                <a:ext cx="620873" cy="655562"/>
                <a:chOff x="7653044" y="3012433"/>
                <a:chExt cx="620873" cy="655562"/>
              </a:xfrm>
            </p:grpSpPr>
            <p:sp>
              <p:nvSpPr>
                <p:cNvPr id="328" name="星形: 五角 327"/>
                <p:cNvSpPr/>
                <p:nvPr/>
              </p:nvSpPr>
              <p:spPr>
                <a:xfrm rot="20566163">
                  <a:off x="7660723" y="3012433"/>
                  <a:ext cx="613194" cy="613194"/>
                </a:xfrm>
                <a:prstGeom prst="star5">
                  <a:avLst>
                    <a:gd name="adj" fmla="val 28275"/>
                    <a:gd name="hf" fmla="val 105146"/>
                    <a:gd name="vf" fmla="val 110557"/>
                  </a:avLst>
                </a:prstGeom>
                <a:solidFill>
                  <a:srgbClr val="DC7B4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cxnSp>
              <p:nvCxnSpPr>
                <p:cNvPr id="329" name="直接连接符 328"/>
                <p:cNvCxnSpPr>
                  <a:stCxn id="328" idx="0"/>
                </p:cNvCxnSpPr>
                <p:nvPr/>
              </p:nvCxnSpPr>
              <p:spPr>
                <a:xfrm>
                  <a:off x="7876500" y="3026193"/>
                  <a:ext cx="90820" cy="322192"/>
                </a:xfrm>
                <a:prstGeom prst="line">
                  <a:avLst/>
                </a:prstGeom>
                <a:ln w="12700">
                  <a:solidFill>
                    <a:srgbClr val="FFD897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0" name="直接连接符 329"/>
                <p:cNvCxnSpPr>
                  <a:endCxn id="328" idx="3"/>
                </p:cNvCxnSpPr>
                <p:nvPr/>
              </p:nvCxnSpPr>
              <p:spPr>
                <a:xfrm>
                  <a:off x="7967320" y="3348385"/>
                  <a:ext cx="271802" cy="207351"/>
                </a:xfrm>
                <a:prstGeom prst="line">
                  <a:avLst/>
                </a:prstGeom>
                <a:ln w="12700">
                  <a:solidFill>
                    <a:srgbClr val="FFD897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1" name="直接连接符 330"/>
                <p:cNvCxnSpPr>
                  <a:endCxn id="328" idx="2"/>
                </p:cNvCxnSpPr>
                <p:nvPr/>
              </p:nvCxnSpPr>
              <p:spPr>
                <a:xfrm flipH="1">
                  <a:off x="7877156" y="3352076"/>
                  <a:ext cx="88030" cy="315919"/>
                </a:xfrm>
                <a:prstGeom prst="line">
                  <a:avLst/>
                </a:prstGeom>
                <a:ln w="12700">
                  <a:solidFill>
                    <a:srgbClr val="FFD897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2" name="直接连接符 331"/>
                <p:cNvCxnSpPr>
                  <a:stCxn id="328" idx="4"/>
                </p:cNvCxnSpPr>
                <p:nvPr/>
              </p:nvCxnSpPr>
              <p:spPr>
                <a:xfrm flipH="1">
                  <a:off x="7965188" y="3159081"/>
                  <a:ext cx="273528" cy="189303"/>
                </a:xfrm>
                <a:prstGeom prst="line">
                  <a:avLst/>
                </a:prstGeom>
                <a:ln w="12700">
                  <a:solidFill>
                    <a:srgbClr val="FFD897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3" name="直接连接符 332"/>
                <p:cNvCxnSpPr>
                  <a:endCxn id="328" idx="1"/>
                </p:cNvCxnSpPr>
                <p:nvPr/>
              </p:nvCxnSpPr>
              <p:spPr>
                <a:xfrm flipH="1" flipV="1">
                  <a:off x="7653044" y="3340720"/>
                  <a:ext cx="314276" cy="7664"/>
                </a:xfrm>
                <a:prstGeom prst="line">
                  <a:avLst/>
                </a:prstGeom>
                <a:ln w="12700">
                  <a:solidFill>
                    <a:srgbClr val="FFD897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3" name="组合 322"/>
              <p:cNvGrpSpPr/>
              <p:nvPr/>
            </p:nvGrpSpPr>
            <p:grpSpPr>
              <a:xfrm>
                <a:off x="4647324" y="8439869"/>
                <a:ext cx="927330" cy="1392103"/>
                <a:chOff x="7421058" y="2316440"/>
                <a:chExt cx="927330" cy="1392103"/>
              </a:xfrm>
            </p:grpSpPr>
            <p:sp>
              <p:nvSpPr>
                <p:cNvPr id="325" name="任意多边形: 形状 324"/>
                <p:cNvSpPr/>
                <p:nvPr/>
              </p:nvSpPr>
              <p:spPr>
                <a:xfrm>
                  <a:off x="7421058" y="2316440"/>
                  <a:ext cx="887426" cy="1392103"/>
                </a:xfrm>
                <a:custGeom>
                  <a:avLst/>
                  <a:gdLst>
                    <a:gd name="connsiteX0" fmla="*/ 0 w 887426"/>
                    <a:gd name="connsiteY0" fmla="*/ 0 h 1392103"/>
                    <a:gd name="connsiteX1" fmla="*/ 18466 w 887426"/>
                    <a:gd name="connsiteY1" fmla="*/ 932 h 1392103"/>
                    <a:gd name="connsiteX2" fmla="*/ 887426 w 887426"/>
                    <a:gd name="connsiteY2" fmla="*/ 963860 h 1392103"/>
                    <a:gd name="connsiteX3" fmla="*/ 820288 w 887426"/>
                    <a:gd name="connsiteY3" fmla="*/ 1318774 h 1392103"/>
                    <a:gd name="connsiteX4" fmla="*/ 783321 w 887426"/>
                    <a:gd name="connsiteY4" fmla="*/ 1392103 h 1392103"/>
                    <a:gd name="connsiteX5" fmla="*/ 141567 w 887426"/>
                    <a:gd name="connsiteY5" fmla="*/ 1392103 h 1392103"/>
                    <a:gd name="connsiteX6" fmla="*/ 170454 w 887426"/>
                    <a:gd name="connsiteY6" fmla="*/ 1377758 h 1392103"/>
                    <a:gd name="connsiteX7" fmla="*/ 403465 w 887426"/>
                    <a:gd name="connsiteY7" fmla="*/ 963860 h 1392103"/>
                    <a:gd name="connsiteX8" fmla="*/ 17037 w 887426"/>
                    <a:gd name="connsiteY8" fmla="*/ 489729 h 1392103"/>
                    <a:gd name="connsiteX9" fmla="*/ 0 w 887426"/>
                    <a:gd name="connsiteY9" fmla="*/ 488012 h 1392103"/>
                    <a:gd name="connsiteX10" fmla="*/ 0 w 887426"/>
                    <a:gd name="connsiteY10" fmla="*/ 0 h 1392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7426" h="1392103">
                      <a:moveTo>
                        <a:pt x="0" y="0"/>
                      </a:moveTo>
                      <a:lnTo>
                        <a:pt x="18466" y="932"/>
                      </a:lnTo>
                      <a:cubicBezTo>
                        <a:pt x="506548" y="50500"/>
                        <a:pt x="887426" y="462701"/>
                        <a:pt x="887426" y="963860"/>
                      </a:cubicBezTo>
                      <a:cubicBezTo>
                        <a:pt x="887426" y="1089150"/>
                        <a:pt x="863621" y="1208880"/>
                        <a:pt x="820288" y="1318774"/>
                      </a:cubicBezTo>
                      <a:lnTo>
                        <a:pt x="783321" y="1392103"/>
                      </a:lnTo>
                      <a:lnTo>
                        <a:pt x="141567" y="1392103"/>
                      </a:lnTo>
                      <a:lnTo>
                        <a:pt x="170454" y="1377758"/>
                      </a:lnTo>
                      <a:cubicBezTo>
                        <a:pt x="310150" y="1292877"/>
                        <a:pt x="403465" y="1139266"/>
                        <a:pt x="403465" y="963860"/>
                      </a:cubicBezTo>
                      <a:cubicBezTo>
                        <a:pt x="403465" y="729986"/>
                        <a:pt x="237571" y="534857"/>
                        <a:pt x="17037" y="489729"/>
                      </a:cubicBezTo>
                      <a:lnTo>
                        <a:pt x="0" y="4880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6" name="任意多边形: 形状 325"/>
                <p:cNvSpPr/>
                <p:nvPr/>
              </p:nvSpPr>
              <p:spPr>
                <a:xfrm rot="19105990">
                  <a:off x="7522327" y="2584674"/>
                  <a:ext cx="551838" cy="333636"/>
                </a:xfrm>
                <a:custGeom>
                  <a:avLst/>
                  <a:gdLst>
                    <a:gd name="connsiteX0" fmla="*/ 516935 w 551838"/>
                    <a:gd name="connsiteY0" fmla="*/ 0 h 333636"/>
                    <a:gd name="connsiteX1" fmla="*/ 534172 w 551838"/>
                    <a:gd name="connsiteY1" fmla="*/ 59610 h 333636"/>
                    <a:gd name="connsiteX2" fmla="*/ 551838 w 551838"/>
                    <a:gd name="connsiteY2" fmla="*/ 232724 h 333636"/>
                    <a:gd name="connsiteX3" fmla="*/ 544000 w 551838"/>
                    <a:gd name="connsiteY3" fmla="*/ 333636 h 333636"/>
                    <a:gd name="connsiteX4" fmla="*/ 59004 w 551838"/>
                    <a:gd name="connsiteY4" fmla="*/ 333636 h 333636"/>
                    <a:gd name="connsiteX5" fmla="*/ 67636 w 551838"/>
                    <a:gd name="connsiteY5" fmla="*/ 261729 h 333636"/>
                    <a:gd name="connsiteX6" fmla="*/ 15579 w 551838"/>
                    <a:gd name="connsiteY6" fmla="*/ 25037 h 333636"/>
                    <a:gd name="connsiteX7" fmla="*/ 0 w 551838"/>
                    <a:gd name="connsiteY7" fmla="*/ 0 h 333636"/>
                    <a:gd name="connsiteX8" fmla="*/ 516935 w 551838"/>
                    <a:gd name="connsiteY8" fmla="*/ 0 h 333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1838" h="333636">
                      <a:moveTo>
                        <a:pt x="516935" y="0"/>
                      </a:moveTo>
                      <a:lnTo>
                        <a:pt x="534172" y="59610"/>
                      </a:lnTo>
                      <a:cubicBezTo>
                        <a:pt x="545224" y="116702"/>
                        <a:pt x="551127" y="174658"/>
                        <a:pt x="551838" y="232724"/>
                      </a:cubicBezTo>
                      <a:lnTo>
                        <a:pt x="544000" y="333636"/>
                      </a:lnTo>
                      <a:lnTo>
                        <a:pt x="59004" y="333636"/>
                      </a:lnTo>
                      <a:lnTo>
                        <a:pt x="67636" y="261729"/>
                      </a:lnTo>
                      <a:cubicBezTo>
                        <a:pt x="70525" y="180430"/>
                        <a:pt x="53007" y="98772"/>
                        <a:pt x="15579" y="25037"/>
                      </a:cubicBezTo>
                      <a:lnTo>
                        <a:pt x="0" y="0"/>
                      </a:lnTo>
                      <a:lnTo>
                        <a:pt x="516935" y="0"/>
                      </a:lnTo>
                      <a:close/>
                    </a:path>
                  </a:pathLst>
                </a:custGeom>
                <a:solidFill>
                  <a:srgbClr val="599FF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7" name="任意多边形: 形状 326"/>
                <p:cNvSpPr/>
                <p:nvPr/>
              </p:nvSpPr>
              <p:spPr>
                <a:xfrm rot="19105990">
                  <a:off x="7743432" y="2957548"/>
                  <a:ext cx="604956" cy="565005"/>
                </a:xfrm>
                <a:custGeom>
                  <a:avLst/>
                  <a:gdLst>
                    <a:gd name="connsiteX0" fmla="*/ 604956 w 604956"/>
                    <a:gd name="connsiteY0" fmla="*/ 303758 h 565005"/>
                    <a:gd name="connsiteX1" fmla="*/ 588217 w 604956"/>
                    <a:gd name="connsiteY1" fmla="*/ 335186 h 565005"/>
                    <a:gd name="connsiteX2" fmla="*/ 479603 w 604956"/>
                    <a:gd name="connsiteY2" fmla="*/ 483767 h 565005"/>
                    <a:gd name="connsiteX3" fmla="*/ 414703 w 604956"/>
                    <a:gd name="connsiteY3" fmla="*/ 550324 h 565005"/>
                    <a:gd name="connsiteX4" fmla="*/ 397389 w 604956"/>
                    <a:gd name="connsiteY4" fmla="*/ 565005 h 565005"/>
                    <a:gd name="connsiteX5" fmla="*/ 0 w 604956"/>
                    <a:gd name="connsiteY5" fmla="*/ 258211 h 565005"/>
                    <a:gd name="connsiteX6" fmla="*/ 20882 w 604956"/>
                    <a:gd name="connsiteY6" fmla="*/ 246360 h 565005"/>
                    <a:gd name="connsiteX7" fmla="*/ 117512 w 604956"/>
                    <a:gd name="connsiteY7" fmla="*/ 162662 h 565005"/>
                    <a:gd name="connsiteX8" fmla="*/ 205947 w 604956"/>
                    <a:gd name="connsiteY8" fmla="*/ 18678 h 565005"/>
                    <a:gd name="connsiteX9" fmla="*/ 211500 w 604956"/>
                    <a:gd name="connsiteY9" fmla="*/ 0 h 565005"/>
                    <a:gd name="connsiteX10" fmla="*/ 604956 w 604956"/>
                    <a:gd name="connsiteY10" fmla="*/ 303758 h 565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04956" h="565005">
                      <a:moveTo>
                        <a:pt x="604956" y="303758"/>
                      </a:moveTo>
                      <a:lnTo>
                        <a:pt x="588217" y="335186"/>
                      </a:lnTo>
                      <a:cubicBezTo>
                        <a:pt x="557357" y="387118"/>
                        <a:pt x="521168" y="436897"/>
                        <a:pt x="479603" y="483767"/>
                      </a:cubicBezTo>
                      <a:cubicBezTo>
                        <a:pt x="458821" y="507201"/>
                        <a:pt x="437156" y="529389"/>
                        <a:pt x="414703" y="550324"/>
                      </a:cubicBezTo>
                      <a:lnTo>
                        <a:pt x="397389" y="565005"/>
                      </a:lnTo>
                      <a:lnTo>
                        <a:pt x="0" y="258211"/>
                      </a:lnTo>
                      <a:lnTo>
                        <a:pt x="20882" y="246360"/>
                      </a:lnTo>
                      <a:cubicBezTo>
                        <a:pt x="55862" y="223391"/>
                        <a:pt x="88417" y="195471"/>
                        <a:pt x="117512" y="162662"/>
                      </a:cubicBezTo>
                      <a:cubicBezTo>
                        <a:pt x="156305" y="118917"/>
                        <a:pt x="185735" y="70104"/>
                        <a:pt x="205947" y="18678"/>
                      </a:cubicBezTo>
                      <a:lnTo>
                        <a:pt x="211500" y="0"/>
                      </a:lnTo>
                      <a:lnTo>
                        <a:pt x="604956" y="303758"/>
                      </a:lnTo>
                      <a:close/>
                    </a:path>
                  </a:pathLst>
                </a:custGeom>
                <a:solidFill>
                  <a:srgbClr val="599FF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4" name="任意多边形: 形状 323"/>
              <p:cNvSpPr/>
              <p:nvPr/>
            </p:nvSpPr>
            <p:spPr>
              <a:xfrm>
                <a:off x="5408655" y="9693424"/>
                <a:ext cx="4712929" cy="124288"/>
              </a:xfrm>
              <a:custGeom>
                <a:avLst/>
                <a:gdLst>
                  <a:gd name="connsiteX0" fmla="*/ 2756871 w 4712929"/>
                  <a:gd name="connsiteY0" fmla="*/ 0 h 124288"/>
                  <a:gd name="connsiteX1" fmla="*/ 3245736 w 4712929"/>
                  <a:gd name="connsiteY1" fmla="*/ 34252 h 124288"/>
                  <a:gd name="connsiteX2" fmla="*/ 3282223 w 4712929"/>
                  <a:gd name="connsiteY2" fmla="*/ 40835 h 124288"/>
                  <a:gd name="connsiteX3" fmla="*/ 3318710 w 4712929"/>
                  <a:gd name="connsiteY3" fmla="*/ 34252 h 124288"/>
                  <a:gd name="connsiteX4" fmla="*/ 3807575 w 4712929"/>
                  <a:gd name="connsiteY4" fmla="*/ 0 h 124288"/>
                  <a:gd name="connsiteX5" fmla="*/ 4524836 w 4712929"/>
                  <a:gd name="connsiteY5" fmla="*/ 75464 h 124288"/>
                  <a:gd name="connsiteX6" fmla="*/ 4712929 w 4712929"/>
                  <a:gd name="connsiteY6" fmla="*/ 124288 h 124288"/>
                  <a:gd name="connsiteX7" fmla="*/ 4478427 w 4712929"/>
                  <a:gd name="connsiteY7" fmla="*/ 124288 h 124288"/>
                  <a:gd name="connsiteX8" fmla="*/ 2626909 w 4712929"/>
                  <a:gd name="connsiteY8" fmla="*/ 124288 h 124288"/>
                  <a:gd name="connsiteX9" fmla="*/ 2168949 w 4712929"/>
                  <a:gd name="connsiteY9" fmla="*/ 124288 h 124288"/>
                  <a:gd name="connsiteX10" fmla="*/ 1851519 w 4712929"/>
                  <a:gd name="connsiteY10" fmla="*/ 124288 h 124288"/>
                  <a:gd name="connsiteX11" fmla="*/ 2039611 w 4712929"/>
                  <a:gd name="connsiteY11" fmla="*/ 75464 h 124288"/>
                  <a:gd name="connsiteX12" fmla="*/ 2756871 w 4712929"/>
                  <a:gd name="connsiteY12" fmla="*/ 0 h 124288"/>
                  <a:gd name="connsiteX13" fmla="*/ 905353 w 4712929"/>
                  <a:gd name="connsiteY13" fmla="*/ 0 h 124288"/>
                  <a:gd name="connsiteX14" fmla="*/ 1622614 w 4712929"/>
                  <a:gd name="connsiteY14" fmla="*/ 75464 h 124288"/>
                  <a:gd name="connsiteX15" fmla="*/ 1810706 w 4712929"/>
                  <a:gd name="connsiteY15" fmla="*/ 124288 h 124288"/>
                  <a:gd name="connsiteX16" fmla="*/ 1118245 w 4712929"/>
                  <a:gd name="connsiteY16" fmla="*/ 124288 h 124288"/>
                  <a:gd name="connsiteX17" fmla="*/ 0 w 4712929"/>
                  <a:gd name="connsiteY17" fmla="*/ 124288 h 124288"/>
                  <a:gd name="connsiteX18" fmla="*/ 188093 w 4712929"/>
                  <a:gd name="connsiteY18" fmla="*/ 75464 h 124288"/>
                  <a:gd name="connsiteX19" fmla="*/ 905353 w 4712929"/>
                  <a:gd name="connsiteY19" fmla="*/ 0 h 1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712929" h="124288">
                    <a:moveTo>
                      <a:pt x="2756871" y="0"/>
                    </a:moveTo>
                    <a:cubicBezTo>
                      <a:pt x="2925673" y="0"/>
                      <a:pt x="3089482" y="11892"/>
                      <a:pt x="3245736" y="34252"/>
                    </a:cubicBezTo>
                    <a:lnTo>
                      <a:pt x="3282223" y="40835"/>
                    </a:lnTo>
                    <a:lnTo>
                      <a:pt x="3318710" y="34252"/>
                    </a:lnTo>
                    <a:cubicBezTo>
                      <a:pt x="3474964" y="11892"/>
                      <a:pt x="3638772" y="0"/>
                      <a:pt x="3807575" y="0"/>
                    </a:cubicBezTo>
                    <a:cubicBezTo>
                      <a:pt x="4060779" y="0"/>
                      <a:pt x="4302746" y="26757"/>
                      <a:pt x="4524836" y="75464"/>
                    </a:cubicBezTo>
                    <a:lnTo>
                      <a:pt x="4712929" y="124288"/>
                    </a:lnTo>
                    <a:lnTo>
                      <a:pt x="4478427" y="124288"/>
                    </a:lnTo>
                    <a:lnTo>
                      <a:pt x="2626909" y="124288"/>
                    </a:lnTo>
                    <a:lnTo>
                      <a:pt x="2168949" y="124288"/>
                    </a:lnTo>
                    <a:lnTo>
                      <a:pt x="1851519" y="124288"/>
                    </a:lnTo>
                    <a:lnTo>
                      <a:pt x="2039611" y="75464"/>
                    </a:lnTo>
                    <a:cubicBezTo>
                      <a:pt x="2261700" y="26757"/>
                      <a:pt x="2503667" y="0"/>
                      <a:pt x="2756871" y="0"/>
                    </a:cubicBezTo>
                    <a:close/>
                    <a:moveTo>
                      <a:pt x="905353" y="0"/>
                    </a:moveTo>
                    <a:cubicBezTo>
                      <a:pt x="1158557" y="0"/>
                      <a:pt x="1400524" y="26757"/>
                      <a:pt x="1622614" y="75464"/>
                    </a:cubicBezTo>
                    <a:lnTo>
                      <a:pt x="1810706" y="124288"/>
                    </a:lnTo>
                    <a:lnTo>
                      <a:pt x="1118245" y="124288"/>
                    </a:lnTo>
                    <a:lnTo>
                      <a:pt x="0" y="124288"/>
                    </a:lnTo>
                    <a:lnTo>
                      <a:pt x="188093" y="75464"/>
                    </a:lnTo>
                    <a:cubicBezTo>
                      <a:pt x="410182" y="26757"/>
                      <a:pt x="652149" y="0"/>
                      <a:pt x="905353" y="0"/>
                    </a:cubicBezTo>
                    <a:close/>
                  </a:path>
                </a:pathLst>
              </a:custGeom>
              <a:solidFill>
                <a:srgbClr val="EFB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8273" y="8644"/>
              <a:ext cx="2712" cy="314"/>
            </a:xfrm>
            <a:prstGeom prst="rect">
              <a:avLst/>
            </a:prstGeom>
            <a:solidFill>
              <a:srgbClr val="FFD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4004310" y="3833495"/>
            <a:ext cx="652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>
                <a:solidFill>
                  <a:srgbClr val="FF0000"/>
                </a:solidFill>
                <a:latin typeface="方正大黑简体" panose="02000000000000000000" charset="-122"/>
                <a:ea typeface="方正大黑简体" panose="02000000000000000000" charset="-122"/>
              </a:rPr>
              <a:t>2  .  6   0  </a:t>
            </a:r>
            <a:r>
              <a:rPr lang="zh-CN" altLang="en-US" sz="2800">
                <a:solidFill>
                  <a:srgbClr val="599FF5"/>
                </a:solidFill>
                <a:latin typeface="方正大黑简体" panose="02000000000000000000" charset="-122"/>
                <a:ea typeface="方正大黑简体" panose="02000000000000000000" charset="-122"/>
              </a:rPr>
              <a:t>元表示</a:t>
            </a:r>
            <a:r>
              <a:rPr lang="en-US" altLang="zh-CN" sz="2800">
                <a:solidFill>
                  <a:srgbClr val="599FF5"/>
                </a:solidFill>
                <a:latin typeface="方正大黑简体" panose="02000000000000000000" charset="-122"/>
                <a:ea typeface="方正大黑简体" panose="02000000000000000000" charset="-122"/>
              </a:rPr>
              <a:t>2</a:t>
            </a:r>
            <a:r>
              <a:rPr lang="zh-CN" altLang="en-US" sz="2800">
                <a:solidFill>
                  <a:srgbClr val="599FF5"/>
                </a:solidFill>
                <a:latin typeface="方正大黑简体" panose="02000000000000000000" charset="-122"/>
                <a:ea typeface="方正大黑简体" panose="02000000000000000000" charset="-122"/>
              </a:rPr>
              <a:t>元</a:t>
            </a:r>
            <a:r>
              <a:rPr lang="en-US" altLang="zh-CN" sz="2800">
                <a:solidFill>
                  <a:srgbClr val="599FF5"/>
                </a:solidFill>
                <a:latin typeface="方正大黑简体" panose="02000000000000000000" charset="-122"/>
                <a:ea typeface="方正大黑简体" panose="02000000000000000000" charset="-122"/>
              </a:rPr>
              <a:t>6</a:t>
            </a:r>
            <a:r>
              <a:rPr lang="zh-CN" altLang="en-US" sz="2800">
                <a:solidFill>
                  <a:srgbClr val="599FF5"/>
                </a:solidFill>
                <a:latin typeface="方正大黑简体" panose="02000000000000000000" charset="-122"/>
                <a:ea typeface="方正大黑简体" panose="02000000000000000000" charset="-122"/>
              </a:rPr>
              <a:t>角</a:t>
            </a:r>
            <a:r>
              <a:rPr lang="en-US" altLang="zh-CN" sz="2800">
                <a:solidFill>
                  <a:schemeClr val="bg1"/>
                </a:solidFill>
                <a:latin typeface="方正大黑简体" panose="02000000000000000000" charset="-122"/>
                <a:ea typeface="方正大黑简体" panose="02000000000000000000" charset="-122"/>
              </a:rPr>
              <a:t>LOVE&amp;COOL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154170" y="4355465"/>
            <a:ext cx="6234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>
                <a:solidFill>
                  <a:srgbClr val="FF0000"/>
                </a:solidFill>
                <a:latin typeface="方正大黑简体" panose="02000000000000000000" charset="-122"/>
                <a:ea typeface="方正大黑简体" panose="02000000000000000000" charset="-122"/>
              </a:rPr>
              <a:t>0  .  8   5  </a:t>
            </a:r>
            <a:r>
              <a:rPr lang="zh-CN" altLang="en-US" sz="2800">
                <a:solidFill>
                  <a:srgbClr val="599FF5"/>
                </a:solidFill>
                <a:latin typeface="方正大黑简体" panose="02000000000000000000" charset="-122"/>
                <a:ea typeface="方正大黑简体" panose="02000000000000000000" charset="-122"/>
              </a:rPr>
              <a:t>元表示</a:t>
            </a:r>
            <a:r>
              <a:rPr lang="en-US" sz="2800">
                <a:solidFill>
                  <a:srgbClr val="599FF5"/>
                </a:solidFill>
                <a:latin typeface="方正大黑简体" panose="02000000000000000000" charset="-122"/>
                <a:ea typeface="方正大黑简体" panose="02000000000000000000" charset="-122"/>
              </a:rPr>
              <a:t>8</a:t>
            </a:r>
            <a:r>
              <a:rPr lang="zh-CN" altLang="en-US" sz="2800">
                <a:solidFill>
                  <a:srgbClr val="599FF5"/>
                </a:solidFill>
                <a:latin typeface="方正大黑简体" panose="02000000000000000000" charset="-122"/>
                <a:ea typeface="方正大黑简体" panose="02000000000000000000" charset="-122"/>
              </a:rPr>
              <a:t>角</a:t>
            </a:r>
            <a:r>
              <a:rPr lang="en-US" altLang="zh-CN" sz="2800">
                <a:solidFill>
                  <a:srgbClr val="599FF5"/>
                </a:solidFill>
                <a:latin typeface="方正大黑简体" panose="02000000000000000000" charset="-122"/>
                <a:ea typeface="方正大黑简体" panose="02000000000000000000" charset="-122"/>
              </a:rPr>
              <a:t>5</a:t>
            </a:r>
            <a:r>
              <a:rPr lang="zh-CN" altLang="en-US" sz="2800">
                <a:solidFill>
                  <a:srgbClr val="599FF5"/>
                </a:solidFill>
                <a:latin typeface="方正大黑简体" panose="02000000000000000000" charset="-122"/>
                <a:ea typeface="方正大黑简体" panose="02000000000000000000" charset="-122"/>
              </a:rPr>
              <a:t>分</a:t>
            </a:r>
            <a:r>
              <a:rPr lang="en-US" altLang="zh-CN" sz="2800">
                <a:solidFill>
                  <a:schemeClr val="bg1"/>
                </a:solidFill>
                <a:latin typeface="方正大黑简体" panose="02000000000000000000" charset="-122"/>
                <a:ea typeface="方正大黑简体" panose="02000000000000000000" charset="-122"/>
              </a:rPr>
              <a:t>LOVE&amp;COOL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582893" y="5092700"/>
            <a:ext cx="510451" cy="824865"/>
            <a:chOff x="5856" y="7958"/>
            <a:chExt cx="907" cy="1299"/>
          </a:xfrm>
        </p:grpSpPr>
        <p:sp>
          <p:nvSpPr>
            <p:cNvPr id="56" name="线形标注 2 55"/>
            <p:cNvSpPr/>
            <p:nvPr/>
          </p:nvSpPr>
          <p:spPr>
            <a:xfrm flipH="1" flipV="1">
              <a:off x="5921" y="7958"/>
              <a:ext cx="842" cy="1299"/>
            </a:xfrm>
            <a:prstGeom prst="borderCallout2">
              <a:avLst/>
            </a:prstGeom>
            <a:ln w="76200"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856" y="8221"/>
              <a:ext cx="673" cy="8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</a:rPr>
                <a:t>元</a:t>
              </a:r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4269740" y="3665855"/>
            <a:ext cx="262255" cy="1314450"/>
          </a:xfrm>
          <a:prstGeom prst="round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4946650" y="3658870"/>
            <a:ext cx="254635" cy="131445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5437505" y="3657600"/>
            <a:ext cx="254635" cy="131445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5180330" y="5093970"/>
            <a:ext cx="482600" cy="822960"/>
            <a:chOff x="8220" y="7998"/>
            <a:chExt cx="760" cy="1296"/>
          </a:xfrm>
        </p:grpSpPr>
        <p:sp>
          <p:nvSpPr>
            <p:cNvPr id="62" name="线形标注 1 61"/>
            <p:cNvSpPr/>
            <p:nvPr/>
          </p:nvSpPr>
          <p:spPr>
            <a:xfrm flipV="1">
              <a:off x="8220" y="7998"/>
              <a:ext cx="761" cy="1297"/>
            </a:xfrm>
            <a:prstGeom prst="borderCallout1">
              <a:avLst/>
            </a:prstGeom>
            <a:ln w="76200">
              <a:solidFill>
                <a:srgbClr val="92D05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8245" y="8263"/>
              <a:ext cx="38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</a:rPr>
                <a:t>角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28360" y="5111750"/>
            <a:ext cx="483235" cy="823595"/>
            <a:chOff x="8220" y="7998"/>
            <a:chExt cx="761" cy="1297"/>
          </a:xfrm>
        </p:grpSpPr>
        <p:sp>
          <p:nvSpPr>
            <p:cNvPr id="74" name="线形标注 1 73"/>
            <p:cNvSpPr/>
            <p:nvPr/>
          </p:nvSpPr>
          <p:spPr>
            <a:xfrm flipV="1">
              <a:off x="8220" y="7998"/>
              <a:ext cx="761" cy="1297"/>
            </a:xfrm>
            <a:prstGeom prst="borderCallout1">
              <a:avLst/>
            </a:prstGeom>
            <a:ln w="76200">
              <a:solidFill>
                <a:srgbClr val="92D05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245" y="8263"/>
              <a:ext cx="38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</a:rPr>
                <a:t>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45" grpId="0"/>
      <p:bldP spid="47" grpId="0"/>
      <p:bldP spid="59" grpId="0" bldLvl="0" animBg="1"/>
      <p:bldP spid="60" grpId="0" bldLvl="0" animBg="1"/>
      <p:bldP spid="6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58768" y="16224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396" name="组合 2395"/>
          <p:cNvGrpSpPr/>
          <p:nvPr/>
        </p:nvGrpSpPr>
        <p:grpSpPr>
          <a:xfrm>
            <a:off x="-143510" y="-1441450"/>
            <a:ext cx="11646535" cy="9661525"/>
            <a:chOff x="3348" y="599"/>
            <a:chExt cx="10524" cy="8672"/>
          </a:xfrm>
        </p:grpSpPr>
        <p:sp>
          <p:nvSpPr>
            <p:cNvPr id="8117" name="图形 8115"/>
            <p:cNvSpPr/>
            <p:nvPr/>
          </p:nvSpPr>
          <p:spPr>
            <a:xfrm>
              <a:off x="12634" y="3231"/>
              <a:ext cx="630" cy="180"/>
            </a:xfrm>
            <a:custGeom>
              <a:avLst/>
              <a:gdLst>
                <a:gd name="connsiteX0" fmla="*/ 399955 w 400245"/>
                <a:gd name="connsiteY0" fmla="*/ 77343 h 114257"/>
                <a:gd name="connsiteX1" fmla="*/ 389763 w 400245"/>
                <a:gd name="connsiteY1" fmla="*/ 54769 h 114257"/>
                <a:gd name="connsiteX2" fmla="*/ 371570 w 400245"/>
                <a:gd name="connsiteY2" fmla="*/ 46196 h 114257"/>
                <a:gd name="connsiteX3" fmla="*/ 352235 w 400245"/>
                <a:gd name="connsiteY3" fmla="*/ 25813 h 114257"/>
                <a:gd name="connsiteX4" fmla="*/ 336328 w 400245"/>
                <a:gd name="connsiteY4" fmla="*/ 10763 h 114257"/>
                <a:gd name="connsiteX5" fmla="*/ 311372 w 400245"/>
                <a:gd name="connsiteY5" fmla="*/ 2191 h 114257"/>
                <a:gd name="connsiteX6" fmla="*/ 279559 w 400245"/>
                <a:gd name="connsiteY6" fmla="*/ 0 h 114257"/>
                <a:gd name="connsiteX7" fmla="*/ 236411 w 400245"/>
                <a:gd name="connsiteY7" fmla="*/ 2191 h 114257"/>
                <a:gd name="connsiteX8" fmla="*/ 189834 w 400245"/>
                <a:gd name="connsiteY8" fmla="*/ 16192 h 114257"/>
                <a:gd name="connsiteX9" fmla="*/ 158020 w 400245"/>
                <a:gd name="connsiteY9" fmla="*/ 36576 h 114257"/>
                <a:gd name="connsiteX10" fmla="*/ 127349 w 400245"/>
                <a:gd name="connsiteY10" fmla="*/ 30099 h 114257"/>
                <a:gd name="connsiteX11" fmla="*/ 95536 w 400245"/>
                <a:gd name="connsiteY11" fmla="*/ 29051 h 114257"/>
                <a:gd name="connsiteX12" fmla="*/ 58008 w 400245"/>
                <a:gd name="connsiteY12" fmla="*/ 37624 h 114257"/>
                <a:gd name="connsiteX13" fmla="*/ 36386 w 400245"/>
                <a:gd name="connsiteY13" fmla="*/ 49435 h 114257"/>
                <a:gd name="connsiteX14" fmla="*/ 34290 w 400245"/>
                <a:gd name="connsiteY14" fmla="*/ 55245 h 114257"/>
                <a:gd name="connsiteX15" fmla="*/ 11335 w 400245"/>
                <a:gd name="connsiteY15" fmla="*/ 63341 h 114257"/>
                <a:gd name="connsiteX16" fmla="*/ 3429 w 400245"/>
                <a:gd name="connsiteY16" fmla="*/ 71914 h 114257"/>
                <a:gd name="connsiteX17" fmla="*/ 0 w 400245"/>
                <a:gd name="connsiteY17" fmla="*/ 86963 h 114257"/>
                <a:gd name="connsiteX18" fmla="*/ 0 w 400245"/>
                <a:gd name="connsiteY18" fmla="*/ 99822 h 114257"/>
                <a:gd name="connsiteX19" fmla="*/ 12478 w 400245"/>
                <a:gd name="connsiteY19" fmla="*/ 107347 h 114257"/>
                <a:gd name="connsiteX20" fmla="*/ 28385 w 400245"/>
                <a:gd name="connsiteY20" fmla="*/ 110585 h 114257"/>
                <a:gd name="connsiteX21" fmla="*/ 50006 w 400245"/>
                <a:gd name="connsiteY21" fmla="*/ 109538 h 114257"/>
                <a:gd name="connsiteX22" fmla="*/ 85249 w 400245"/>
                <a:gd name="connsiteY22" fmla="*/ 109538 h 114257"/>
                <a:gd name="connsiteX23" fmla="*/ 156782 w 400245"/>
                <a:gd name="connsiteY23" fmla="*/ 112776 h 114257"/>
                <a:gd name="connsiteX24" fmla="*/ 204502 w 400245"/>
                <a:gd name="connsiteY24" fmla="*/ 113824 h 114257"/>
                <a:gd name="connsiteX25" fmla="*/ 264700 w 400245"/>
                <a:gd name="connsiteY25" fmla="*/ 112776 h 114257"/>
                <a:gd name="connsiteX26" fmla="*/ 323755 w 400245"/>
                <a:gd name="connsiteY26" fmla="*/ 110585 h 114257"/>
                <a:gd name="connsiteX27" fmla="*/ 363474 w 400245"/>
                <a:gd name="connsiteY27" fmla="*/ 106299 h 114257"/>
                <a:gd name="connsiteX28" fmla="*/ 394145 w 400245"/>
                <a:gd name="connsiteY28" fmla="*/ 97726 h 114257"/>
                <a:gd name="connsiteX29" fmla="*/ 399955 w 400245"/>
                <a:gd name="connsiteY29" fmla="*/ 77343 h 11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0245" h="114257">
                  <a:moveTo>
                    <a:pt x="399955" y="77343"/>
                  </a:moveTo>
                  <a:cubicBezTo>
                    <a:pt x="398812" y="73057"/>
                    <a:pt x="394240" y="59055"/>
                    <a:pt x="389763" y="54769"/>
                  </a:cubicBezTo>
                  <a:cubicBezTo>
                    <a:pt x="385191" y="50482"/>
                    <a:pt x="371570" y="46196"/>
                    <a:pt x="371570" y="46196"/>
                  </a:cubicBezTo>
                  <a:lnTo>
                    <a:pt x="352235" y="25813"/>
                  </a:lnTo>
                  <a:lnTo>
                    <a:pt x="336328" y="10763"/>
                  </a:lnTo>
                  <a:cubicBezTo>
                    <a:pt x="336328" y="10763"/>
                    <a:pt x="316992" y="2191"/>
                    <a:pt x="311372" y="2191"/>
                  </a:cubicBezTo>
                  <a:cubicBezTo>
                    <a:pt x="305658" y="2191"/>
                    <a:pt x="279559" y="0"/>
                    <a:pt x="279559" y="0"/>
                  </a:cubicBezTo>
                  <a:lnTo>
                    <a:pt x="236411" y="2191"/>
                  </a:lnTo>
                  <a:lnTo>
                    <a:pt x="189834" y="16192"/>
                  </a:lnTo>
                  <a:lnTo>
                    <a:pt x="158020" y="36576"/>
                  </a:lnTo>
                  <a:lnTo>
                    <a:pt x="127349" y="30099"/>
                  </a:lnTo>
                  <a:lnTo>
                    <a:pt x="95536" y="29051"/>
                  </a:lnTo>
                  <a:cubicBezTo>
                    <a:pt x="95536" y="29051"/>
                    <a:pt x="62579" y="35528"/>
                    <a:pt x="58008" y="37624"/>
                  </a:cubicBezTo>
                  <a:cubicBezTo>
                    <a:pt x="53436" y="39814"/>
                    <a:pt x="36386" y="49435"/>
                    <a:pt x="36386" y="49435"/>
                  </a:cubicBezTo>
                  <a:lnTo>
                    <a:pt x="34290" y="55245"/>
                  </a:lnTo>
                  <a:cubicBezTo>
                    <a:pt x="25337" y="58007"/>
                    <a:pt x="11335" y="63341"/>
                    <a:pt x="11335" y="63341"/>
                  </a:cubicBezTo>
                  <a:lnTo>
                    <a:pt x="3429" y="71914"/>
                  </a:lnTo>
                  <a:cubicBezTo>
                    <a:pt x="3429" y="71914"/>
                    <a:pt x="0" y="83725"/>
                    <a:pt x="0" y="86963"/>
                  </a:cubicBezTo>
                  <a:cubicBezTo>
                    <a:pt x="0" y="90202"/>
                    <a:pt x="0" y="99822"/>
                    <a:pt x="0" y="99822"/>
                  </a:cubicBezTo>
                  <a:lnTo>
                    <a:pt x="12478" y="107347"/>
                  </a:lnTo>
                  <a:lnTo>
                    <a:pt x="28385" y="110585"/>
                  </a:lnTo>
                  <a:cubicBezTo>
                    <a:pt x="28385" y="110585"/>
                    <a:pt x="42006" y="111633"/>
                    <a:pt x="50006" y="109538"/>
                  </a:cubicBezTo>
                  <a:cubicBezTo>
                    <a:pt x="53436" y="109538"/>
                    <a:pt x="79534" y="108490"/>
                    <a:pt x="85249" y="109538"/>
                  </a:cubicBezTo>
                  <a:cubicBezTo>
                    <a:pt x="90964" y="110585"/>
                    <a:pt x="150019" y="109538"/>
                    <a:pt x="156782" y="112776"/>
                  </a:cubicBezTo>
                  <a:cubicBezTo>
                    <a:pt x="163640" y="116014"/>
                    <a:pt x="194215" y="112776"/>
                    <a:pt x="204502" y="113824"/>
                  </a:cubicBezTo>
                  <a:cubicBezTo>
                    <a:pt x="214694" y="114871"/>
                    <a:pt x="256794" y="112776"/>
                    <a:pt x="264700" y="112776"/>
                  </a:cubicBezTo>
                  <a:cubicBezTo>
                    <a:pt x="272701" y="112776"/>
                    <a:pt x="311278" y="109538"/>
                    <a:pt x="323755" y="110585"/>
                  </a:cubicBezTo>
                  <a:cubicBezTo>
                    <a:pt x="336233" y="111633"/>
                    <a:pt x="357854" y="106299"/>
                    <a:pt x="363474" y="106299"/>
                  </a:cubicBezTo>
                  <a:cubicBezTo>
                    <a:pt x="369189" y="106299"/>
                    <a:pt x="389573" y="98774"/>
                    <a:pt x="394145" y="97726"/>
                  </a:cubicBezTo>
                  <a:cubicBezTo>
                    <a:pt x="398812" y="96679"/>
                    <a:pt x="401098" y="81629"/>
                    <a:pt x="399955" y="7734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118" name="图形 8115"/>
            <p:cNvGrpSpPr/>
            <p:nvPr/>
          </p:nvGrpSpPr>
          <p:grpSpPr>
            <a:xfrm>
              <a:off x="3348" y="599"/>
              <a:ext cx="10521" cy="8672"/>
              <a:chOff x="2752725" y="676275"/>
              <a:chExt cx="6680835" cy="5506973"/>
            </a:xfrm>
          </p:grpSpPr>
          <p:grpSp>
            <p:nvGrpSpPr>
              <p:cNvPr id="8119" name="图形 8115"/>
              <p:cNvGrpSpPr/>
              <p:nvPr/>
            </p:nvGrpSpPr>
            <p:grpSpPr>
              <a:xfrm>
                <a:off x="3736181" y="2190002"/>
                <a:ext cx="5697378" cy="2846436"/>
                <a:chOff x="3736181" y="2190002"/>
                <a:chExt cx="5697378" cy="2846436"/>
              </a:xfrm>
            </p:grpSpPr>
            <p:sp>
              <p:nvSpPr>
                <p:cNvPr id="8120" name="任意多边形: 形状 8119"/>
                <p:cNvSpPr/>
                <p:nvPr/>
              </p:nvSpPr>
              <p:spPr>
                <a:xfrm>
                  <a:off x="3736181" y="2201513"/>
                  <a:ext cx="5697378" cy="2834925"/>
                </a:xfrm>
                <a:custGeom>
                  <a:avLst/>
                  <a:gdLst>
                    <a:gd name="connsiteX0" fmla="*/ 5515737 w 5697378"/>
                    <a:gd name="connsiteY0" fmla="*/ 2834926 h 2834925"/>
                    <a:gd name="connsiteX1" fmla="*/ 181546 w 5697378"/>
                    <a:gd name="connsiteY1" fmla="*/ 2834926 h 2834925"/>
                    <a:gd name="connsiteX2" fmla="*/ 0 w 5697378"/>
                    <a:gd name="connsiteY2" fmla="*/ 2653379 h 2834925"/>
                    <a:gd name="connsiteX3" fmla="*/ 0 w 5697378"/>
                    <a:gd name="connsiteY3" fmla="*/ 113252 h 2834925"/>
                    <a:gd name="connsiteX4" fmla="*/ 113252 w 5697378"/>
                    <a:gd name="connsiteY4" fmla="*/ 0 h 2834925"/>
                    <a:gd name="connsiteX5" fmla="*/ 5584127 w 5697378"/>
                    <a:gd name="connsiteY5" fmla="*/ 0 h 2834925"/>
                    <a:gd name="connsiteX6" fmla="*/ 5697379 w 5697378"/>
                    <a:gd name="connsiteY6" fmla="*/ 113252 h 2834925"/>
                    <a:gd name="connsiteX7" fmla="*/ 5697379 w 5697378"/>
                    <a:gd name="connsiteY7" fmla="*/ 2653379 h 2834925"/>
                    <a:gd name="connsiteX8" fmla="*/ 5515737 w 5697378"/>
                    <a:gd name="connsiteY8" fmla="*/ 2834926 h 2834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697378" h="2834925">
                      <a:moveTo>
                        <a:pt x="5515737" y="2834926"/>
                      </a:moveTo>
                      <a:lnTo>
                        <a:pt x="181546" y="2834926"/>
                      </a:lnTo>
                      <a:cubicBezTo>
                        <a:pt x="81248" y="2834926"/>
                        <a:pt x="0" y="2753678"/>
                        <a:pt x="0" y="2653379"/>
                      </a:cubicBezTo>
                      <a:lnTo>
                        <a:pt x="0" y="113252"/>
                      </a:lnTo>
                      <a:cubicBezTo>
                        <a:pt x="0" y="50768"/>
                        <a:pt x="50673" y="0"/>
                        <a:pt x="113252" y="0"/>
                      </a:cubicBezTo>
                      <a:lnTo>
                        <a:pt x="5584127" y="0"/>
                      </a:lnTo>
                      <a:cubicBezTo>
                        <a:pt x="5646611" y="0"/>
                        <a:pt x="5697379" y="50673"/>
                        <a:pt x="5697379" y="113252"/>
                      </a:cubicBezTo>
                      <a:lnTo>
                        <a:pt x="5697379" y="2653379"/>
                      </a:lnTo>
                      <a:cubicBezTo>
                        <a:pt x="5697284" y="2753678"/>
                        <a:pt x="5616035" y="2834926"/>
                        <a:pt x="5515737" y="2834926"/>
                      </a:cubicBezTo>
                      <a:close/>
                    </a:path>
                  </a:pathLst>
                </a:custGeom>
                <a:solidFill>
                  <a:srgbClr val="FFF7C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1" name="任意多边形: 形状 8120"/>
                <p:cNvSpPr/>
                <p:nvPr/>
              </p:nvSpPr>
              <p:spPr>
                <a:xfrm>
                  <a:off x="3736181" y="2190002"/>
                  <a:ext cx="5697283" cy="284987"/>
                </a:xfrm>
                <a:custGeom>
                  <a:avLst/>
                  <a:gdLst>
                    <a:gd name="connsiteX0" fmla="*/ 5581936 w 5697283"/>
                    <a:gd name="connsiteY0" fmla="*/ 0 h 284987"/>
                    <a:gd name="connsiteX1" fmla="*/ 115348 w 5697283"/>
                    <a:gd name="connsiteY1" fmla="*/ 0 h 284987"/>
                    <a:gd name="connsiteX2" fmla="*/ 0 w 5697283"/>
                    <a:gd name="connsiteY2" fmla="*/ 115538 h 284987"/>
                    <a:gd name="connsiteX3" fmla="*/ 0 w 5697283"/>
                    <a:gd name="connsiteY3" fmla="*/ 284988 h 284987"/>
                    <a:gd name="connsiteX4" fmla="*/ 5697284 w 5697283"/>
                    <a:gd name="connsiteY4" fmla="*/ 284988 h 284987"/>
                    <a:gd name="connsiteX5" fmla="*/ 5697284 w 5697283"/>
                    <a:gd name="connsiteY5" fmla="*/ 115538 h 284987"/>
                    <a:gd name="connsiteX6" fmla="*/ 5581936 w 5697283"/>
                    <a:gd name="connsiteY6" fmla="*/ 0 h 28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97283" h="284987">
                      <a:moveTo>
                        <a:pt x="5581936" y="0"/>
                      </a:moveTo>
                      <a:lnTo>
                        <a:pt x="115348" y="0"/>
                      </a:lnTo>
                      <a:cubicBezTo>
                        <a:pt x="51625" y="0"/>
                        <a:pt x="0" y="51721"/>
                        <a:pt x="0" y="115538"/>
                      </a:cubicBezTo>
                      <a:lnTo>
                        <a:pt x="0" y="284988"/>
                      </a:lnTo>
                      <a:lnTo>
                        <a:pt x="5697284" y="284988"/>
                      </a:lnTo>
                      <a:lnTo>
                        <a:pt x="5697284" y="115538"/>
                      </a:lnTo>
                      <a:cubicBezTo>
                        <a:pt x="5697284" y="51721"/>
                        <a:pt x="5645658" y="0"/>
                        <a:pt x="5581936" y="0"/>
                      </a:cubicBezTo>
                      <a:close/>
                    </a:path>
                  </a:pathLst>
                </a:custGeom>
                <a:solidFill>
                  <a:srgbClr val="19A5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122" name="图形 8115"/>
                <p:cNvGrpSpPr/>
                <p:nvPr/>
              </p:nvGrpSpPr>
              <p:grpSpPr>
                <a:xfrm>
                  <a:off x="3884104" y="2314289"/>
                  <a:ext cx="438150" cy="83629"/>
                  <a:chOff x="3884104" y="2314289"/>
                  <a:chExt cx="438150" cy="83629"/>
                </a:xfrm>
              </p:grpSpPr>
              <p:sp>
                <p:nvSpPr>
                  <p:cNvPr id="8123" name="任意多边形: 形状 8122"/>
                  <p:cNvSpPr/>
                  <p:nvPr/>
                </p:nvSpPr>
                <p:spPr>
                  <a:xfrm>
                    <a:off x="3884104" y="2314289"/>
                    <a:ext cx="83629" cy="83629"/>
                  </a:xfrm>
                  <a:custGeom>
                    <a:avLst/>
                    <a:gdLst>
                      <a:gd name="connsiteX0" fmla="*/ 83629 w 83629"/>
                      <a:gd name="connsiteY0" fmla="*/ 41815 h 83629"/>
                      <a:gd name="connsiteX1" fmla="*/ 41815 w 83629"/>
                      <a:gd name="connsiteY1" fmla="*/ 83629 h 83629"/>
                      <a:gd name="connsiteX2" fmla="*/ 0 w 83629"/>
                      <a:gd name="connsiteY2" fmla="*/ 41815 h 83629"/>
                      <a:gd name="connsiteX3" fmla="*/ 41815 w 83629"/>
                      <a:gd name="connsiteY3" fmla="*/ 0 h 83629"/>
                      <a:gd name="connsiteX4" fmla="*/ 83629 w 83629"/>
                      <a:gd name="connsiteY4" fmla="*/ 41815 h 8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29" h="83629">
                        <a:moveTo>
                          <a:pt x="83629" y="41815"/>
                        </a:moveTo>
                        <a:cubicBezTo>
                          <a:pt x="83629" y="64960"/>
                          <a:pt x="64960" y="83629"/>
                          <a:pt x="41815" y="83629"/>
                        </a:cubicBezTo>
                        <a:cubicBezTo>
                          <a:pt x="18764" y="83629"/>
                          <a:pt x="0" y="64865"/>
                          <a:pt x="0" y="41815"/>
                        </a:cubicBezTo>
                        <a:cubicBezTo>
                          <a:pt x="0" y="18669"/>
                          <a:pt x="18669" y="0"/>
                          <a:pt x="41815" y="0"/>
                        </a:cubicBezTo>
                        <a:cubicBezTo>
                          <a:pt x="64960" y="0"/>
                          <a:pt x="83629" y="18669"/>
                          <a:pt x="83629" y="41815"/>
                        </a:cubicBezTo>
                        <a:close/>
                      </a:path>
                    </a:pathLst>
                  </a:custGeom>
                  <a:solidFill>
                    <a:srgbClr val="FF4D5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24" name="任意多边形: 形状 8123"/>
                  <p:cNvSpPr/>
                  <p:nvPr/>
                </p:nvSpPr>
                <p:spPr>
                  <a:xfrm>
                    <a:off x="4061364" y="2314289"/>
                    <a:ext cx="83629" cy="83629"/>
                  </a:xfrm>
                  <a:custGeom>
                    <a:avLst/>
                    <a:gdLst>
                      <a:gd name="connsiteX0" fmla="*/ 83629 w 83629"/>
                      <a:gd name="connsiteY0" fmla="*/ 41815 h 83629"/>
                      <a:gd name="connsiteX1" fmla="*/ 41815 w 83629"/>
                      <a:gd name="connsiteY1" fmla="*/ 83629 h 83629"/>
                      <a:gd name="connsiteX2" fmla="*/ 0 w 83629"/>
                      <a:gd name="connsiteY2" fmla="*/ 41815 h 83629"/>
                      <a:gd name="connsiteX3" fmla="*/ 41815 w 83629"/>
                      <a:gd name="connsiteY3" fmla="*/ 0 h 83629"/>
                      <a:gd name="connsiteX4" fmla="*/ 83629 w 83629"/>
                      <a:gd name="connsiteY4" fmla="*/ 41815 h 8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29" h="83629">
                        <a:moveTo>
                          <a:pt x="83629" y="41815"/>
                        </a:moveTo>
                        <a:cubicBezTo>
                          <a:pt x="83629" y="64960"/>
                          <a:pt x="64961" y="83629"/>
                          <a:pt x="41815" y="83629"/>
                        </a:cubicBezTo>
                        <a:cubicBezTo>
                          <a:pt x="18764" y="83629"/>
                          <a:pt x="0" y="64865"/>
                          <a:pt x="0" y="41815"/>
                        </a:cubicBezTo>
                        <a:cubicBezTo>
                          <a:pt x="0" y="18669"/>
                          <a:pt x="18669" y="0"/>
                          <a:pt x="41815" y="0"/>
                        </a:cubicBezTo>
                        <a:cubicBezTo>
                          <a:pt x="64961" y="0"/>
                          <a:pt x="83629" y="18669"/>
                          <a:pt x="83629" y="41815"/>
                        </a:cubicBezTo>
                        <a:close/>
                      </a:path>
                    </a:pathLst>
                  </a:custGeom>
                  <a:solidFill>
                    <a:srgbClr val="FAB74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25" name="任意多边形: 形状 8124"/>
                  <p:cNvSpPr/>
                  <p:nvPr/>
                </p:nvSpPr>
                <p:spPr>
                  <a:xfrm>
                    <a:off x="4238625" y="2314289"/>
                    <a:ext cx="83629" cy="83629"/>
                  </a:xfrm>
                  <a:custGeom>
                    <a:avLst/>
                    <a:gdLst>
                      <a:gd name="connsiteX0" fmla="*/ 83629 w 83629"/>
                      <a:gd name="connsiteY0" fmla="*/ 41815 h 83629"/>
                      <a:gd name="connsiteX1" fmla="*/ 41815 w 83629"/>
                      <a:gd name="connsiteY1" fmla="*/ 83629 h 83629"/>
                      <a:gd name="connsiteX2" fmla="*/ 0 w 83629"/>
                      <a:gd name="connsiteY2" fmla="*/ 41815 h 83629"/>
                      <a:gd name="connsiteX3" fmla="*/ 41815 w 83629"/>
                      <a:gd name="connsiteY3" fmla="*/ 0 h 83629"/>
                      <a:gd name="connsiteX4" fmla="*/ 83629 w 83629"/>
                      <a:gd name="connsiteY4" fmla="*/ 41815 h 8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29" h="83629">
                        <a:moveTo>
                          <a:pt x="83629" y="41815"/>
                        </a:moveTo>
                        <a:cubicBezTo>
                          <a:pt x="83629" y="64960"/>
                          <a:pt x="64961" y="83629"/>
                          <a:pt x="41815" y="83629"/>
                        </a:cubicBezTo>
                        <a:cubicBezTo>
                          <a:pt x="18764" y="83629"/>
                          <a:pt x="0" y="64865"/>
                          <a:pt x="0" y="41815"/>
                        </a:cubicBezTo>
                        <a:cubicBezTo>
                          <a:pt x="0" y="18669"/>
                          <a:pt x="18669" y="0"/>
                          <a:pt x="41815" y="0"/>
                        </a:cubicBezTo>
                        <a:cubicBezTo>
                          <a:pt x="64961" y="0"/>
                          <a:pt x="83629" y="18669"/>
                          <a:pt x="83629" y="41815"/>
                        </a:cubicBezTo>
                        <a:close/>
                      </a:path>
                    </a:pathLst>
                  </a:custGeom>
                  <a:solidFill>
                    <a:srgbClr val="35C4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126" name="任意多边形: 形状 8125"/>
              <p:cNvSpPr/>
              <p:nvPr/>
            </p:nvSpPr>
            <p:spPr>
              <a:xfrm>
                <a:off x="2752725" y="676275"/>
                <a:ext cx="6680835" cy="5506973"/>
              </a:xfrm>
              <a:custGeom>
                <a:avLst/>
                <a:gdLst>
                  <a:gd name="connsiteX0" fmla="*/ 6449568 w 6680835"/>
                  <a:gd name="connsiteY0" fmla="*/ 5506974 h 5506973"/>
                  <a:gd name="connsiteX1" fmla="*/ 231267 w 6680835"/>
                  <a:gd name="connsiteY1" fmla="*/ 5506974 h 5506973"/>
                  <a:gd name="connsiteX2" fmla="*/ 0 w 6680835"/>
                  <a:gd name="connsiteY2" fmla="*/ 5275707 h 5506973"/>
                  <a:gd name="connsiteX3" fmla="*/ 0 w 6680835"/>
                  <a:gd name="connsiteY3" fmla="*/ 144209 h 5506973"/>
                  <a:gd name="connsiteX4" fmla="*/ 144209 w 6680835"/>
                  <a:gd name="connsiteY4" fmla="*/ 0 h 5506973"/>
                  <a:gd name="connsiteX5" fmla="*/ 6536627 w 6680835"/>
                  <a:gd name="connsiteY5" fmla="*/ 0 h 5506973"/>
                  <a:gd name="connsiteX6" fmla="*/ 6680835 w 6680835"/>
                  <a:gd name="connsiteY6" fmla="*/ 144209 h 5506973"/>
                  <a:gd name="connsiteX7" fmla="*/ 6680835 w 6680835"/>
                  <a:gd name="connsiteY7" fmla="*/ 5275707 h 5506973"/>
                  <a:gd name="connsiteX8" fmla="*/ 6449568 w 6680835"/>
                  <a:gd name="connsiteY8" fmla="*/ 5506974 h 550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0835" h="5506973">
                    <a:moveTo>
                      <a:pt x="6449568" y="5506974"/>
                    </a:moveTo>
                    <a:lnTo>
                      <a:pt x="231267" y="5506974"/>
                    </a:lnTo>
                    <a:cubicBezTo>
                      <a:pt x="103537" y="5506974"/>
                      <a:pt x="0" y="5403437"/>
                      <a:pt x="0" y="5275707"/>
                    </a:cubicBezTo>
                    <a:lnTo>
                      <a:pt x="0" y="144209"/>
                    </a:lnTo>
                    <a:cubicBezTo>
                      <a:pt x="0" y="64580"/>
                      <a:pt x="64580" y="0"/>
                      <a:pt x="144209" y="0"/>
                    </a:cubicBezTo>
                    <a:lnTo>
                      <a:pt x="6536627" y="0"/>
                    </a:lnTo>
                    <a:cubicBezTo>
                      <a:pt x="6616256" y="0"/>
                      <a:pt x="6680835" y="64580"/>
                      <a:pt x="6680835" y="144209"/>
                    </a:cubicBezTo>
                    <a:lnTo>
                      <a:pt x="6680835" y="5275707"/>
                    </a:lnTo>
                    <a:cubicBezTo>
                      <a:pt x="6680740" y="5403437"/>
                      <a:pt x="6577299" y="5506974"/>
                      <a:pt x="6449568" y="550697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127" name="图形 8115"/>
            <p:cNvSpPr/>
            <p:nvPr/>
          </p:nvSpPr>
          <p:spPr>
            <a:xfrm>
              <a:off x="5187" y="4323"/>
              <a:ext cx="812" cy="232"/>
            </a:xfrm>
            <a:custGeom>
              <a:avLst/>
              <a:gdLst>
                <a:gd name="connsiteX0" fmla="*/ 515112 w 515475"/>
                <a:gd name="connsiteY0" fmla="*/ 99536 h 147367"/>
                <a:gd name="connsiteX1" fmla="*/ 501968 w 515475"/>
                <a:gd name="connsiteY1" fmla="*/ 70485 h 147367"/>
                <a:gd name="connsiteX2" fmla="*/ 478536 w 515475"/>
                <a:gd name="connsiteY2" fmla="*/ 59436 h 147367"/>
                <a:gd name="connsiteX3" fmla="*/ 453676 w 515475"/>
                <a:gd name="connsiteY3" fmla="*/ 33147 h 147367"/>
                <a:gd name="connsiteX4" fmla="*/ 433197 w 515475"/>
                <a:gd name="connsiteY4" fmla="*/ 13811 h 147367"/>
                <a:gd name="connsiteX5" fmla="*/ 401003 w 515475"/>
                <a:gd name="connsiteY5" fmla="*/ 2762 h 147367"/>
                <a:gd name="connsiteX6" fmla="*/ 360045 w 515475"/>
                <a:gd name="connsiteY6" fmla="*/ 0 h 147367"/>
                <a:gd name="connsiteX7" fmla="*/ 304419 w 515475"/>
                <a:gd name="connsiteY7" fmla="*/ 2762 h 147367"/>
                <a:gd name="connsiteX8" fmla="*/ 244411 w 515475"/>
                <a:gd name="connsiteY8" fmla="*/ 20765 h 147367"/>
                <a:gd name="connsiteX9" fmla="*/ 203454 w 515475"/>
                <a:gd name="connsiteY9" fmla="*/ 47054 h 147367"/>
                <a:gd name="connsiteX10" fmla="*/ 163925 w 515475"/>
                <a:gd name="connsiteY10" fmla="*/ 38767 h 147367"/>
                <a:gd name="connsiteX11" fmla="*/ 122968 w 515475"/>
                <a:gd name="connsiteY11" fmla="*/ 37433 h 147367"/>
                <a:gd name="connsiteX12" fmla="*/ 74676 w 515475"/>
                <a:gd name="connsiteY12" fmla="*/ 48482 h 147367"/>
                <a:gd name="connsiteX13" fmla="*/ 46863 w 515475"/>
                <a:gd name="connsiteY13" fmla="*/ 63722 h 147367"/>
                <a:gd name="connsiteX14" fmla="*/ 44196 w 515475"/>
                <a:gd name="connsiteY14" fmla="*/ 71247 h 147367"/>
                <a:gd name="connsiteX15" fmla="*/ 14669 w 515475"/>
                <a:gd name="connsiteY15" fmla="*/ 81725 h 147367"/>
                <a:gd name="connsiteX16" fmla="*/ 4381 w 515475"/>
                <a:gd name="connsiteY16" fmla="*/ 92774 h 147367"/>
                <a:gd name="connsiteX17" fmla="*/ 0 w 515475"/>
                <a:gd name="connsiteY17" fmla="*/ 112109 h 147367"/>
                <a:gd name="connsiteX18" fmla="*/ 0 w 515475"/>
                <a:gd name="connsiteY18" fmla="*/ 128683 h 147367"/>
                <a:gd name="connsiteX19" fmla="*/ 16097 w 515475"/>
                <a:gd name="connsiteY19" fmla="*/ 138398 h 147367"/>
                <a:gd name="connsiteX20" fmla="*/ 36576 w 515475"/>
                <a:gd name="connsiteY20" fmla="*/ 142589 h 147367"/>
                <a:gd name="connsiteX21" fmla="*/ 64389 w 515475"/>
                <a:gd name="connsiteY21" fmla="*/ 141256 h 147367"/>
                <a:gd name="connsiteX22" fmla="*/ 109728 w 515475"/>
                <a:gd name="connsiteY22" fmla="*/ 141256 h 147367"/>
                <a:gd name="connsiteX23" fmla="*/ 201930 w 515475"/>
                <a:gd name="connsiteY23" fmla="*/ 145447 h 147367"/>
                <a:gd name="connsiteX24" fmla="*/ 263366 w 515475"/>
                <a:gd name="connsiteY24" fmla="*/ 146876 h 147367"/>
                <a:gd name="connsiteX25" fmla="*/ 340900 w 515475"/>
                <a:gd name="connsiteY25" fmla="*/ 145447 h 147367"/>
                <a:gd name="connsiteX26" fmla="*/ 417004 w 515475"/>
                <a:gd name="connsiteY26" fmla="*/ 142685 h 147367"/>
                <a:gd name="connsiteX27" fmla="*/ 468249 w 515475"/>
                <a:gd name="connsiteY27" fmla="*/ 137160 h 147367"/>
                <a:gd name="connsiteX28" fmla="*/ 507778 w 515475"/>
                <a:gd name="connsiteY28" fmla="*/ 126111 h 147367"/>
                <a:gd name="connsiteX29" fmla="*/ 515112 w 515475"/>
                <a:gd name="connsiteY29" fmla="*/ 99536 h 14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15475" h="147367">
                  <a:moveTo>
                    <a:pt x="515112" y="99536"/>
                  </a:moveTo>
                  <a:cubicBezTo>
                    <a:pt x="513683" y="94012"/>
                    <a:pt x="507778" y="76010"/>
                    <a:pt x="501968" y="70485"/>
                  </a:cubicBezTo>
                  <a:cubicBezTo>
                    <a:pt x="496157" y="64961"/>
                    <a:pt x="478536" y="59436"/>
                    <a:pt x="478536" y="59436"/>
                  </a:cubicBezTo>
                  <a:lnTo>
                    <a:pt x="453676" y="33147"/>
                  </a:lnTo>
                  <a:lnTo>
                    <a:pt x="433197" y="13811"/>
                  </a:lnTo>
                  <a:cubicBezTo>
                    <a:pt x="433197" y="13811"/>
                    <a:pt x="408337" y="2762"/>
                    <a:pt x="401003" y="2762"/>
                  </a:cubicBezTo>
                  <a:cubicBezTo>
                    <a:pt x="393668" y="2762"/>
                    <a:pt x="360045" y="0"/>
                    <a:pt x="360045" y="0"/>
                  </a:cubicBezTo>
                  <a:lnTo>
                    <a:pt x="304419" y="2762"/>
                  </a:lnTo>
                  <a:lnTo>
                    <a:pt x="244411" y="20765"/>
                  </a:lnTo>
                  <a:lnTo>
                    <a:pt x="203454" y="47054"/>
                  </a:lnTo>
                  <a:lnTo>
                    <a:pt x="163925" y="38767"/>
                  </a:lnTo>
                  <a:lnTo>
                    <a:pt x="122968" y="37433"/>
                  </a:lnTo>
                  <a:cubicBezTo>
                    <a:pt x="122968" y="37433"/>
                    <a:pt x="80581" y="45720"/>
                    <a:pt x="74676" y="48482"/>
                  </a:cubicBezTo>
                  <a:cubicBezTo>
                    <a:pt x="68866" y="51245"/>
                    <a:pt x="46863" y="63722"/>
                    <a:pt x="46863" y="63722"/>
                  </a:cubicBezTo>
                  <a:lnTo>
                    <a:pt x="44196" y="71247"/>
                  </a:lnTo>
                  <a:cubicBezTo>
                    <a:pt x="32671" y="74771"/>
                    <a:pt x="14669" y="81725"/>
                    <a:pt x="14669" y="81725"/>
                  </a:cubicBezTo>
                  <a:lnTo>
                    <a:pt x="4381" y="92774"/>
                  </a:lnTo>
                  <a:cubicBezTo>
                    <a:pt x="4381" y="92774"/>
                    <a:pt x="0" y="108014"/>
                    <a:pt x="0" y="112109"/>
                  </a:cubicBezTo>
                  <a:cubicBezTo>
                    <a:pt x="0" y="116300"/>
                    <a:pt x="0" y="128683"/>
                    <a:pt x="0" y="128683"/>
                  </a:cubicBezTo>
                  <a:lnTo>
                    <a:pt x="16097" y="138398"/>
                  </a:lnTo>
                  <a:lnTo>
                    <a:pt x="36576" y="142589"/>
                  </a:lnTo>
                  <a:cubicBezTo>
                    <a:pt x="36576" y="142589"/>
                    <a:pt x="54102" y="144018"/>
                    <a:pt x="64389" y="141256"/>
                  </a:cubicBezTo>
                  <a:cubicBezTo>
                    <a:pt x="68771" y="141256"/>
                    <a:pt x="102394" y="139827"/>
                    <a:pt x="109728" y="141256"/>
                  </a:cubicBezTo>
                  <a:cubicBezTo>
                    <a:pt x="117062" y="142589"/>
                    <a:pt x="193072" y="141256"/>
                    <a:pt x="201930" y="145447"/>
                  </a:cubicBezTo>
                  <a:cubicBezTo>
                    <a:pt x="210693" y="149638"/>
                    <a:pt x="250222" y="145447"/>
                    <a:pt x="263366" y="146876"/>
                  </a:cubicBezTo>
                  <a:cubicBezTo>
                    <a:pt x="276511" y="148209"/>
                    <a:pt x="330613" y="145447"/>
                    <a:pt x="340900" y="145447"/>
                  </a:cubicBezTo>
                  <a:cubicBezTo>
                    <a:pt x="351187" y="145447"/>
                    <a:pt x="400907" y="141256"/>
                    <a:pt x="417004" y="142685"/>
                  </a:cubicBezTo>
                  <a:cubicBezTo>
                    <a:pt x="433102" y="144113"/>
                    <a:pt x="460915" y="137160"/>
                    <a:pt x="468249" y="137160"/>
                  </a:cubicBezTo>
                  <a:cubicBezTo>
                    <a:pt x="475583" y="137160"/>
                    <a:pt x="501872" y="127445"/>
                    <a:pt x="507778" y="126111"/>
                  </a:cubicBezTo>
                  <a:cubicBezTo>
                    <a:pt x="513683" y="124492"/>
                    <a:pt x="516541" y="105061"/>
                    <a:pt x="515112" y="99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128" name="图形 8115"/>
            <p:cNvGrpSpPr/>
            <p:nvPr/>
          </p:nvGrpSpPr>
          <p:grpSpPr>
            <a:xfrm>
              <a:off x="10942" y="5690"/>
              <a:ext cx="2716" cy="1540"/>
              <a:chOff x="7575184" y="3909544"/>
              <a:chExt cx="1724977" cy="977637"/>
            </a:xfrm>
          </p:grpSpPr>
          <p:grpSp>
            <p:nvGrpSpPr>
              <p:cNvPr id="8129" name="图形 8115"/>
              <p:cNvGrpSpPr/>
              <p:nvPr/>
            </p:nvGrpSpPr>
            <p:grpSpPr>
              <a:xfrm>
                <a:off x="8765667" y="4291203"/>
                <a:ext cx="534495" cy="595979"/>
                <a:chOff x="8765667" y="4291203"/>
                <a:chExt cx="534495" cy="595979"/>
              </a:xfrm>
            </p:grpSpPr>
            <p:sp>
              <p:nvSpPr>
                <p:cNvPr id="8130" name="任意多边形: 形状 8129"/>
                <p:cNvSpPr/>
                <p:nvPr/>
              </p:nvSpPr>
              <p:spPr>
                <a:xfrm>
                  <a:off x="8777573" y="4321111"/>
                  <a:ext cx="471868" cy="566070"/>
                </a:xfrm>
                <a:custGeom>
                  <a:avLst/>
                  <a:gdLst>
                    <a:gd name="connsiteX0" fmla="*/ 0 w 471868"/>
                    <a:gd name="connsiteY0" fmla="*/ 0 h 566070"/>
                    <a:gd name="connsiteX1" fmla="*/ 471869 w 471868"/>
                    <a:gd name="connsiteY1" fmla="*/ 0 h 566070"/>
                    <a:gd name="connsiteX2" fmla="*/ 471869 w 471868"/>
                    <a:gd name="connsiteY2" fmla="*/ 566071 h 566070"/>
                    <a:gd name="connsiteX3" fmla="*/ 0 w 471868"/>
                    <a:gd name="connsiteY3" fmla="*/ 566071 h 56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868" h="566070">
                      <a:moveTo>
                        <a:pt x="0" y="0"/>
                      </a:moveTo>
                      <a:lnTo>
                        <a:pt x="471869" y="0"/>
                      </a:lnTo>
                      <a:lnTo>
                        <a:pt x="471869" y="566071"/>
                      </a:lnTo>
                      <a:lnTo>
                        <a:pt x="0" y="566071"/>
                      </a:lnTo>
                      <a:close/>
                    </a:path>
                  </a:pathLst>
                </a:custGeom>
                <a:solidFill>
                  <a:srgbClr val="7DD5D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1" name="任意多边形: 形状 8130"/>
                <p:cNvSpPr/>
                <p:nvPr/>
              </p:nvSpPr>
              <p:spPr>
                <a:xfrm>
                  <a:off x="8765667" y="4291203"/>
                  <a:ext cx="531590" cy="77724"/>
                </a:xfrm>
                <a:custGeom>
                  <a:avLst/>
                  <a:gdLst>
                    <a:gd name="connsiteX0" fmla="*/ 0 w 531590"/>
                    <a:gd name="connsiteY0" fmla="*/ 0 h 77724"/>
                    <a:gd name="connsiteX1" fmla="*/ 531591 w 531590"/>
                    <a:gd name="connsiteY1" fmla="*/ 0 h 77724"/>
                    <a:gd name="connsiteX2" fmla="*/ 531591 w 531590"/>
                    <a:gd name="connsiteY2" fmla="*/ 77724 h 77724"/>
                    <a:gd name="connsiteX3" fmla="*/ 0 w 531590"/>
                    <a:gd name="connsiteY3" fmla="*/ 77724 h 77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1590" h="77724">
                      <a:moveTo>
                        <a:pt x="0" y="0"/>
                      </a:moveTo>
                      <a:lnTo>
                        <a:pt x="531591" y="0"/>
                      </a:lnTo>
                      <a:lnTo>
                        <a:pt x="531591" y="77724"/>
                      </a:lnTo>
                      <a:lnTo>
                        <a:pt x="0" y="77724"/>
                      </a:lnTo>
                      <a:close/>
                    </a:path>
                  </a:pathLst>
                </a:custGeom>
                <a:solidFill>
                  <a:srgbClr val="7DD5D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2" name="任意多边形: 形状 8131"/>
                <p:cNvSpPr/>
                <p:nvPr/>
              </p:nvSpPr>
              <p:spPr>
                <a:xfrm>
                  <a:off x="8798932" y="4363309"/>
                  <a:ext cx="501229" cy="11275"/>
                </a:xfrm>
                <a:custGeom>
                  <a:avLst/>
                  <a:gdLst>
                    <a:gd name="connsiteX0" fmla="*/ 4644 w 501229"/>
                    <a:gd name="connsiteY0" fmla="*/ 10189 h 11275"/>
                    <a:gd name="connsiteX1" fmla="*/ 495943 w 501229"/>
                    <a:gd name="connsiteY1" fmla="*/ 10761 h 11275"/>
                    <a:gd name="connsiteX2" fmla="*/ 495943 w 501229"/>
                    <a:gd name="connsiteY2" fmla="*/ 378 h 11275"/>
                    <a:gd name="connsiteX3" fmla="*/ 481370 w 501229"/>
                    <a:gd name="connsiteY3" fmla="*/ 1617 h 11275"/>
                    <a:gd name="connsiteX4" fmla="*/ 481370 w 501229"/>
                    <a:gd name="connsiteY4" fmla="*/ 9618 h 11275"/>
                    <a:gd name="connsiteX5" fmla="*/ 495943 w 501229"/>
                    <a:gd name="connsiteY5" fmla="*/ 10856 h 11275"/>
                    <a:gd name="connsiteX6" fmla="*/ 495943 w 501229"/>
                    <a:gd name="connsiteY6" fmla="*/ 474 h 11275"/>
                    <a:gd name="connsiteX7" fmla="*/ 4644 w 501229"/>
                    <a:gd name="connsiteY7" fmla="*/ 1045 h 11275"/>
                    <a:gd name="connsiteX8" fmla="*/ 4644 w 501229"/>
                    <a:gd name="connsiteY8" fmla="*/ 10189 h 11275"/>
                    <a:gd name="connsiteX9" fmla="*/ 4644 w 501229"/>
                    <a:gd name="connsiteY9" fmla="*/ 10189 h 11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01229" h="11275">
                      <a:moveTo>
                        <a:pt x="4644" y="10189"/>
                      </a:moveTo>
                      <a:cubicBezTo>
                        <a:pt x="168378" y="10189"/>
                        <a:pt x="332209" y="12189"/>
                        <a:pt x="495943" y="10761"/>
                      </a:cubicBezTo>
                      <a:cubicBezTo>
                        <a:pt x="502992" y="10665"/>
                        <a:pt x="502992" y="93"/>
                        <a:pt x="495943" y="378"/>
                      </a:cubicBezTo>
                      <a:cubicBezTo>
                        <a:pt x="490990" y="569"/>
                        <a:pt x="486323" y="1045"/>
                        <a:pt x="481370" y="1617"/>
                      </a:cubicBezTo>
                      <a:cubicBezTo>
                        <a:pt x="476036" y="2188"/>
                        <a:pt x="476036" y="9046"/>
                        <a:pt x="481370" y="9618"/>
                      </a:cubicBezTo>
                      <a:cubicBezTo>
                        <a:pt x="486228" y="10094"/>
                        <a:pt x="490990" y="10665"/>
                        <a:pt x="495943" y="10856"/>
                      </a:cubicBezTo>
                      <a:cubicBezTo>
                        <a:pt x="502992" y="11142"/>
                        <a:pt x="502992" y="474"/>
                        <a:pt x="495943" y="474"/>
                      </a:cubicBezTo>
                      <a:cubicBezTo>
                        <a:pt x="332209" y="-860"/>
                        <a:pt x="168378" y="1045"/>
                        <a:pt x="4644" y="1045"/>
                      </a:cubicBezTo>
                      <a:cubicBezTo>
                        <a:pt x="-1548" y="950"/>
                        <a:pt x="-1548" y="10189"/>
                        <a:pt x="4644" y="10189"/>
                      </a:cubicBezTo>
                      <a:lnTo>
                        <a:pt x="4644" y="10189"/>
                      </a:lnTo>
                      <a:close/>
                    </a:path>
                  </a:pathLst>
                </a:custGeom>
                <a:solidFill>
                  <a:srgbClr val="231C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3" name="任意多边形: 形状 8132"/>
                <p:cNvSpPr/>
                <p:nvPr/>
              </p:nvSpPr>
              <p:spPr>
                <a:xfrm>
                  <a:off x="8975121" y="4415027"/>
                  <a:ext cx="69265" cy="70008"/>
                </a:xfrm>
                <a:custGeom>
                  <a:avLst/>
                  <a:gdLst>
                    <a:gd name="connsiteX0" fmla="*/ 69056 w 69265"/>
                    <a:gd name="connsiteY0" fmla="*/ 2953 h 70008"/>
                    <a:gd name="connsiteX1" fmla="*/ 66294 w 69265"/>
                    <a:gd name="connsiteY1" fmla="*/ 70009 h 70008"/>
                    <a:gd name="connsiteX2" fmla="*/ 5429 w 69265"/>
                    <a:gd name="connsiteY2" fmla="*/ 69628 h 70008"/>
                    <a:gd name="connsiteX3" fmla="*/ 0 w 69265"/>
                    <a:gd name="connsiteY3" fmla="*/ 0 h 70008"/>
                    <a:gd name="connsiteX4" fmla="*/ 69056 w 69265"/>
                    <a:gd name="connsiteY4" fmla="*/ 2953 h 7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265" h="70008">
                      <a:moveTo>
                        <a:pt x="69056" y="2953"/>
                      </a:moveTo>
                      <a:cubicBezTo>
                        <a:pt x="70199" y="9335"/>
                        <a:pt x="66294" y="70009"/>
                        <a:pt x="66294" y="70009"/>
                      </a:cubicBezTo>
                      <a:lnTo>
                        <a:pt x="5429" y="69628"/>
                      </a:lnTo>
                      <a:lnTo>
                        <a:pt x="0" y="0"/>
                      </a:lnTo>
                      <a:lnTo>
                        <a:pt x="69056" y="29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4" name="任意多边形: 形状 8133"/>
                <p:cNvSpPr/>
                <p:nvPr/>
              </p:nvSpPr>
              <p:spPr>
                <a:xfrm>
                  <a:off x="9127521" y="4420361"/>
                  <a:ext cx="69170" cy="70104"/>
                </a:xfrm>
                <a:custGeom>
                  <a:avLst/>
                  <a:gdLst>
                    <a:gd name="connsiteX0" fmla="*/ 68961 w 69170"/>
                    <a:gd name="connsiteY0" fmla="*/ 3048 h 70104"/>
                    <a:gd name="connsiteX1" fmla="*/ 66198 w 69170"/>
                    <a:gd name="connsiteY1" fmla="*/ 70104 h 70104"/>
                    <a:gd name="connsiteX2" fmla="*/ 5429 w 69170"/>
                    <a:gd name="connsiteY2" fmla="*/ 69723 h 70104"/>
                    <a:gd name="connsiteX3" fmla="*/ 0 w 69170"/>
                    <a:gd name="connsiteY3" fmla="*/ 0 h 70104"/>
                    <a:gd name="connsiteX4" fmla="*/ 68961 w 69170"/>
                    <a:gd name="connsiteY4" fmla="*/ 3048 h 70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170" h="70104">
                      <a:moveTo>
                        <a:pt x="68961" y="3048"/>
                      </a:moveTo>
                      <a:cubicBezTo>
                        <a:pt x="70104" y="9430"/>
                        <a:pt x="66198" y="70104"/>
                        <a:pt x="66198" y="70104"/>
                      </a:cubicBezTo>
                      <a:lnTo>
                        <a:pt x="5429" y="69723"/>
                      </a:lnTo>
                      <a:lnTo>
                        <a:pt x="0" y="0"/>
                      </a:lnTo>
                      <a:lnTo>
                        <a:pt x="68961" y="304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5" name="任意多边形: 形状 8134"/>
                <p:cNvSpPr/>
                <p:nvPr/>
              </p:nvSpPr>
              <p:spPr>
                <a:xfrm>
                  <a:off x="8975121" y="4534376"/>
                  <a:ext cx="69265" cy="70008"/>
                </a:xfrm>
                <a:custGeom>
                  <a:avLst/>
                  <a:gdLst>
                    <a:gd name="connsiteX0" fmla="*/ 69056 w 69265"/>
                    <a:gd name="connsiteY0" fmla="*/ 2953 h 70008"/>
                    <a:gd name="connsiteX1" fmla="*/ 66294 w 69265"/>
                    <a:gd name="connsiteY1" fmla="*/ 70009 h 70008"/>
                    <a:gd name="connsiteX2" fmla="*/ 5429 w 69265"/>
                    <a:gd name="connsiteY2" fmla="*/ 69628 h 70008"/>
                    <a:gd name="connsiteX3" fmla="*/ 0 w 69265"/>
                    <a:gd name="connsiteY3" fmla="*/ 0 h 70008"/>
                    <a:gd name="connsiteX4" fmla="*/ 69056 w 69265"/>
                    <a:gd name="connsiteY4" fmla="*/ 2953 h 7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265" h="70008">
                      <a:moveTo>
                        <a:pt x="69056" y="2953"/>
                      </a:moveTo>
                      <a:cubicBezTo>
                        <a:pt x="70199" y="9335"/>
                        <a:pt x="66294" y="70009"/>
                        <a:pt x="66294" y="70009"/>
                      </a:cubicBezTo>
                      <a:lnTo>
                        <a:pt x="5429" y="69628"/>
                      </a:lnTo>
                      <a:lnTo>
                        <a:pt x="0" y="0"/>
                      </a:lnTo>
                      <a:lnTo>
                        <a:pt x="69056" y="29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6" name="任意多边形: 形状 8135"/>
                <p:cNvSpPr/>
                <p:nvPr/>
              </p:nvSpPr>
              <p:spPr>
                <a:xfrm>
                  <a:off x="9127521" y="4539710"/>
                  <a:ext cx="69170" cy="70008"/>
                </a:xfrm>
                <a:custGeom>
                  <a:avLst/>
                  <a:gdLst>
                    <a:gd name="connsiteX0" fmla="*/ 68961 w 69170"/>
                    <a:gd name="connsiteY0" fmla="*/ 2953 h 70008"/>
                    <a:gd name="connsiteX1" fmla="*/ 66198 w 69170"/>
                    <a:gd name="connsiteY1" fmla="*/ 70009 h 70008"/>
                    <a:gd name="connsiteX2" fmla="*/ 5429 w 69170"/>
                    <a:gd name="connsiteY2" fmla="*/ 69628 h 70008"/>
                    <a:gd name="connsiteX3" fmla="*/ 0 w 69170"/>
                    <a:gd name="connsiteY3" fmla="*/ 0 h 70008"/>
                    <a:gd name="connsiteX4" fmla="*/ 68961 w 69170"/>
                    <a:gd name="connsiteY4" fmla="*/ 2953 h 7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170" h="70008">
                      <a:moveTo>
                        <a:pt x="68961" y="2953"/>
                      </a:moveTo>
                      <a:cubicBezTo>
                        <a:pt x="70104" y="9335"/>
                        <a:pt x="66198" y="70009"/>
                        <a:pt x="66198" y="70009"/>
                      </a:cubicBezTo>
                      <a:lnTo>
                        <a:pt x="5429" y="69628"/>
                      </a:lnTo>
                      <a:lnTo>
                        <a:pt x="0" y="0"/>
                      </a:lnTo>
                      <a:lnTo>
                        <a:pt x="68961" y="29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37" name="图形 8115"/>
              <p:cNvGrpSpPr/>
              <p:nvPr/>
            </p:nvGrpSpPr>
            <p:grpSpPr>
              <a:xfrm>
                <a:off x="7575184" y="4291203"/>
                <a:ext cx="534495" cy="595979"/>
                <a:chOff x="7575184" y="4291203"/>
                <a:chExt cx="534495" cy="595979"/>
              </a:xfrm>
            </p:grpSpPr>
            <p:sp>
              <p:nvSpPr>
                <p:cNvPr id="8138" name="任意多边形: 形状 8137"/>
                <p:cNvSpPr/>
                <p:nvPr/>
              </p:nvSpPr>
              <p:spPr>
                <a:xfrm>
                  <a:off x="7625905" y="4321111"/>
                  <a:ext cx="471773" cy="566070"/>
                </a:xfrm>
                <a:custGeom>
                  <a:avLst/>
                  <a:gdLst>
                    <a:gd name="connsiteX0" fmla="*/ 0 w 471773"/>
                    <a:gd name="connsiteY0" fmla="*/ 0 h 566070"/>
                    <a:gd name="connsiteX1" fmla="*/ 471773 w 471773"/>
                    <a:gd name="connsiteY1" fmla="*/ 0 h 566070"/>
                    <a:gd name="connsiteX2" fmla="*/ 471773 w 471773"/>
                    <a:gd name="connsiteY2" fmla="*/ 566071 h 566070"/>
                    <a:gd name="connsiteX3" fmla="*/ 0 w 471773"/>
                    <a:gd name="connsiteY3" fmla="*/ 566071 h 56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773" h="566070">
                      <a:moveTo>
                        <a:pt x="0" y="0"/>
                      </a:moveTo>
                      <a:lnTo>
                        <a:pt x="471773" y="0"/>
                      </a:lnTo>
                      <a:lnTo>
                        <a:pt x="471773" y="566071"/>
                      </a:lnTo>
                      <a:lnTo>
                        <a:pt x="0" y="566071"/>
                      </a:lnTo>
                      <a:close/>
                    </a:path>
                  </a:pathLst>
                </a:custGeom>
                <a:solidFill>
                  <a:srgbClr val="AF92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9" name="任意多边形: 形状 8138"/>
                <p:cNvSpPr/>
                <p:nvPr/>
              </p:nvSpPr>
              <p:spPr>
                <a:xfrm>
                  <a:off x="7578090" y="4291203"/>
                  <a:ext cx="531590" cy="77724"/>
                </a:xfrm>
                <a:custGeom>
                  <a:avLst/>
                  <a:gdLst>
                    <a:gd name="connsiteX0" fmla="*/ 0 w 531590"/>
                    <a:gd name="connsiteY0" fmla="*/ 0 h 77724"/>
                    <a:gd name="connsiteX1" fmla="*/ 531591 w 531590"/>
                    <a:gd name="connsiteY1" fmla="*/ 0 h 77724"/>
                    <a:gd name="connsiteX2" fmla="*/ 531591 w 531590"/>
                    <a:gd name="connsiteY2" fmla="*/ 77724 h 77724"/>
                    <a:gd name="connsiteX3" fmla="*/ 0 w 531590"/>
                    <a:gd name="connsiteY3" fmla="*/ 77724 h 77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1590" h="77724">
                      <a:moveTo>
                        <a:pt x="0" y="0"/>
                      </a:moveTo>
                      <a:lnTo>
                        <a:pt x="531591" y="0"/>
                      </a:lnTo>
                      <a:lnTo>
                        <a:pt x="531591" y="77724"/>
                      </a:lnTo>
                      <a:lnTo>
                        <a:pt x="0" y="77724"/>
                      </a:lnTo>
                      <a:close/>
                    </a:path>
                  </a:pathLst>
                </a:custGeom>
                <a:solidFill>
                  <a:srgbClr val="AF92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0" name="任意多边形: 形状 8139"/>
                <p:cNvSpPr/>
                <p:nvPr/>
              </p:nvSpPr>
              <p:spPr>
                <a:xfrm>
                  <a:off x="7575184" y="4363173"/>
                  <a:ext cx="501229" cy="11315"/>
                </a:xfrm>
                <a:custGeom>
                  <a:avLst/>
                  <a:gdLst>
                    <a:gd name="connsiteX0" fmla="*/ 496586 w 501229"/>
                    <a:gd name="connsiteY0" fmla="*/ 1086 h 11315"/>
                    <a:gd name="connsiteX1" fmla="*/ 5287 w 501229"/>
                    <a:gd name="connsiteY1" fmla="*/ 514 h 11315"/>
                    <a:gd name="connsiteX2" fmla="*/ 5287 w 501229"/>
                    <a:gd name="connsiteY2" fmla="*/ 10897 h 11315"/>
                    <a:gd name="connsiteX3" fmla="*/ 19860 w 501229"/>
                    <a:gd name="connsiteY3" fmla="*/ 9658 h 11315"/>
                    <a:gd name="connsiteX4" fmla="*/ 19860 w 501229"/>
                    <a:gd name="connsiteY4" fmla="*/ 1657 h 11315"/>
                    <a:gd name="connsiteX5" fmla="*/ 5287 w 501229"/>
                    <a:gd name="connsiteY5" fmla="*/ 419 h 11315"/>
                    <a:gd name="connsiteX6" fmla="*/ 5287 w 501229"/>
                    <a:gd name="connsiteY6" fmla="*/ 10801 h 11315"/>
                    <a:gd name="connsiteX7" fmla="*/ 496586 w 501229"/>
                    <a:gd name="connsiteY7" fmla="*/ 10230 h 11315"/>
                    <a:gd name="connsiteX8" fmla="*/ 496586 w 501229"/>
                    <a:gd name="connsiteY8" fmla="*/ 1086 h 11315"/>
                    <a:gd name="connsiteX9" fmla="*/ 496586 w 501229"/>
                    <a:gd name="connsiteY9" fmla="*/ 1086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01229" h="11315">
                      <a:moveTo>
                        <a:pt x="496586" y="1086"/>
                      </a:moveTo>
                      <a:cubicBezTo>
                        <a:pt x="332851" y="1086"/>
                        <a:pt x="169021" y="-914"/>
                        <a:pt x="5287" y="514"/>
                      </a:cubicBezTo>
                      <a:cubicBezTo>
                        <a:pt x="-1762" y="610"/>
                        <a:pt x="-1762" y="11182"/>
                        <a:pt x="5287" y="10897"/>
                      </a:cubicBezTo>
                      <a:cubicBezTo>
                        <a:pt x="10144" y="10706"/>
                        <a:pt x="14907" y="10230"/>
                        <a:pt x="19860" y="9658"/>
                      </a:cubicBezTo>
                      <a:cubicBezTo>
                        <a:pt x="25194" y="9087"/>
                        <a:pt x="25194" y="2324"/>
                        <a:pt x="19860" y="1657"/>
                      </a:cubicBezTo>
                      <a:cubicBezTo>
                        <a:pt x="15002" y="1086"/>
                        <a:pt x="10239" y="610"/>
                        <a:pt x="5287" y="419"/>
                      </a:cubicBezTo>
                      <a:cubicBezTo>
                        <a:pt x="-1762" y="133"/>
                        <a:pt x="-1762" y="10801"/>
                        <a:pt x="5287" y="10801"/>
                      </a:cubicBezTo>
                      <a:cubicBezTo>
                        <a:pt x="169021" y="12230"/>
                        <a:pt x="332851" y="10230"/>
                        <a:pt x="496586" y="10230"/>
                      </a:cubicBezTo>
                      <a:cubicBezTo>
                        <a:pt x="502777" y="10325"/>
                        <a:pt x="502777" y="1086"/>
                        <a:pt x="496586" y="1086"/>
                      </a:cubicBezTo>
                      <a:lnTo>
                        <a:pt x="496586" y="1086"/>
                      </a:lnTo>
                      <a:close/>
                    </a:path>
                  </a:pathLst>
                </a:custGeom>
                <a:solidFill>
                  <a:srgbClr val="231C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1" name="任意多边形: 形状 8140"/>
                <p:cNvSpPr/>
                <p:nvPr/>
              </p:nvSpPr>
              <p:spPr>
                <a:xfrm>
                  <a:off x="7839913" y="4415027"/>
                  <a:ext cx="69265" cy="70008"/>
                </a:xfrm>
                <a:custGeom>
                  <a:avLst/>
                  <a:gdLst>
                    <a:gd name="connsiteX0" fmla="*/ 210 w 69265"/>
                    <a:gd name="connsiteY0" fmla="*/ 2953 h 70008"/>
                    <a:gd name="connsiteX1" fmla="*/ 2972 w 69265"/>
                    <a:gd name="connsiteY1" fmla="*/ 70009 h 70008"/>
                    <a:gd name="connsiteX2" fmla="*/ 63836 w 69265"/>
                    <a:gd name="connsiteY2" fmla="*/ 69628 h 70008"/>
                    <a:gd name="connsiteX3" fmla="*/ 69266 w 69265"/>
                    <a:gd name="connsiteY3" fmla="*/ 0 h 70008"/>
                    <a:gd name="connsiteX4" fmla="*/ 210 w 69265"/>
                    <a:gd name="connsiteY4" fmla="*/ 2953 h 7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265" h="70008">
                      <a:moveTo>
                        <a:pt x="210" y="2953"/>
                      </a:moveTo>
                      <a:cubicBezTo>
                        <a:pt x="-933" y="9335"/>
                        <a:pt x="2972" y="70009"/>
                        <a:pt x="2972" y="70009"/>
                      </a:cubicBezTo>
                      <a:lnTo>
                        <a:pt x="63836" y="69628"/>
                      </a:lnTo>
                      <a:lnTo>
                        <a:pt x="69266" y="0"/>
                      </a:lnTo>
                      <a:lnTo>
                        <a:pt x="210" y="29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2" name="任意多边形: 形状 8141"/>
                <p:cNvSpPr/>
                <p:nvPr/>
              </p:nvSpPr>
              <p:spPr>
                <a:xfrm>
                  <a:off x="7687608" y="4420361"/>
                  <a:ext cx="69265" cy="70104"/>
                </a:xfrm>
                <a:custGeom>
                  <a:avLst/>
                  <a:gdLst>
                    <a:gd name="connsiteX0" fmla="*/ 210 w 69265"/>
                    <a:gd name="connsiteY0" fmla="*/ 3048 h 70104"/>
                    <a:gd name="connsiteX1" fmla="*/ 2972 w 69265"/>
                    <a:gd name="connsiteY1" fmla="*/ 70104 h 70104"/>
                    <a:gd name="connsiteX2" fmla="*/ 63836 w 69265"/>
                    <a:gd name="connsiteY2" fmla="*/ 69723 h 70104"/>
                    <a:gd name="connsiteX3" fmla="*/ 69266 w 69265"/>
                    <a:gd name="connsiteY3" fmla="*/ 0 h 70104"/>
                    <a:gd name="connsiteX4" fmla="*/ 210 w 69265"/>
                    <a:gd name="connsiteY4" fmla="*/ 3048 h 70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265" h="70104">
                      <a:moveTo>
                        <a:pt x="210" y="3048"/>
                      </a:moveTo>
                      <a:cubicBezTo>
                        <a:pt x="-933" y="9430"/>
                        <a:pt x="2972" y="70104"/>
                        <a:pt x="2972" y="70104"/>
                      </a:cubicBezTo>
                      <a:lnTo>
                        <a:pt x="63836" y="69723"/>
                      </a:lnTo>
                      <a:lnTo>
                        <a:pt x="69266" y="0"/>
                      </a:lnTo>
                      <a:lnTo>
                        <a:pt x="210" y="304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3" name="任意多边形: 形状 8142"/>
                <p:cNvSpPr/>
                <p:nvPr/>
              </p:nvSpPr>
              <p:spPr>
                <a:xfrm>
                  <a:off x="7839913" y="4534376"/>
                  <a:ext cx="69265" cy="70008"/>
                </a:xfrm>
                <a:custGeom>
                  <a:avLst/>
                  <a:gdLst>
                    <a:gd name="connsiteX0" fmla="*/ 210 w 69265"/>
                    <a:gd name="connsiteY0" fmla="*/ 2953 h 70008"/>
                    <a:gd name="connsiteX1" fmla="*/ 2972 w 69265"/>
                    <a:gd name="connsiteY1" fmla="*/ 70009 h 70008"/>
                    <a:gd name="connsiteX2" fmla="*/ 63836 w 69265"/>
                    <a:gd name="connsiteY2" fmla="*/ 69628 h 70008"/>
                    <a:gd name="connsiteX3" fmla="*/ 69266 w 69265"/>
                    <a:gd name="connsiteY3" fmla="*/ 0 h 70008"/>
                    <a:gd name="connsiteX4" fmla="*/ 210 w 69265"/>
                    <a:gd name="connsiteY4" fmla="*/ 2953 h 7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265" h="70008">
                      <a:moveTo>
                        <a:pt x="210" y="2953"/>
                      </a:moveTo>
                      <a:cubicBezTo>
                        <a:pt x="-933" y="9335"/>
                        <a:pt x="2972" y="70009"/>
                        <a:pt x="2972" y="70009"/>
                      </a:cubicBezTo>
                      <a:lnTo>
                        <a:pt x="63836" y="69628"/>
                      </a:lnTo>
                      <a:lnTo>
                        <a:pt x="69266" y="0"/>
                      </a:lnTo>
                      <a:lnTo>
                        <a:pt x="210" y="29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4" name="任意多边形: 形状 8143"/>
                <p:cNvSpPr/>
                <p:nvPr/>
              </p:nvSpPr>
              <p:spPr>
                <a:xfrm>
                  <a:off x="7687608" y="4539710"/>
                  <a:ext cx="69265" cy="70008"/>
                </a:xfrm>
                <a:custGeom>
                  <a:avLst/>
                  <a:gdLst>
                    <a:gd name="connsiteX0" fmla="*/ 210 w 69265"/>
                    <a:gd name="connsiteY0" fmla="*/ 2953 h 70008"/>
                    <a:gd name="connsiteX1" fmla="*/ 2972 w 69265"/>
                    <a:gd name="connsiteY1" fmla="*/ 70009 h 70008"/>
                    <a:gd name="connsiteX2" fmla="*/ 63836 w 69265"/>
                    <a:gd name="connsiteY2" fmla="*/ 69628 h 70008"/>
                    <a:gd name="connsiteX3" fmla="*/ 69266 w 69265"/>
                    <a:gd name="connsiteY3" fmla="*/ 0 h 70008"/>
                    <a:gd name="connsiteX4" fmla="*/ 210 w 69265"/>
                    <a:gd name="connsiteY4" fmla="*/ 2953 h 7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265" h="70008">
                      <a:moveTo>
                        <a:pt x="210" y="2953"/>
                      </a:moveTo>
                      <a:cubicBezTo>
                        <a:pt x="-933" y="9335"/>
                        <a:pt x="2972" y="70009"/>
                        <a:pt x="2972" y="70009"/>
                      </a:cubicBezTo>
                      <a:lnTo>
                        <a:pt x="63836" y="69628"/>
                      </a:lnTo>
                      <a:lnTo>
                        <a:pt x="69266" y="0"/>
                      </a:lnTo>
                      <a:lnTo>
                        <a:pt x="210" y="29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45" name="图形 8115"/>
              <p:cNvGrpSpPr/>
              <p:nvPr/>
            </p:nvGrpSpPr>
            <p:grpSpPr>
              <a:xfrm>
                <a:off x="7902544" y="3909544"/>
                <a:ext cx="1070982" cy="977637"/>
                <a:chOff x="7902544" y="3909544"/>
                <a:chExt cx="1070982" cy="977637"/>
              </a:xfrm>
            </p:grpSpPr>
            <p:sp>
              <p:nvSpPr>
                <p:cNvPr id="8146" name="任意多边形: 形状 8145"/>
                <p:cNvSpPr/>
                <p:nvPr/>
              </p:nvSpPr>
              <p:spPr>
                <a:xfrm>
                  <a:off x="8446007" y="3919347"/>
                  <a:ext cx="150209" cy="104012"/>
                </a:xfrm>
                <a:custGeom>
                  <a:avLst/>
                  <a:gdLst>
                    <a:gd name="connsiteX0" fmla="*/ 0 w 150209"/>
                    <a:gd name="connsiteY0" fmla="*/ 0 h 104012"/>
                    <a:gd name="connsiteX1" fmla="*/ 150209 w 150209"/>
                    <a:gd name="connsiteY1" fmla="*/ 44767 h 104012"/>
                    <a:gd name="connsiteX2" fmla="*/ 1144 w 150209"/>
                    <a:gd name="connsiteY2" fmla="*/ 104013 h 104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0209" h="104012">
                      <a:moveTo>
                        <a:pt x="0" y="0"/>
                      </a:moveTo>
                      <a:lnTo>
                        <a:pt x="150209" y="44767"/>
                      </a:lnTo>
                      <a:lnTo>
                        <a:pt x="1144" y="104013"/>
                      </a:lnTo>
                    </a:path>
                  </a:pathLst>
                </a:custGeom>
                <a:solidFill>
                  <a:srgbClr val="FF5B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7" name="任意多边形: 形状 8146"/>
                <p:cNvSpPr/>
                <p:nvPr/>
              </p:nvSpPr>
              <p:spPr>
                <a:xfrm>
                  <a:off x="8437149" y="3909544"/>
                  <a:ext cx="15513" cy="248097"/>
                </a:xfrm>
                <a:custGeom>
                  <a:avLst/>
                  <a:gdLst>
                    <a:gd name="connsiteX0" fmla="*/ 14479 w 15513"/>
                    <a:gd name="connsiteY0" fmla="*/ 241927 h 248097"/>
                    <a:gd name="connsiteX1" fmla="*/ 15431 w 15513"/>
                    <a:gd name="connsiteY1" fmla="*/ 6659 h 248097"/>
                    <a:gd name="connsiteX2" fmla="*/ 2287 w 15513"/>
                    <a:gd name="connsiteY2" fmla="*/ 5612 h 248097"/>
                    <a:gd name="connsiteX3" fmla="*/ 0 w 15513"/>
                    <a:gd name="connsiteY3" fmla="*/ 240784 h 248097"/>
                    <a:gd name="connsiteX4" fmla="*/ 14479 w 15513"/>
                    <a:gd name="connsiteY4" fmla="*/ 241927 h 248097"/>
                    <a:gd name="connsiteX5" fmla="*/ 14479 w 15513"/>
                    <a:gd name="connsiteY5" fmla="*/ 241927 h 24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513" h="248097">
                      <a:moveTo>
                        <a:pt x="14479" y="241927"/>
                      </a:moveTo>
                      <a:cubicBezTo>
                        <a:pt x="14765" y="163536"/>
                        <a:pt x="15812" y="85146"/>
                        <a:pt x="15431" y="6659"/>
                      </a:cubicBezTo>
                      <a:cubicBezTo>
                        <a:pt x="15431" y="-1437"/>
                        <a:pt x="2477" y="-2580"/>
                        <a:pt x="2287" y="5612"/>
                      </a:cubicBezTo>
                      <a:cubicBezTo>
                        <a:pt x="858" y="84002"/>
                        <a:pt x="858" y="162393"/>
                        <a:pt x="0" y="240784"/>
                      </a:cubicBezTo>
                      <a:cubicBezTo>
                        <a:pt x="-94" y="249738"/>
                        <a:pt x="14383" y="250880"/>
                        <a:pt x="14479" y="241927"/>
                      </a:cubicBezTo>
                      <a:lnTo>
                        <a:pt x="14479" y="241927"/>
                      </a:lnTo>
                      <a:close/>
                    </a:path>
                  </a:pathLst>
                </a:custGeom>
                <a:solidFill>
                  <a:srgbClr val="231C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8" name="任意多边形: 形状 8147"/>
                <p:cNvSpPr/>
                <p:nvPr/>
              </p:nvSpPr>
              <p:spPr>
                <a:xfrm rot="-5378118">
                  <a:off x="8134654" y="4015432"/>
                  <a:ext cx="64009" cy="525885"/>
                </a:xfrm>
                <a:custGeom>
                  <a:avLst/>
                  <a:gdLst>
                    <a:gd name="connsiteX0" fmla="*/ 0 w 64009"/>
                    <a:gd name="connsiteY0" fmla="*/ 0 h 525885"/>
                    <a:gd name="connsiteX1" fmla="*/ 64009 w 64009"/>
                    <a:gd name="connsiteY1" fmla="*/ 0 h 525885"/>
                    <a:gd name="connsiteX2" fmla="*/ 64009 w 64009"/>
                    <a:gd name="connsiteY2" fmla="*/ 525886 h 525885"/>
                    <a:gd name="connsiteX3" fmla="*/ 0 w 64009"/>
                    <a:gd name="connsiteY3" fmla="*/ 525886 h 525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009" h="525885">
                      <a:moveTo>
                        <a:pt x="0" y="0"/>
                      </a:moveTo>
                      <a:lnTo>
                        <a:pt x="64009" y="0"/>
                      </a:lnTo>
                      <a:lnTo>
                        <a:pt x="64009" y="525886"/>
                      </a:lnTo>
                      <a:lnTo>
                        <a:pt x="0" y="525886"/>
                      </a:lnTo>
                      <a:close/>
                    </a:path>
                  </a:pathLst>
                </a:custGeom>
                <a:solidFill>
                  <a:srgbClr val="FFCB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9" name="任意多边形: 形状 8148"/>
                <p:cNvSpPr/>
                <p:nvPr/>
              </p:nvSpPr>
              <p:spPr>
                <a:xfrm>
                  <a:off x="7938896" y="4290822"/>
                  <a:ext cx="437388" cy="596360"/>
                </a:xfrm>
                <a:custGeom>
                  <a:avLst/>
                  <a:gdLst>
                    <a:gd name="connsiteX0" fmla="*/ 434721 w 437388"/>
                    <a:gd name="connsiteY0" fmla="*/ 596360 h 596360"/>
                    <a:gd name="connsiteX1" fmla="*/ 437388 w 437388"/>
                    <a:gd name="connsiteY1" fmla="*/ 21050 h 596360"/>
                    <a:gd name="connsiteX2" fmla="*/ 0 w 437388"/>
                    <a:gd name="connsiteY2" fmla="*/ 0 h 596360"/>
                    <a:gd name="connsiteX3" fmla="*/ 9620 w 437388"/>
                    <a:gd name="connsiteY3" fmla="*/ 596360 h 596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7388" h="596360">
                      <a:moveTo>
                        <a:pt x="434721" y="596360"/>
                      </a:moveTo>
                      <a:lnTo>
                        <a:pt x="437388" y="21050"/>
                      </a:lnTo>
                      <a:lnTo>
                        <a:pt x="0" y="0"/>
                      </a:lnTo>
                      <a:lnTo>
                        <a:pt x="9620" y="596360"/>
                      </a:lnTo>
                      <a:close/>
                    </a:path>
                  </a:pathLst>
                </a:custGeom>
                <a:solidFill>
                  <a:srgbClr val="FFCB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0" name="任意多边形: 形状 8149"/>
                <p:cNvSpPr/>
                <p:nvPr/>
              </p:nvSpPr>
              <p:spPr>
                <a:xfrm>
                  <a:off x="7902544" y="4302106"/>
                  <a:ext cx="485106" cy="16874"/>
                </a:xfrm>
                <a:custGeom>
                  <a:avLst/>
                  <a:gdLst>
                    <a:gd name="connsiteX0" fmla="*/ 4920 w 485106"/>
                    <a:gd name="connsiteY0" fmla="*/ 11957 h 16874"/>
                    <a:gd name="connsiteX1" fmla="*/ 477646 w 485106"/>
                    <a:gd name="connsiteY1" fmla="*/ 16434 h 16874"/>
                    <a:gd name="connsiteX2" fmla="*/ 478789 w 485106"/>
                    <a:gd name="connsiteY2" fmla="*/ 2908 h 16874"/>
                    <a:gd name="connsiteX3" fmla="*/ 5777 w 485106"/>
                    <a:gd name="connsiteY3" fmla="*/ 1384 h 16874"/>
                    <a:gd name="connsiteX4" fmla="*/ 4920 w 485106"/>
                    <a:gd name="connsiteY4" fmla="*/ 11957 h 16874"/>
                    <a:gd name="connsiteX5" fmla="*/ 4920 w 485106"/>
                    <a:gd name="connsiteY5" fmla="*/ 11957 h 16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5106" h="16874">
                      <a:moveTo>
                        <a:pt x="4920" y="11957"/>
                      </a:moveTo>
                      <a:cubicBezTo>
                        <a:pt x="162273" y="16338"/>
                        <a:pt x="320292" y="17672"/>
                        <a:pt x="477646" y="16434"/>
                      </a:cubicBezTo>
                      <a:cubicBezTo>
                        <a:pt x="486695" y="16338"/>
                        <a:pt x="488028" y="3098"/>
                        <a:pt x="478789" y="2908"/>
                      </a:cubicBezTo>
                      <a:cubicBezTo>
                        <a:pt x="321341" y="-330"/>
                        <a:pt x="163225" y="-902"/>
                        <a:pt x="5777" y="1384"/>
                      </a:cubicBezTo>
                      <a:cubicBezTo>
                        <a:pt x="-1176" y="1574"/>
                        <a:pt x="-2319" y="11766"/>
                        <a:pt x="4920" y="11957"/>
                      </a:cubicBezTo>
                      <a:lnTo>
                        <a:pt x="4920" y="11957"/>
                      </a:lnTo>
                      <a:close/>
                    </a:path>
                  </a:pathLst>
                </a:custGeom>
                <a:solidFill>
                  <a:srgbClr val="231C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1" name="任意多边形: 形状 8150"/>
                <p:cNvSpPr/>
                <p:nvPr/>
              </p:nvSpPr>
              <p:spPr>
                <a:xfrm>
                  <a:off x="8005911" y="4381976"/>
                  <a:ext cx="82432" cy="79057"/>
                </a:xfrm>
                <a:custGeom>
                  <a:avLst/>
                  <a:gdLst>
                    <a:gd name="connsiteX0" fmla="*/ 327 w 82432"/>
                    <a:gd name="connsiteY0" fmla="*/ 2286 h 79057"/>
                    <a:gd name="connsiteX1" fmla="*/ 2613 w 82432"/>
                    <a:gd name="connsiteY1" fmla="*/ 78581 h 79057"/>
                    <a:gd name="connsiteX2" fmla="*/ 74908 w 82432"/>
                    <a:gd name="connsiteY2" fmla="*/ 79058 h 79057"/>
                    <a:gd name="connsiteX3" fmla="*/ 82432 w 82432"/>
                    <a:gd name="connsiteY3" fmla="*/ 0 h 79057"/>
                    <a:gd name="connsiteX4" fmla="*/ 327 w 82432"/>
                    <a:gd name="connsiteY4" fmla="*/ 2286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432" h="79057">
                      <a:moveTo>
                        <a:pt x="327" y="2286"/>
                      </a:moveTo>
                      <a:cubicBezTo>
                        <a:pt x="-1101" y="9430"/>
                        <a:pt x="2613" y="78581"/>
                        <a:pt x="2613" y="78581"/>
                      </a:cubicBezTo>
                      <a:lnTo>
                        <a:pt x="74908" y="79058"/>
                      </a:lnTo>
                      <a:lnTo>
                        <a:pt x="82432" y="0"/>
                      </a:lnTo>
                      <a:lnTo>
                        <a:pt x="327" y="22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2" name="任意多边形: 形状 8151"/>
                <p:cNvSpPr/>
                <p:nvPr/>
              </p:nvSpPr>
              <p:spPr>
                <a:xfrm>
                  <a:off x="8158406" y="4382833"/>
                  <a:ext cx="82527" cy="79152"/>
                </a:xfrm>
                <a:custGeom>
                  <a:avLst/>
                  <a:gdLst>
                    <a:gd name="connsiteX0" fmla="*/ 327 w 82527"/>
                    <a:gd name="connsiteY0" fmla="*/ 2381 h 79152"/>
                    <a:gd name="connsiteX1" fmla="*/ 2613 w 82527"/>
                    <a:gd name="connsiteY1" fmla="*/ 78676 h 79152"/>
                    <a:gd name="connsiteX2" fmla="*/ 75003 w 82527"/>
                    <a:gd name="connsiteY2" fmla="*/ 79153 h 79152"/>
                    <a:gd name="connsiteX3" fmla="*/ 82528 w 82527"/>
                    <a:gd name="connsiteY3" fmla="*/ 0 h 79152"/>
                    <a:gd name="connsiteX4" fmla="*/ 327 w 82527"/>
                    <a:gd name="connsiteY4" fmla="*/ 2381 h 79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527" h="79152">
                      <a:moveTo>
                        <a:pt x="327" y="2381"/>
                      </a:moveTo>
                      <a:cubicBezTo>
                        <a:pt x="-1102" y="9620"/>
                        <a:pt x="2613" y="78676"/>
                        <a:pt x="2613" y="78676"/>
                      </a:cubicBezTo>
                      <a:lnTo>
                        <a:pt x="75003" y="79153"/>
                      </a:lnTo>
                      <a:lnTo>
                        <a:pt x="82528" y="0"/>
                      </a:lnTo>
                      <a:lnTo>
                        <a:pt x="327" y="238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3" name="任意多边形: 形状 8152"/>
                <p:cNvSpPr/>
                <p:nvPr/>
              </p:nvSpPr>
              <p:spPr>
                <a:xfrm>
                  <a:off x="8004863" y="4541710"/>
                  <a:ext cx="82432" cy="79057"/>
                </a:xfrm>
                <a:custGeom>
                  <a:avLst/>
                  <a:gdLst>
                    <a:gd name="connsiteX0" fmla="*/ 327 w 82432"/>
                    <a:gd name="connsiteY0" fmla="*/ 2286 h 79057"/>
                    <a:gd name="connsiteX1" fmla="*/ 2613 w 82432"/>
                    <a:gd name="connsiteY1" fmla="*/ 78581 h 79057"/>
                    <a:gd name="connsiteX2" fmla="*/ 74908 w 82432"/>
                    <a:gd name="connsiteY2" fmla="*/ 79057 h 79057"/>
                    <a:gd name="connsiteX3" fmla="*/ 82433 w 82432"/>
                    <a:gd name="connsiteY3" fmla="*/ 0 h 79057"/>
                    <a:gd name="connsiteX4" fmla="*/ 327 w 82432"/>
                    <a:gd name="connsiteY4" fmla="*/ 2286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432" h="79057">
                      <a:moveTo>
                        <a:pt x="327" y="2286"/>
                      </a:moveTo>
                      <a:cubicBezTo>
                        <a:pt x="-1102" y="9525"/>
                        <a:pt x="2613" y="78581"/>
                        <a:pt x="2613" y="78581"/>
                      </a:cubicBezTo>
                      <a:lnTo>
                        <a:pt x="74908" y="79057"/>
                      </a:lnTo>
                      <a:lnTo>
                        <a:pt x="82433" y="0"/>
                      </a:lnTo>
                      <a:lnTo>
                        <a:pt x="327" y="22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4" name="任意多边形: 形状 8153"/>
                <p:cNvSpPr/>
                <p:nvPr/>
              </p:nvSpPr>
              <p:spPr>
                <a:xfrm>
                  <a:off x="8157359" y="4542663"/>
                  <a:ext cx="82432" cy="79057"/>
                </a:xfrm>
                <a:custGeom>
                  <a:avLst/>
                  <a:gdLst>
                    <a:gd name="connsiteX0" fmla="*/ 327 w 82432"/>
                    <a:gd name="connsiteY0" fmla="*/ 2286 h 79057"/>
                    <a:gd name="connsiteX1" fmla="*/ 2613 w 82432"/>
                    <a:gd name="connsiteY1" fmla="*/ 78581 h 79057"/>
                    <a:gd name="connsiteX2" fmla="*/ 74908 w 82432"/>
                    <a:gd name="connsiteY2" fmla="*/ 79057 h 79057"/>
                    <a:gd name="connsiteX3" fmla="*/ 82433 w 82432"/>
                    <a:gd name="connsiteY3" fmla="*/ 0 h 79057"/>
                    <a:gd name="connsiteX4" fmla="*/ 327 w 82432"/>
                    <a:gd name="connsiteY4" fmla="*/ 2286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432" h="79057">
                      <a:moveTo>
                        <a:pt x="327" y="2286"/>
                      </a:moveTo>
                      <a:cubicBezTo>
                        <a:pt x="-1102" y="9430"/>
                        <a:pt x="2613" y="78581"/>
                        <a:pt x="2613" y="78581"/>
                      </a:cubicBezTo>
                      <a:lnTo>
                        <a:pt x="74908" y="79057"/>
                      </a:lnTo>
                      <a:lnTo>
                        <a:pt x="82433" y="0"/>
                      </a:lnTo>
                      <a:lnTo>
                        <a:pt x="327" y="22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5" name="任意多边形: 形状 8154"/>
                <p:cNvSpPr/>
                <p:nvPr/>
              </p:nvSpPr>
              <p:spPr>
                <a:xfrm rot="-5378211">
                  <a:off x="8677913" y="4018823"/>
                  <a:ext cx="64009" cy="525885"/>
                </a:xfrm>
                <a:custGeom>
                  <a:avLst/>
                  <a:gdLst>
                    <a:gd name="connsiteX0" fmla="*/ 0 w 64009"/>
                    <a:gd name="connsiteY0" fmla="*/ 0 h 525885"/>
                    <a:gd name="connsiteX1" fmla="*/ 64009 w 64009"/>
                    <a:gd name="connsiteY1" fmla="*/ 0 h 525885"/>
                    <a:gd name="connsiteX2" fmla="*/ 64009 w 64009"/>
                    <a:gd name="connsiteY2" fmla="*/ 525886 h 525885"/>
                    <a:gd name="connsiteX3" fmla="*/ 0 w 64009"/>
                    <a:gd name="connsiteY3" fmla="*/ 525886 h 525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009" h="525885">
                      <a:moveTo>
                        <a:pt x="0" y="0"/>
                      </a:moveTo>
                      <a:lnTo>
                        <a:pt x="64009" y="0"/>
                      </a:lnTo>
                      <a:lnTo>
                        <a:pt x="64009" y="525886"/>
                      </a:lnTo>
                      <a:lnTo>
                        <a:pt x="0" y="525886"/>
                      </a:lnTo>
                      <a:close/>
                    </a:path>
                  </a:pathLst>
                </a:custGeom>
                <a:solidFill>
                  <a:srgbClr val="FFB3C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6" name="任意多边形: 形状 8155"/>
                <p:cNvSpPr/>
                <p:nvPr/>
              </p:nvSpPr>
              <p:spPr>
                <a:xfrm>
                  <a:off x="8497062" y="4297108"/>
                  <a:ext cx="440340" cy="590073"/>
                </a:xfrm>
                <a:custGeom>
                  <a:avLst/>
                  <a:gdLst>
                    <a:gd name="connsiteX0" fmla="*/ 425196 w 440340"/>
                    <a:gd name="connsiteY0" fmla="*/ 590074 h 590073"/>
                    <a:gd name="connsiteX1" fmla="*/ 440341 w 440340"/>
                    <a:gd name="connsiteY1" fmla="*/ 0 h 590073"/>
                    <a:gd name="connsiteX2" fmla="*/ 2667 w 440340"/>
                    <a:gd name="connsiteY2" fmla="*/ 15526 h 590073"/>
                    <a:gd name="connsiteX3" fmla="*/ 0 w 440340"/>
                    <a:gd name="connsiteY3" fmla="*/ 590074 h 590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340" h="590073">
                      <a:moveTo>
                        <a:pt x="425196" y="590074"/>
                      </a:moveTo>
                      <a:lnTo>
                        <a:pt x="440341" y="0"/>
                      </a:lnTo>
                      <a:lnTo>
                        <a:pt x="2667" y="15526"/>
                      </a:lnTo>
                      <a:lnTo>
                        <a:pt x="0" y="590074"/>
                      </a:lnTo>
                      <a:close/>
                    </a:path>
                  </a:pathLst>
                </a:custGeom>
                <a:solidFill>
                  <a:srgbClr val="FFB3C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7" name="任意多边形: 形状 8156"/>
                <p:cNvSpPr/>
                <p:nvPr/>
              </p:nvSpPr>
              <p:spPr>
                <a:xfrm>
                  <a:off x="8488458" y="4305430"/>
                  <a:ext cx="485068" cy="16874"/>
                </a:xfrm>
                <a:custGeom>
                  <a:avLst/>
                  <a:gdLst>
                    <a:gd name="connsiteX0" fmla="*/ 480187 w 485068"/>
                    <a:gd name="connsiteY0" fmla="*/ 4917 h 16874"/>
                    <a:gd name="connsiteX1" fmla="*/ 7461 w 485068"/>
                    <a:gd name="connsiteY1" fmla="*/ 441 h 16874"/>
                    <a:gd name="connsiteX2" fmla="*/ 6318 w 485068"/>
                    <a:gd name="connsiteY2" fmla="*/ 13966 h 16874"/>
                    <a:gd name="connsiteX3" fmla="*/ 479329 w 485068"/>
                    <a:gd name="connsiteY3" fmla="*/ 15490 h 16874"/>
                    <a:gd name="connsiteX4" fmla="*/ 480187 w 485068"/>
                    <a:gd name="connsiteY4" fmla="*/ 4917 h 16874"/>
                    <a:gd name="connsiteX5" fmla="*/ 480187 w 485068"/>
                    <a:gd name="connsiteY5" fmla="*/ 4917 h 16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5068" h="16874">
                      <a:moveTo>
                        <a:pt x="480187" y="4917"/>
                      </a:moveTo>
                      <a:cubicBezTo>
                        <a:pt x="322834" y="536"/>
                        <a:pt x="164909" y="-798"/>
                        <a:pt x="7461" y="441"/>
                      </a:cubicBezTo>
                      <a:cubicBezTo>
                        <a:pt x="-1588" y="536"/>
                        <a:pt x="-2922" y="13776"/>
                        <a:pt x="6318" y="13966"/>
                      </a:cubicBezTo>
                      <a:cubicBezTo>
                        <a:pt x="163766" y="17205"/>
                        <a:pt x="321881" y="17776"/>
                        <a:pt x="479329" y="15490"/>
                      </a:cubicBezTo>
                      <a:cubicBezTo>
                        <a:pt x="486282" y="15300"/>
                        <a:pt x="487331" y="5108"/>
                        <a:pt x="480187" y="4917"/>
                      </a:cubicBezTo>
                      <a:lnTo>
                        <a:pt x="480187" y="4917"/>
                      </a:lnTo>
                      <a:close/>
                    </a:path>
                  </a:pathLst>
                </a:custGeom>
                <a:solidFill>
                  <a:srgbClr val="231C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8" name="任意多边形: 形状 8157"/>
                <p:cNvSpPr/>
                <p:nvPr/>
              </p:nvSpPr>
              <p:spPr>
                <a:xfrm>
                  <a:off x="8786717" y="4386357"/>
                  <a:ext cx="82249" cy="79628"/>
                </a:xfrm>
                <a:custGeom>
                  <a:avLst/>
                  <a:gdLst>
                    <a:gd name="connsiteX0" fmla="*/ 82010 w 82249"/>
                    <a:gd name="connsiteY0" fmla="*/ 3429 h 79628"/>
                    <a:gd name="connsiteX1" fmla="*/ 78677 w 82249"/>
                    <a:gd name="connsiteY1" fmla="*/ 79629 h 79628"/>
                    <a:gd name="connsiteX2" fmla="*/ 6382 w 82249"/>
                    <a:gd name="connsiteY2" fmla="*/ 79153 h 79628"/>
                    <a:gd name="connsiteX3" fmla="*/ 0 w 82249"/>
                    <a:gd name="connsiteY3" fmla="*/ 0 h 79628"/>
                    <a:gd name="connsiteX4" fmla="*/ 82010 w 82249"/>
                    <a:gd name="connsiteY4" fmla="*/ 3429 h 79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49" h="79628">
                      <a:moveTo>
                        <a:pt x="82010" y="3429"/>
                      </a:moveTo>
                      <a:cubicBezTo>
                        <a:pt x="83344" y="10668"/>
                        <a:pt x="78677" y="79629"/>
                        <a:pt x="78677" y="79629"/>
                      </a:cubicBezTo>
                      <a:lnTo>
                        <a:pt x="6382" y="79153"/>
                      </a:lnTo>
                      <a:lnTo>
                        <a:pt x="0" y="0"/>
                      </a:lnTo>
                      <a:lnTo>
                        <a:pt x="82010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9" name="任意多边形: 形状 8158"/>
                <p:cNvSpPr/>
                <p:nvPr/>
              </p:nvSpPr>
              <p:spPr>
                <a:xfrm>
                  <a:off x="8634221" y="4385309"/>
                  <a:ext cx="82250" cy="79629"/>
                </a:xfrm>
                <a:custGeom>
                  <a:avLst/>
                  <a:gdLst>
                    <a:gd name="connsiteX0" fmla="*/ 82011 w 82250"/>
                    <a:gd name="connsiteY0" fmla="*/ 3429 h 79629"/>
                    <a:gd name="connsiteX1" fmla="*/ 78677 w 82250"/>
                    <a:gd name="connsiteY1" fmla="*/ 79629 h 79629"/>
                    <a:gd name="connsiteX2" fmla="*/ 6382 w 82250"/>
                    <a:gd name="connsiteY2" fmla="*/ 79153 h 79629"/>
                    <a:gd name="connsiteX3" fmla="*/ 0 w 82250"/>
                    <a:gd name="connsiteY3" fmla="*/ 0 h 79629"/>
                    <a:gd name="connsiteX4" fmla="*/ 82011 w 82250"/>
                    <a:gd name="connsiteY4" fmla="*/ 3429 h 79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50" h="79629">
                      <a:moveTo>
                        <a:pt x="82011" y="3429"/>
                      </a:moveTo>
                      <a:cubicBezTo>
                        <a:pt x="83344" y="10668"/>
                        <a:pt x="78677" y="79629"/>
                        <a:pt x="78677" y="79629"/>
                      </a:cubicBezTo>
                      <a:lnTo>
                        <a:pt x="6382" y="79153"/>
                      </a:lnTo>
                      <a:lnTo>
                        <a:pt x="0" y="0"/>
                      </a:lnTo>
                      <a:lnTo>
                        <a:pt x="82011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0" name="任意多边形: 形状 8159"/>
                <p:cNvSpPr/>
                <p:nvPr/>
              </p:nvSpPr>
              <p:spPr>
                <a:xfrm>
                  <a:off x="8785574" y="4545996"/>
                  <a:ext cx="82253" cy="79629"/>
                </a:xfrm>
                <a:custGeom>
                  <a:avLst/>
                  <a:gdLst>
                    <a:gd name="connsiteX0" fmla="*/ 82010 w 82253"/>
                    <a:gd name="connsiteY0" fmla="*/ 3429 h 79629"/>
                    <a:gd name="connsiteX1" fmla="*/ 78772 w 82253"/>
                    <a:gd name="connsiteY1" fmla="*/ 79629 h 79629"/>
                    <a:gd name="connsiteX2" fmla="*/ 6382 w 82253"/>
                    <a:gd name="connsiteY2" fmla="*/ 79153 h 79629"/>
                    <a:gd name="connsiteX3" fmla="*/ 0 w 82253"/>
                    <a:gd name="connsiteY3" fmla="*/ 0 h 79629"/>
                    <a:gd name="connsiteX4" fmla="*/ 82010 w 82253"/>
                    <a:gd name="connsiteY4" fmla="*/ 3429 h 79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53" h="79629">
                      <a:moveTo>
                        <a:pt x="82010" y="3429"/>
                      </a:moveTo>
                      <a:cubicBezTo>
                        <a:pt x="83344" y="10668"/>
                        <a:pt x="78772" y="79629"/>
                        <a:pt x="78772" y="79629"/>
                      </a:cubicBezTo>
                      <a:lnTo>
                        <a:pt x="6382" y="79153"/>
                      </a:lnTo>
                      <a:lnTo>
                        <a:pt x="0" y="0"/>
                      </a:lnTo>
                      <a:lnTo>
                        <a:pt x="82010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1" name="任意多边形: 形状 8160"/>
                <p:cNvSpPr/>
                <p:nvPr/>
              </p:nvSpPr>
              <p:spPr>
                <a:xfrm>
                  <a:off x="8633174" y="4545044"/>
                  <a:ext cx="82249" cy="79628"/>
                </a:xfrm>
                <a:custGeom>
                  <a:avLst/>
                  <a:gdLst>
                    <a:gd name="connsiteX0" fmla="*/ 82010 w 82249"/>
                    <a:gd name="connsiteY0" fmla="*/ 3429 h 79628"/>
                    <a:gd name="connsiteX1" fmla="*/ 78677 w 82249"/>
                    <a:gd name="connsiteY1" fmla="*/ 79629 h 79628"/>
                    <a:gd name="connsiteX2" fmla="*/ 6382 w 82249"/>
                    <a:gd name="connsiteY2" fmla="*/ 79153 h 79628"/>
                    <a:gd name="connsiteX3" fmla="*/ 0 w 82249"/>
                    <a:gd name="connsiteY3" fmla="*/ 0 h 79628"/>
                    <a:gd name="connsiteX4" fmla="*/ 82010 w 82249"/>
                    <a:gd name="connsiteY4" fmla="*/ 3429 h 79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49" h="79628">
                      <a:moveTo>
                        <a:pt x="82010" y="3429"/>
                      </a:moveTo>
                      <a:cubicBezTo>
                        <a:pt x="83344" y="10668"/>
                        <a:pt x="78677" y="79629"/>
                        <a:pt x="78677" y="79629"/>
                      </a:cubicBezTo>
                      <a:lnTo>
                        <a:pt x="6382" y="79153"/>
                      </a:lnTo>
                      <a:lnTo>
                        <a:pt x="0" y="0"/>
                      </a:lnTo>
                      <a:lnTo>
                        <a:pt x="82010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2" name="任意多边形: 形状 8161"/>
                <p:cNvSpPr/>
                <p:nvPr/>
              </p:nvSpPr>
              <p:spPr>
                <a:xfrm>
                  <a:off x="8288178" y="4087272"/>
                  <a:ext cx="309181" cy="799909"/>
                </a:xfrm>
                <a:custGeom>
                  <a:avLst/>
                  <a:gdLst>
                    <a:gd name="connsiteX0" fmla="*/ 304990 w 309181"/>
                    <a:gd name="connsiteY0" fmla="*/ 799910 h 799909"/>
                    <a:gd name="connsiteX1" fmla="*/ 309181 w 309181"/>
                    <a:gd name="connsiteY1" fmla="*/ 2000 h 799909"/>
                    <a:gd name="connsiteX2" fmla="*/ 4286 w 309181"/>
                    <a:gd name="connsiteY2" fmla="*/ 0 h 799909"/>
                    <a:gd name="connsiteX3" fmla="*/ 0 w 309181"/>
                    <a:gd name="connsiteY3" fmla="*/ 799910 h 799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9181" h="799909">
                      <a:moveTo>
                        <a:pt x="304990" y="799910"/>
                      </a:moveTo>
                      <a:lnTo>
                        <a:pt x="309181" y="2000"/>
                      </a:lnTo>
                      <a:lnTo>
                        <a:pt x="4286" y="0"/>
                      </a:lnTo>
                      <a:lnTo>
                        <a:pt x="0" y="799910"/>
                      </a:lnTo>
                      <a:close/>
                    </a:path>
                  </a:pathLst>
                </a:custGeom>
                <a:solidFill>
                  <a:srgbClr val="FFFF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3" name="任意多边形: 形状 8162"/>
                <p:cNvSpPr/>
                <p:nvPr/>
              </p:nvSpPr>
              <p:spPr>
                <a:xfrm>
                  <a:off x="8327895" y="4133371"/>
                  <a:ext cx="216888" cy="207459"/>
                </a:xfrm>
                <a:custGeom>
                  <a:avLst/>
                  <a:gdLst>
                    <a:gd name="connsiteX0" fmla="*/ 216887 w 216888"/>
                    <a:gd name="connsiteY0" fmla="*/ 104396 h 207459"/>
                    <a:gd name="connsiteX1" fmla="*/ 107730 w 216888"/>
                    <a:gd name="connsiteY1" fmla="*/ 207457 h 207459"/>
                    <a:gd name="connsiteX2" fmla="*/ 2 w 216888"/>
                    <a:gd name="connsiteY2" fmla="*/ 103063 h 207459"/>
                    <a:gd name="connsiteX3" fmla="*/ 109159 w 216888"/>
                    <a:gd name="connsiteY3" fmla="*/ 2 h 207459"/>
                    <a:gd name="connsiteX4" fmla="*/ 216887 w 216888"/>
                    <a:gd name="connsiteY4" fmla="*/ 104396 h 20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6888" h="207459">
                      <a:moveTo>
                        <a:pt x="216887" y="104396"/>
                      </a:moveTo>
                      <a:cubicBezTo>
                        <a:pt x="216505" y="161642"/>
                        <a:pt x="167642" y="207838"/>
                        <a:pt x="107730" y="207457"/>
                      </a:cubicBezTo>
                      <a:cubicBezTo>
                        <a:pt x="47818" y="207076"/>
                        <a:pt x="-379" y="160308"/>
                        <a:pt x="2" y="103063"/>
                      </a:cubicBezTo>
                      <a:cubicBezTo>
                        <a:pt x="383" y="45818"/>
                        <a:pt x="49246" y="-379"/>
                        <a:pt x="109159" y="2"/>
                      </a:cubicBezTo>
                      <a:cubicBezTo>
                        <a:pt x="169071" y="383"/>
                        <a:pt x="217267" y="47151"/>
                        <a:pt x="216887" y="104396"/>
                      </a:cubicBezTo>
                      <a:close/>
                    </a:path>
                  </a:pathLst>
                </a:custGeom>
                <a:solidFill>
                  <a:srgbClr val="FFB9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4" name="任意多边形: 形状 8163"/>
                <p:cNvSpPr/>
                <p:nvPr/>
              </p:nvSpPr>
              <p:spPr>
                <a:xfrm>
                  <a:off x="8360090" y="4164232"/>
                  <a:ext cx="152498" cy="145830"/>
                </a:xfrm>
                <a:custGeom>
                  <a:avLst/>
                  <a:gdLst>
                    <a:gd name="connsiteX0" fmla="*/ 152497 w 152498"/>
                    <a:gd name="connsiteY0" fmla="*/ 73344 h 145830"/>
                    <a:gd name="connsiteX1" fmla="*/ 75726 w 152498"/>
                    <a:gd name="connsiteY1" fmla="*/ 145830 h 145830"/>
                    <a:gd name="connsiteX2" fmla="*/ 2 w 152498"/>
                    <a:gd name="connsiteY2" fmla="*/ 72392 h 145830"/>
                    <a:gd name="connsiteX3" fmla="*/ 76773 w 152498"/>
                    <a:gd name="connsiteY3" fmla="*/ 2 h 145830"/>
                    <a:gd name="connsiteX4" fmla="*/ 152497 w 152498"/>
                    <a:gd name="connsiteY4" fmla="*/ 73344 h 145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98" h="145830">
                      <a:moveTo>
                        <a:pt x="152497" y="73344"/>
                      </a:moveTo>
                      <a:cubicBezTo>
                        <a:pt x="152211" y="113635"/>
                        <a:pt x="117826" y="146020"/>
                        <a:pt x="75726" y="145830"/>
                      </a:cubicBezTo>
                      <a:cubicBezTo>
                        <a:pt x="33625" y="145544"/>
                        <a:pt x="-284" y="112683"/>
                        <a:pt x="2" y="72392"/>
                      </a:cubicBezTo>
                      <a:cubicBezTo>
                        <a:pt x="287" y="32101"/>
                        <a:pt x="34673" y="-284"/>
                        <a:pt x="76773" y="2"/>
                      </a:cubicBezTo>
                      <a:cubicBezTo>
                        <a:pt x="118874" y="192"/>
                        <a:pt x="152783" y="33054"/>
                        <a:pt x="152497" y="733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5" name="任意多边形: 形状 8164"/>
                <p:cNvSpPr/>
                <p:nvPr/>
              </p:nvSpPr>
              <p:spPr>
                <a:xfrm>
                  <a:off x="8433244" y="4179474"/>
                  <a:ext cx="61341" cy="71723"/>
                </a:xfrm>
                <a:custGeom>
                  <a:avLst/>
                  <a:gdLst>
                    <a:gd name="connsiteX0" fmla="*/ 54483 w 61341"/>
                    <a:gd name="connsiteY0" fmla="*/ 71723 h 71723"/>
                    <a:gd name="connsiteX1" fmla="*/ 0 w 61341"/>
                    <a:gd name="connsiteY1" fmla="*/ 71342 h 71723"/>
                    <a:gd name="connsiteX2" fmla="*/ 476 w 61341"/>
                    <a:gd name="connsiteY2" fmla="*/ 6477 h 71723"/>
                    <a:gd name="connsiteX3" fmla="*/ 476 w 61341"/>
                    <a:gd name="connsiteY3" fmla="*/ 6477 h 71723"/>
                    <a:gd name="connsiteX4" fmla="*/ 7334 w 61341"/>
                    <a:gd name="connsiteY4" fmla="*/ 0 h 71723"/>
                    <a:gd name="connsiteX5" fmla="*/ 7334 w 61341"/>
                    <a:gd name="connsiteY5" fmla="*/ 0 h 71723"/>
                    <a:gd name="connsiteX6" fmla="*/ 14097 w 61341"/>
                    <a:gd name="connsiteY6" fmla="*/ 6572 h 71723"/>
                    <a:gd name="connsiteX7" fmla="*/ 14097 w 61341"/>
                    <a:gd name="connsiteY7" fmla="*/ 6572 h 71723"/>
                    <a:gd name="connsiteX8" fmla="*/ 13716 w 61341"/>
                    <a:gd name="connsiteY8" fmla="*/ 58388 h 71723"/>
                    <a:gd name="connsiteX9" fmla="*/ 54578 w 61341"/>
                    <a:gd name="connsiteY9" fmla="*/ 58674 h 71723"/>
                    <a:gd name="connsiteX10" fmla="*/ 61341 w 61341"/>
                    <a:gd name="connsiteY10" fmla="*/ 65246 h 71723"/>
                    <a:gd name="connsiteX11" fmla="*/ 61341 w 61341"/>
                    <a:gd name="connsiteY11" fmla="*/ 65246 h 71723"/>
                    <a:gd name="connsiteX12" fmla="*/ 57435 w 61341"/>
                    <a:gd name="connsiteY12" fmla="*/ 71056 h 71723"/>
                    <a:gd name="connsiteX13" fmla="*/ 57435 w 61341"/>
                    <a:gd name="connsiteY13" fmla="*/ 71056 h 71723"/>
                    <a:gd name="connsiteX14" fmla="*/ 54483 w 61341"/>
                    <a:gd name="connsiteY14" fmla="*/ 71723 h 71723"/>
                    <a:gd name="connsiteX15" fmla="*/ 54483 w 61341"/>
                    <a:gd name="connsiteY15" fmla="*/ 71723 h 71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1341" h="71723">
                      <a:moveTo>
                        <a:pt x="54483" y="71723"/>
                      </a:moveTo>
                      <a:lnTo>
                        <a:pt x="0" y="71342"/>
                      </a:lnTo>
                      <a:lnTo>
                        <a:pt x="476" y="6477"/>
                      </a:lnTo>
                      <a:lnTo>
                        <a:pt x="476" y="6477"/>
                      </a:lnTo>
                      <a:cubicBezTo>
                        <a:pt x="476" y="2857"/>
                        <a:pt x="3524" y="0"/>
                        <a:pt x="7334" y="0"/>
                      </a:cubicBezTo>
                      <a:lnTo>
                        <a:pt x="7334" y="0"/>
                      </a:lnTo>
                      <a:cubicBezTo>
                        <a:pt x="11144" y="0"/>
                        <a:pt x="14097" y="2953"/>
                        <a:pt x="14097" y="6572"/>
                      </a:cubicBezTo>
                      <a:lnTo>
                        <a:pt x="14097" y="6572"/>
                      </a:lnTo>
                      <a:lnTo>
                        <a:pt x="13716" y="58388"/>
                      </a:lnTo>
                      <a:lnTo>
                        <a:pt x="54578" y="58674"/>
                      </a:lnTo>
                      <a:cubicBezTo>
                        <a:pt x="58293" y="58674"/>
                        <a:pt x="61341" y="61627"/>
                        <a:pt x="61341" y="65246"/>
                      </a:cubicBezTo>
                      <a:lnTo>
                        <a:pt x="61341" y="65246"/>
                      </a:lnTo>
                      <a:cubicBezTo>
                        <a:pt x="61341" y="67818"/>
                        <a:pt x="59722" y="70009"/>
                        <a:pt x="57435" y="71056"/>
                      </a:cubicBezTo>
                      <a:lnTo>
                        <a:pt x="57435" y="71056"/>
                      </a:lnTo>
                      <a:cubicBezTo>
                        <a:pt x="56483" y="71533"/>
                        <a:pt x="55531" y="71723"/>
                        <a:pt x="54483" y="71723"/>
                      </a:cubicBezTo>
                      <a:lnTo>
                        <a:pt x="54483" y="71723"/>
                      </a:lnTo>
                      <a:close/>
                    </a:path>
                  </a:pathLst>
                </a:custGeom>
                <a:solidFill>
                  <a:srgbClr val="231C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6" name="任意多边形: 形状 8165"/>
                <p:cNvSpPr/>
                <p:nvPr/>
              </p:nvSpPr>
              <p:spPr>
                <a:xfrm>
                  <a:off x="8347923" y="4375499"/>
                  <a:ext cx="65890" cy="63246"/>
                </a:xfrm>
                <a:custGeom>
                  <a:avLst/>
                  <a:gdLst>
                    <a:gd name="connsiteX0" fmla="*/ 263 w 65890"/>
                    <a:gd name="connsiteY0" fmla="*/ 1905 h 63246"/>
                    <a:gd name="connsiteX1" fmla="*/ 2073 w 65890"/>
                    <a:gd name="connsiteY1" fmla="*/ 62865 h 63246"/>
                    <a:gd name="connsiteX2" fmla="*/ 59890 w 65890"/>
                    <a:gd name="connsiteY2" fmla="*/ 63246 h 63246"/>
                    <a:gd name="connsiteX3" fmla="*/ 65890 w 65890"/>
                    <a:gd name="connsiteY3" fmla="*/ 0 h 63246"/>
                    <a:gd name="connsiteX4" fmla="*/ 263 w 65890"/>
                    <a:gd name="connsiteY4" fmla="*/ 1905 h 63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90" h="63246">
                      <a:moveTo>
                        <a:pt x="263" y="1905"/>
                      </a:moveTo>
                      <a:cubicBezTo>
                        <a:pt x="-880" y="7620"/>
                        <a:pt x="2073" y="62865"/>
                        <a:pt x="2073" y="62865"/>
                      </a:cubicBezTo>
                      <a:lnTo>
                        <a:pt x="59890" y="63246"/>
                      </a:lnTo>
                      <a:lnTo>
                        <a:pt x="65890" y="0"/>
                      </a:lnTo>
                      <a:lnTo>
                        <a:pt x="263" y="19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7" name="任意多边形: 形状 8166"/>
                <p:cNvSpPr/>
                <p:nvPr/>
              </p:nvSpPr>
              <p:spPr>
                <a:xfrm>
                  <a:off x="8469938" y="4376261"/>
                  <a:ext cx="65890" cy="63245"/>
                </a:xfrm>
                <a:custGeom>
                  <a:avLst/>
                  <a:gdLst>
                    <a:gd name="connsiteX0" fmla="*/ 263 w 65890"/>
                    <a:gd name="connsiteY0" fmla="*/ 1905 h 63245"/>
                    <a:gd name="connsiteX1" fmla="*/ 2073 w 65890"/>
                    <a:gd name="connsiteY1" fmla="*/ 62865 h 63245"/>
                    <a:gd name="connsiteX2" fmla="*/ 59890 w 65890"/>
                    <a:gd name="connsiteY2" fmla="*/ 63246 h 63245"/>
                    <a:gd name="connsiteX3" fmla="*/ 65890 w 65890"/>
                    <a:gd name="connsiteY3" fmla="*/ 0 h 63245"/>
                    <a:gd name="connsiteX4" fmla="*/ 263 w 65890"/>
                    <a:gd name="connsiteY4" fmla="*/ 1905 h 63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90" h="63245">
                      <a:moveTo>
                        <a:pt x="263" y="1905"/>
                      </a:moveTo>
                      <a:cubicBezTo>
                        <a:pt x="-880" y="7620"/>
                        <a:pt x="2073" y="62865"/>
                        <a:pt x="2073" y="62865"/>
                      </a:cubicBezTo>
                      <a:lnTo>
                        <a:pt x="59890" y="63246"/>
                      </a:lnTo>
                      <a:lnTo>
                        <a:pt x="65890" y="0"/>
                      </a:lnTo>
                      <a:lnTo>
                        <a:pt x="263" y="19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8" name="任意多边形: 形状 8167"/>
                <p:cNvSpPr/>
                <p:nvPr/>
              </p:nvSpPr>
              <p:spPr>
                <a:xfrm>
                  <a:off x="8347161" y="4486846"/>
                  <a:ext cx="65890" cy="63150"/>
                </a:xfrm>
                <a:custGeom>
                  <a:avLst/>
                  <a:gdLst>
                    <a:gd name="connsiteX0" fmla="*/ 263 w 65890"/>
                    <a:gd name="connsiteY0" fmla="*/ 1810 h 63150"/>
                    <a:gd name="connsiteX1" fmla="*/ 2073 w 65890"/>
                    <a:gd name="connsiteY1" fmla="*/ 62770 h 63150"/>
                    <a:gd name="connsiteX2" fmla="*/ 59890 w 65890"/>
                    <a:gd name="connsiteY2" fmla="*/ 63151 h 63150"/>
                    <a:gd name="connsiteX3" fmla="*/ 65890 w 65890"/>
                    <a:gd name="connsiteY3" fmla="*/ 0 h 63150"/>
                    <a:gd name="connsiteX4" fmla="*/ 263 w 65890"/>
                    <a:gd name="connsiteY4" fmla="*/ 1810 h 63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90" h="63150">
                      <a:moveTo>
                        <a:pt x="263" y="1810"/>
                      </a:moveTo>
                      <a:cubicBezTo>
                        <a:pt x="-880" y="7525"/>
                        <a:pt x="2073" y="62770"/>
                        <a:pt x="2073" y="62770"/>
                      </a:cubicBezTo>
                      <a:lnTo>
                        <a:pt x="59890" y="63151"/>
                      </a:lnTo>
                      <a:lnTo>
                        <a:pt x="65890" y="0"/>
                      </a:lnTo>
                      <a:lnTo>
                        <a:pt x="263" y="18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9" name="任意多边形: 形状 8168"/>
                <p:cNvSpPr/>
                <p:nvPr/>
              </p:nvSpPr>
              <p:spPr>
                <a:xfrm>
                  <a:off x="8469081" y="4487608"/>
                  <a:ext cx="65890" cy="63150"/>
                </a:xfrm>
                <a:custGeom>
                  <a:avLst/>
                  <a:gdLst>
                    <a:gd name="connsiteX0" fmla="*/ 263 w 65890"/>
                    <a:gd name="connsiteY0" fmla="*/ 1809 h 63150"/>
                    <a:gd name="connsiteX1" fmla="*/ 2073 w 65890"/>
                    <a:gd name="connsiteY1" fmla="*/ 62770 h 63150"/>
                    <a:gd name="connsiteX2" fmla="*/ 59890 w 65890"/>
                    <a:gd name="connsiteY2" fmla="*/ 63151 h 63150"/>
                    <a:gd name="connsiteX3" fmla="*/ 65890 w 65890"/>
                    <a:gd name="connsiteY3" fmla="*/ 0 h 63150"/>
                    <a:gd name="connsiteX4" fmla="*/ 263 w 65890"/>
                    <a:gd name="connsiteY4" fmla="*/ 1809 h 63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90" h="63150">
                      <a:moveTo>
                        <a:pt x="263" y="1809"/>
                      </a:moveTo>
                      <a:cubicBezTo>
                        <a:pt x="-880" y="7525"/>
                        <a:pt x="2073" y="62770"/>
                        <a:pt x="2073" y="62770"/>
                      </a:cubicBezTo>
                      <a:lnTo>
                        <a:pt x="59890" y="63151"/>
                      </a:lnTo>
                      <a:lnTo>
                        <a:pt x="65890" y="0"/>
                      </a:lnTo>
                      <a:lnTo>
                        <a:pt x="263" y="180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0" name="任意多边形: 形状 8169"/>
                <p:cNvSpPr/>
                <p:nvPr/>
              </p:nvSpPr>
              <p:spPr>
                <a:xfrm>
                  <a:off x="8346304" y="4603432"/>
                  <a:ext cx="65890" cy="63246"/>
                </a:xfrm>
                <a:custGeom>
                  <a:avLst/>
                  <a:gdLst>
                    <a:gd name="connsiteX0" fmla="*/ 263 w 65890"/>
                    <a:gd name="connsiteY0" fmla="*/ 1905 h 63246"/>
                    <a:gd name="connsiteX1" fmla="*/ 2072 w 65890"/>
                    <a:gd name="connsiteY1" fmla="*/ 62865 h 63246"/>
                    <a:gd name="connsiteX2" fmla="*/ 59889 w 65890"/>
                    <a:gd name="connsiteY2" fmla="*/ 63246 h 63246"/>
                    <a:gd name="connsiteX3" fmla="*/ 65890 w 65890"/>
                    <a:gd name="connsiteY3" fmla="*/ 0 h 63246"/>
                    <a:gd name="connsiteX4" fmla="*/ 263 w 65890"/>
                    <a:gd name="connsiteY4" fmla="*/ 1905 h 63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90" h="63246">
                      <a:moveTo>
                        <a:pt x="263" y="1905"/>
                      </a:moveTo>
                      <a:cubicBezTo>
                        <a:pt x="-880" y="7620"/>
                        <a:pt x="2072" y="62865"/>
                        <a:pt x="2072" y="62865"/>
                      </a:cubicBezTo>
                      <a:lnTo>
                        <a:pt x="59889" y="63246"/>
                      </a:lnTo>
                      <a:lnTo>
                        <a:pt x="65890" y="0"/>
                      </a:lnTo>
                      <a:lnTo>
                        <a:pt x="263" y="19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1" name="任意多边形: 形状 8170"/>
                <p:cNvSpPr/>
                <p:nvPr/>
              </p:nvSpPr>
              <p:spPr>
                <a:xfrm>
                  <a:off x="8468319" y="4604289"/>
                  <a:ext cx="65889" cy="63150"/>
                </a:xfrm>
                <a:custGeom>
                  <a:avLst/>
                  <a:gdLst>
                    <a:gd name="connsiteX0" fmla="*/ 263 w 65889"/>
                    <a:gd name="connsiteY0" fmla="*/ 1809 h 63150"/>
                    <a:gd name="connsiteX1" fmla="*/ 2073 w 65889"/>
                    <a:gd name="connsiteY1" fmla="*/ 62770 h 63150"/>
                    <a:gd name="connsiteX2" fmla="*/ 59889 w 65889"/>
                    <a:gd name="connsiteY2" fmla="*/ 63151 h 63150"/>
                    <a:gd name="connsiteX3" fmla="*/ 65890 w 65889"/>
                    <a:gd name="connsiteY3" fmla="*/ 0 h 63150"/>
                    <a:gd name="connsiteX4" fmla="*/ 263 w 65889"/>
                    <a:gd name="connsiteY4" fmla="*/ 1809 h 63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89" h="63150">
                      <a:moveTo>
                        <a:pt x="263" y="1809"/>
                      </a:moveTo>
                      <a:cubicBezTo>
                        <a:pt x="-880" y="7525"/>
                        <a:pt x="2073" y="62770"/>
                        <a:pt x="2073" y="62770"/>
                      </a:cubicBezTo>
                      <a:lnTo>
                        <a:pt x="59889" y="63151"/>
                      </a:lnTo>
                      <a:lnTo>
                        <a:pt x="65890" y="0"/>
                      </a:lnTo>
                      <a:lnTo>
                        <a:pt x="263" y="180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173" name="图形 8115"/>
            <p:cNvGrpSpPr/>
            <p:nvPr/>
          </p:nvGrpSpPr>
          <p:grpSpPr>
            <a:xfrm>
              <a:off x="4327" y="2964"/>
              <a:ext cx="2250" cy="2486"/>
              <a:chOff x="3509982" y="2756028"/>
              <a:chExt cx="1428943" cy="1578894"/>
            </a:xfrm>
          </p:grpSpPr>
          <p:grpSp>
            <p:nvGrpSpPr>
              <p:cNvPr id="8174" name="图形 8115"/>
              <p:cNvGrpSpPr/>
              <p:nvPr/>
            </p:nvGrpSpPr>
            <p:grpSpPr>
              <a:xfrm>
                <a:off x="3509982" y="2756028"/>
                <a:ext cx="1428943" cy="1578894"/>
                <a:chOff x="3509982" y="2756028"/>
                <a:chExt cx="1428943" cy="1578894"/>
              </a:xfrm>
            </p:grpSpPr>
            <p:grpSp>
              <p:nvGrpSpPr>
                <p:cNvPr id="8175" name="图形 8115"/>
                <p:cNvGrpSpPr/>
                <p:nvPr/>
              </p:nvGrpSpPr>
              <p:grpSpPr>
                <a:xfrm>
                  <a:off x="3509982" y="2756028"/>
                  <a:ext cx="1428943" cy="1578894"/>
                  <a:chOff x="3509982" y="2756028"/>
                  <a:chExt cx="1428943" cy="1578894"/>
                </a:xfrm>
              </p:grpSpPr>
              <p:sp>
                <p:nvSpPr>
                  <p:cNvPr id="8176" name="任意多边形: 形状 8175"/>
                  <p:cNvSpPr/>
                  <p:nvPr/>
                </p:nvSpPr>
                <p:spPr>
                  <a:xfrm>
                    <a:off x="3901249" y="3832764"/>
                    <a:ext cx="88677" cy="234505"/>
                  </a:xfrm>
                  <a:custGeom>
                    <a:avLst/>
                    <a:gdLst>
                      <a:gd name="connsiteX0" fmla="*/ 88678 w 88677"/>
                      <a:gd name="connsiteY0" fmla="*/ 8477 h 234505"/>
                      <a:gd name="connsiteX1" fmla="*/ 32385 w 88677"/>
                      <a:gd name="connsiteY1" fmla="*/ 234505 h 234505"/>
                      <a:gd name="connsiteX2" fmla="*/ 0 w 88677"/>
                      <a:gd name="connsiteY2" fmla="*/ 213265 h 234505"/>
                      <a:gd name="connsiteX3" fmla="*/ 69247 w 88677"/>
                      <a:gd name="connsiteY3" fmla="*/ 0 h 234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8677" h="234505">
                        <a:moveTo>
                          <a:pt x="88678" y="8477"/>
                        </a:moveTo>
                        <a:lnTo>
                          <a:pt x="32385" y="234505"/>
                        </a:lnTo>
                        <a:lnTo>
                          <a:pt x="0" y="213265"/>
                        </a:lnTo>
                        <a:lnTo>
                          <a:pt x="69247" y="0"/>
                        </a:lnTo>
                      </a:path>
                    </a:pathLst>
                  </a:custGeom>
                  <a:solidFill>
                    <a:srgbClr val="231C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77" name="任意多边形: 形状 8176"/>
                  <p:cNvSpPr/>
                  <p:nvPr/>
                </p:nvSpPr>
                <p:spPr>
                  <a:xfrm>
                    <a:off x="3728275" y="3773042"/>
                    <a:ext cx="187928" cy="164496"/>
                  </a:xfrm>
                  <a:custGeom>
                    <a:avLst/>
                    <a:gdLst>
                      <a:gd name="connsiteX0" fmla="*/ 168974 w 187928"/>
                      <a:gd name="connsiteY0" fmla="*/ 36671 h 164496"/>
                      <a:gd name="connsiteX1" fmla="*/ 34576 w 187928"/>
                      <a:gd name="connsiteY1" fmla="*/ 164497 h 164496"/>
                      <a:gd name="connsiteX2" fmla="*/ 0 w 187928"/>
                      <a:gd name="connsiteY2" fmla="*/ 143256 h 164496"/>
                      <a:gd name="connsiteX3" fmla="*/ 187928 w 187928"/>
                      <a:gd name="connsiteY3" fmla="*/ 0 h 1644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7928" h="164496">
                        <a:moveTo>
                          <a:pt x="168974" y="36671"/>
                        </a:moveTo>
                        <a:lnTo>
                          <a:pt x="34576" y="164497"/>
                        </a:lnTo>
                        <a:lnTo>
                          <a:pt x="0" y="143256"/>
                        </a:lnTo>
                        <a:cubicBezTo>
                          <a:pt x="0" y="143256"/>
                          <a:pt x="145066" y="17526"/>
                          <a:pt x="187928" y="0"/>
                        </a:cubicBezTo>
                      </a:path>
                    </a:pathLst>
                  </a:custGeom>
                  <a:solidFill>
                    <a:srgbClr val="231C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78" name="任意多边形: 形状 8177"/>
                  <p:cNvSpPr/>
                  <p:nvPr/>
                </p:nvSpPr>
                <p:spPr>
                  <a:xfrm>
                    <a:off x="3907916" y="3540633"/>
                    <a:ext cx="253460" cy="304038"/>
                  </a:xfrm>
                  <a:custGeom>
                    <a:avLst/>
                    <a:gdLst>
                      <a:gd name="connsiteX0" fmla="*/ 253460 w 253460"/>
                      <a:gd name="connsiteY0" fmla="*/ 110109 h 304038"/>
                      <a:gd name="connsiteX1" fmla="*/ 96869 w 253460"/>
                      <a:gd name="connsiteY1" fmla="*/ 304038 h 304038"/>
                      <a:gd name="connsiteX2" fmla="*/ 0 w 253460"/>
                      <a:gd name="connsiteY2" fmla="*/ 233172 h 304038"/>
                      <a:gd name="connsiteX3" fmla="*/ 126587 w 253460"/>
                      <a:gd name="connsiteY3" fmla="*/ 0 h 304038"/>
                      <a:gd name="connsiteX4" fmla="*/ 198311 w 253460"/>
                      <a:gd name="connsiteY4" fmla="*/ 14288 h 304038"/>
                      <a:gd name="connsiteX5" fmla="*/ 225838 w 253460"/>
                      <a:gd name="connsiteY5" fmla="*/ 56102 h 304038"/>
                      <a:gd name="connsiteX6" fmla="*/ 243554 w 253460"/>
                      <a:gd name="connsiteY6" fmla="*/ 110299 h 304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3460" h="304038">
                        <a:moveTo>
                          <a:pt x="253460" y="110109"/>
                        </a:moveTo>
                        <a:lnTo>
                          <a:pt x="96869" y="304038"/>
                        </a:lnTo>
                        <a:lnTo>
                          <a:pt x="0" y="233172"/>
                        </a:lnTo>
                        <a:lnTo>
                          <a:pt x="126587" y="0"/>
                        </a:lnTo>
                        <a:cubicBezTo>
                          <a:pt x="126587" y="0"/>
                          <a:pt x="188404" y="6953"/>
                          <a:pt x="198311" y="14288"/>
                        </a:cubicBezTo>
                        <a:cubicBezTo>
                          <a:pt x="208217" y="21622"/>
                          <a:pt x="220790" y="48673"/>
                          <a:pt x="225838" y="56102"/>
                        </a:cubicBezTo>
                        <a:cubicBezTo>
                          <a:pt x="230791" y="63437"/>
                          <a:pt x="243554" y="110299"/>
                          <a:pt x="243554" y="110299"/>
                        </a:cubicBezTo>
                      </a:path>
                    </a:pathLst>
                  </a:custGeom>
                  <a:solidFill>
                    <a:srgbClr val="FFAC9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179" name="图形 8115"/>
                  <p:cNvGrpSpPr/>
                  <p:nvPr/>
                </p:nvGrpSpPr>
                <p:grpSpPr>
                  <a:xfrm>
                    <a:off x="4777835" y="3260588"/>
                    <a:ext cx="161091" cy="136971"/>
                    <a:chOff x="4777835" y="3260588"/>
                    <a:chExt cx="161091" cy="136971"/>
                  </a:xfrm>
                </p:grpSpPr>
                <p:sp>
                  <p:nvSpPr>
                    <p:cNvPr id="8180" name="任意多边形: 形状 8179"/>
                    <p:cNvSpPr/>
                    <p:nvPr/>
                  </p:nvSpPr>
                  <p:spPr>
                    <a:xfrm>
                      <a:off x="4777835" y="3260588"/>
                      <a:ext cx="161091" cy="136971"/>
                    </a:xfrm>
                    <a:custGeom>
                      <a:avLst/>
                      <a:gdLst>
                        <a:gd name="connsiteX0" fmla="*/ 49339 w 161091"/>
                        <a:gd name="connsiteY0" fmla="*/ 125835 h 136971"/>
                        <a:gd name="connsiteX1" fmla="*/ 136208 w 161091"/>
                        <a:gd name="connsiteY1" fmla="*/ 128787 h 136971"/>
                        <a:gd name="connsiteX2" fmla="*/ 105728 w 161091"/>
                        <a:gd name="connsiteY2" fmla="*/ 109833 h 136971"/>
                        <a:gd name="connsiteX3" fmla="*/ 159925 w 161091"/>
                        <a:gd name="connsiteY3" fmla="*/ 32109 h 136971"/>
                        <a:gd name="connsiteX4" fmla="*/ 144494 w 161091"/>
                        <a:gd name="connsiteY4" fmla="*/ 31918 h 136971"/>
                        <a:gd name="connsiteX5" fmla="*/ 139827 w 161091"/>
                        <a:gd name="connsiteY5" fmla="*/ 5724 h 136971"/>
                        <a:gd name="connsiteX6" fmla="*/ 121253 w 161091"/>
                        <a:gd name="connsiteY6" fmla="*/ 10963 h 136971"/>
                        <a:gd name="connsiteX7" fmla="*/ 109728 w 161091"/>
                        <a:gd name="connsiteY7" fmla="*/ 9 h 136971"/>
                        <a:gd name="connsiteX8" fmla="*/ 79915 w 161091"/>
                        <a:gd name="connsiteY8" fmla="*/ 14487 h 136971"/>
                        <a:gd name="connsiteX9" fmla="*/ 62865 w 161091"/>
                        <a:gd name="connsiteY9" fmla="*/ 12582 h 136971"/>
                        <a:gd name="connsiteX10" fmla="*/ 0 w 161091"/>
                        <a:gd name="connsiteY10" fmla="*/ 76971 h 1369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61091" h="136971">
                          <a:moveTo>
                            <a:pt x="49339" y="125835"/>
                          </a:moveTo>
                          <a:cubicBezTo>
                            <a:pt x="49339" y="125835"/>
                            <a:pt x="133159" y="148790"/>
                            <a:pt x="136208" y="128787"/>
                          </a:cubicBezTo>
                          <a:cubicBezTo>
                            <a:pt x="138303" y="114881"/>
                            <a:pt x="105728" y="109833"/>
                            <a:pt x="105728" y="109833"/>
                          </a:cubicBezTo>
                          <a:cubicBezTo>
                            <a:pt x="105728" y="109833"/>
                            <a:pt x="170497" y="51635"/>
                            <a:pt x="159925" y="32109"/>
                          </a:cubicBezTo>
                          <a:cubicBezTo>
                            <a:pt x="159925" y="32109"/>
                            <a:pt x="150495" y="27536"/>
                            <a:pt x="144494" y="31918"/>
                          </a:cubicBezTo>
                          <a:cubicBezTo>
                            <a:pt x="144494" y="31918"/>
                            <a:pt x="149924" y="8391"/>
                            <a:pt x="139827" y="5724"/>
                          </a:cubicBezTo>
                          <a:cubicBezTo>
                            <a:pt x="129730" y="3057"/>
                            <a:pt x="121253" y="10963"/>
                            <a:pt x="121253" y="10963"/>
                          </a:cubicBezTo>
                          <a:cubicBezTo>
                            <a:pt x="121253" y="10963"/>
                            <a:pt x="117634" y="-372"/>
                            <a:pt x="109728" y="9"/>
                          </a:cubicBezTo>
                          <a:cubicBezTo>
                            <a:pt x="101822" y="390"/>
                            <a:pt x="79915" y="14487"/>
                            <a:pt x="79915" y="14487"/>
                          </a:cubicBezTo>
                          <a:cubicBezTo>
                            <a:pt x="79915" y="14487"/>
                            <a:pt x="76295" y="6486"/>
                            <a:pt x="62865" y="12582"/>
                          </a:cubicBezTo>
                          <a:cubicBezTo>
                            <a:pt x="49435" y="18678"/>
                            <a:pt x="0" y="76971"/>
                            <a:pt x="0" y="76971"/>
                          </a:cubicBezTo>
                        </a:path>
                      </a:pathLst>
                    </a:custGeom>
                    <a:solidFill>
                      <a:srgbClr val="FFAC9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181" name="任意多边形: 形状 8180"/>
                    <p:cNvSpPr/>
                    <p:nvPr/>
                  </p:nvSpPr>
                  <p:spPr>
                    <a:xfrm>
                      <a:off x="4838727" y="3267792"/>
                      <a:ext cx="66244" cy="48798"/>
                    </a:xfrm>
                    <a:custGeom>
                      <a:avLst/>
                      <a:gdLst>
                        <a:gd name="connsiteX0" fmla="*/ 65600 w 66244"/>
                        <a:gd name="connsiteY0" fmla="*/ 3378 h 48798"/>
                        <a:gd name="connsiteX1" fmla="*/ 3116 w 66244"/>
                        <a:gd name="connsiteY1" fmla="*/ 48432 h 48798"/>
                        <a:gd name="connsiteX2" fmla="*/ 925 w 66244"/>
                        <a:gd name="connsiteY2" fmla="*/ 44812 h 48798"/>
                        <a:gd name="connsiteX3" fmla="*/ 63123 w 66244"/>
                        <a:gd name="connsiteY3" fmla="*/ 330 h 48798"/>
                        <a:gd name="connsiteX4" fmla="*/ 65600 w 66244"/>
                        <a:gd name="connsiteY4" fmla="*/ 3378 h 48798"/>
                        <a:gd name="connsiteX5" fmla="*/ 65600 w 66244"/>
                        <a:gd name="connsiteY5" fmla="*/ 3378 h 48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6244" h="48798">
                          <a:moveTo>
                            <a:pt x="65600" y="3378"/>
                          </a:moveTo>
                          <a:cubicBezTo>
                            <a:pt x="45407" y="19285"/>
                            <a:pt x="24452" y="34144"/>
                            <a:pt x="3116" y="48432"/>
                          </a:cubicBezTo>
                          <a:cubicBezTo>
                            <a:pt x="830" y="49956"/>
                            <a:pt x="-1266" y="46336"/>
                            <a:pt x="925" y="44812"/>
                          </a:cubicBezTo>
                          <a:cubicBezTo>
                            <a:pt x="21690" y="30048"/>
                            <a:pt x="42740" y="15666"/>
                            <a:pt x="63123" y="330"/>
                          </a:cubicBezTo>
                          <a:cubicBezTo>
                            <a:pt x="65028" y="-1003"/>
                            <a:pt x="67410" y="2045"/>
                            <a:pt x="65600" y="3378"/>
                          </a:cubicBezTo>
                          <a:lnTo>
                            <a:pt x="65600" y="3378"/>
                          </a:lnTo>
                          <a:close/>
                        </a:path>
                      </a:pathLst>
                    </a:custGeom>
                    <a:solidFill>
                      <a:srgbClr val="231C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182" name="任意多边形: 形状 8181"/>
                    <p:cNvSpPr/>
                    <p:nvPr/>
                  </p:nvSpPr>
                  <p:spPr>
                    <a:xfrm>
                      <a:off x="4824723" y="3261472"/>
                      <a:ext cx="52586" cy="42663"/>
                    </a:xfrm>
                    <a:custGeom>
                      <a:avLst/>
                      <a:gdLst>
                        <a:gd name="connsiteX0" fmla="*/ 51600 w 52586"/>
                        <a:gd name="connsiteY0" fmla="*/ 4460 h 42663"/>
                        <a:gd name="connsiteX1" fmla="*/ 2546 w 52586"/>
                        <a:gd name="connsiteY1" fmla="*/ 42369 h 42663"/>
                        <a:gd name="connsiteX2" fmla="*/ 451 w 52586"/>
                        <a:gd name="connsiteY2" fmla="*/ 39798 h 42663"/>
                        <a:gd name="connsiteX3" fmla="*/ 49219 w 52586"/>
                        <a:gd name="connsiteY3" fmla="*/ 459 h 42663"/>
                        <a:gd name="connsiteX4" fmla="*/ 51600 w 52586"/>
                        <a:gd name="connsiteY4" fmla="*/ 4460 h 42663"/>
                        <a:gd name="connsiteX5" fmla="*/ 51600 w 52586"/>
                        <a:gd name="connsiteY5" fmla="*/ 4460 h 42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2586" h="42663">
                          <a:moveTo>
                            <a:pt x="51600" y="4460"/>
                          </a:moveTo>
                          <a:cubicBezTo>
                            <a:pt x="35026" y="16747"/>
                            <a:pt x="19310" y="30273"/>
                            <a:pt x="2546" y="42369"/>
                          </a:cubicBezTo>
                          <a:cubicBezTo>
                            <a:pt x="1022" y="43512"/>
                            <a:pt x="-883" y="41036"/>
                            <a:pt x="451" y="39798"/>
                          </a:cubicBezTo>
                          <a:cubicBezTo>
                            <a:pt x="15786" y="25700"/>
                            <a:pt x="32550" y="13032"/>
                            <a:pt x="49219" y="459"/>
                          </a:cubicBezTo>
                          <a:cubicBezTo>
                            <a:pt x="51600" y="-1351"/>
                            <a:pt x="53981" y="2650"/>
                            <a:pt x="51600" y="4460"/>
                          </a:cubicBezTo>
                          <a:lnTo>
                            <a:pt x="51600" y="4460"/>
                          </a:lnTo>
                          <a:close/>
                        </a:path>
                      </a:pathLst>
                    </a:custGeom>
                    <a:solidFill>
                      <a:srgbClr val="231C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183" name="任意多边形: 形状 8182"/>
                    <p:cNvSpPr/>
                    <p:nvPr/>
                  </p:nvSpPr>
                  <p:spPr>
                    <a:xfrm>
                      <a:off x="4869188" y="3282371"/>
                      <a:ext cx="58703" cy="45931"/>
                    </a:xfrm>
                    <a:custGeom>
                      <a:avLst/>
                      <a:gdLst>
                        <a:gd name="connsiteX0" fmla="*/ 57236 w 58703"/>
                        <a:gd name="connsiteY0" fmla="*/ 6134 h 45931"/>
                        <a:gd name="connsiteX1" fmla="*/ 2277 w 58703"/>
                        <a:gd name="connsiteY1" fmla="*/ 45663 h 45931"/>
                        <a:gd name="connsiteX2" fmla="*/ 467 w 58703"/>
                        <a:gd name="connsiteY2" fmla="*/ 43282 h 45931"/>
                        <a:gd name="connsiteX3" fmla="*/ 53998 w 58703"/>
                        <a:gd name="connsiteY3" fmla="*/ 610 h 45931"/>
                        <a:gd name="connsiteX4" fmla="*/ 57236 w 58703"/>
                        <a:gd name="connsiteY4" fmla="*/ 6134 h 45931"/>
                        <a:gd name="connsiteX5" fmla="*/ 57236 w 58703"/>
                        <a:gd name="connsiteY5" fmla="*/ 6134 h 459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8703" h="45931">
                          <a:moveTo>
                            <a:pt x="57236" y="6134"/>
                          </a:moveTo>
                          <a:cubicBezTo>
                            <a:pt x="38091" y="17945"/>
                            <a:pt x="20184" y="32042"/>
                            <a:pt x="2277" y="45663"/>
                          </a:cubicBezTo>
                          <a:cubicBezTo>
                            <a:pt x="944" y="46711"/>
                            <a:pt x="-866" y="44425"/>
                            <a:pt x="467" y="43282"/>
                          </a:cubicBezTo>
                          <a:cubicBezTo>
                            <a:pt x="18184" y="28709"/>
                            <a:pt x="35615" y="14231"/>
                            <a:pt x="53998" y="610"/>
                          </a:cubicBezTo>
                          <a:cubicBezTo>
                            <a:pt x="57236" y="-1867"/>
                            <a:pt x="60761" y="3848"/>
                            <a:pt x="57236" y="6134"/>
                          </a:cubicBezTo>
                          <a:lnTo>
                            <a:pt x="57236" y="6134"/>
                          </a:lnTo>
                          <a:close/>
                        </a:path>
                      </a:pathLst>
                    </a:custGeom>
                    <a:solidFill>
                      <a:srgbClr val="231C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8184" name="任意多边形: 形状 8183"/>
                  <p:cNvSpPr/>
                  <p:nvPr/>
                </p:nvSpPr>
                <p:spPr>
                  <a:xfrm>
                    <a:off x="4582096" y="3279266"/>
                    <a:ext cx="290036" cy="136486"/>
                  </a:xfrm>
                  <a:custGeom>
                    <a:avLst/>
                    <a:gdLst>
                      <a:gd name="connsiteX0" fmla="*/ 0 w 290036"/>
                      <a:gd name="connsiteY0" fmla="*/ 0 h 136486"/>
                      <a:gd name="connsiteX1" fmla="*/ 275368 w 290036"/>
                      <a:gd name="connsiteY1" fmla="*/ 40196 h 136486"/>
                      <a:gd name="connsiteX2" fmla="*/ 290036 w 290036"/>
                      <a:gd name="connsiteY2" fmla="*/ 107061 h 136486"/>
                      <a:gd name="connsiteX3" fmla="*/ 1048 w 290036"/>
                      <a:gd name="connsiteY3" fmla="*/ 134017 h 136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0036" h="136486">
                        <a:moveTo>
                          <a:pt x="0" y="0"/>
                        </a:moveTo>
                        <a:lnTo>
                          <a:pt x="275368" y="40196"/>
                        </a:lnTo>
                        <a:lnTo>
                          <a:pt x="290036" y="107061"/>
                        </a:lnTo>
                        <a:cubicBezTo>
                          <a:pt x="290036" y="107061"/>
                          <a:pt x="191643" y="146590"/>
                          <a:pt x="1048" y="134017"/>
                        </a:cubicBezTo>
                      </a:path>
                    </a:pathLst>
                  </a:custGeom>
                  <a:solidFill>
                    <a:srgbClr val="FFAC9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85" name="任意多边形: 形状 8184"/>
                  <p:cNvSpPr/>
                  <p:nvPr/>
                </p:nvSpPr>
                <p:spPr>
                  <a:xfrm>
                    <a:off x="3700272" y="2781680"/>
                    <a:ext cx="170021" cy="182975"/>
                  </a:xfrm>
                  <a:custGeom>
                    <a:avLst/>
                    <a:gdLst>
                      <a:gd name="connsiteX0" fmla="*/ 128778 w 170021"/>
                      <a:gd name="connsiteY0" fmla="*/ 182975 h 182975"/>
                      <a:gd name="connsiteX1" fmla="*/ 69437 w 170021"/>
                      <a:gd name="connsiteY1" fmla="*/ 142589 h 182975"/>
                      <a:gd name="connsiteX2" fmla="*/ 0 w 170021"/>
                      <a:gd name="connsiteY2" fmla="*/ 0 h 182975"/>
                      <a:gd name="connsiteX3" fmla="*/ 57531 w 170021"/>
                      <a:gd name="connsiteY3" fmla="*/ 6668 h 182975"/>
                      <a:gd name="connsiteX4" fmla="*/ 116681 w 170021"/>
                      <a:gd name="connsiteY4" fmla="*/ 78391 h 182975"/>
                      <a:gd name="connsiteX5" fmla="*/ 170021 w 170021"/>
                      <a:gd name="connsiteY5" fmla="*/ 131826 h 182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021" h="182975">
                        <a:moveTo>
                          <a:pt x="128778" y="182975"/>
                        </a:moveTo>
                        <a:cubicBezTo>
                          <a:pt x="120777" y="180499"/>
                          <a:pt x="69437" y="142589"/>
                          <a:pt x="69437" y="142589"/>
                        </a:cubicBezTo>
                        <a:cubicBezTo>
                          <a:pt x="69437" y="142589"/>
                          <a:pt x="7525" y="60579"/>
                          <a:pt x="0" y="0"/>
                        </a:cubicBezTo>
                        <a:lnTo>
                          <a:pt x="57531" y="6668"/>
                        </a:lnTo>
                        <a:lnTo>
                          <a:pt x="116681" y="78391"/>
                        </a:lnTo>
                        <a:lnTo>
                          <a:pt x="170021" y="131826"/>
                        </a:lnTo>
                      </a:path>
                    </a:pathLst>
                  </a:custGeom>
                  <a:solidFill>
                    <a:srgbClr val="2349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86" name="任意多边形: 形状 8185"/>
                  <p:cNvSpPr/>
                  <p:nvPr/>
                </p:nvSpPr>
                <p:spPr>
                  <a:xfrm>
                    <a:off x="3699477" y="2756028"/>
                    <a:ext cx="157671" cy="126998"/>
                  </a:xfrm>
                  <a:custGeom>
                    <a:avLst/>
                    <a:gdLst>
                      <a:gd name="connsiteX0" fmla="*/ 116428 w 157671"/>
                      <a:gd name="connsiteY0" fmla="*/ 126998 h 126998"/>
                      <a:gd name="connsiteX1" fmla="*/ 319 w 157671"/>
                      <a:gd name="connsiteY1" fmla="*/ 20604 h 126998"/>
                      <a:gd name="connsiteX2" fmla="*/ 157672 w 157671"/>
                      <a:gd name="connsiteY2" fmla="*/ 83374 h 126998"/>
                      <a:gd name="connsiteX3" fmla="*/ 116428 w 157671"/>
                      <a:gd name="connsiteY3" fmla="*/ 126998 h 12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671" h="126998">
                        <a:moveTo>
                          <a:pt x="116428" y="126998"/>
                        </a:moveTo>
                        <a:cubicBezTo>
                          <a:pt x="108427" y="124522"/>
                          <a:pt x="-6825" y="43083"/>
                          <a:pt x="319" y="20604"/>
                        </a:cubicBezTo>
                        <a:cubicBezTo>
                          <a:pt x="7462" y="-1875"/>
                          <a:pt x="41562" y="-30545"/>
                          <a:pt x="157672" y="83374"/>
                        </a:cubicBezTo>
                        <a:lnTo>
                          <a:pt x="116428" y="126998"/>
                        </a:lnTo>
                        <a:close/>
                      </a:path>
                    </a:pathLst>
                  </a:custGeom>
                  <a:solidFill>
                    <a:srgbClr val="9FA49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87" name="任意多边形: 形状 8186"/>
                  <p:cNvSpPr/>
                  <p:nvPr/>
                </p:nvSpPr>
                <p:spPr>
                  <a:xfrm>
                    <a:off x="3769233" y="2825686"/>
                    <a:ext cx="264318" cy="261842"/>
                  </a:xfrm>
                  <a:custGeom>
                    <a:avLst/>
                    <a:gdLst>
                      <a:gd name="connsiteX0" fmla="*/ 0 w 264318"/>
                      <a:gd name="connsiteY0" fmla="*/ 93535 h 261842"/>
                      <a:gd name="connsiteX1" fmla="*/ 79343 w 264318"/>
                      <a:gd name="connsiteY1" fmla="*/ 0 h 261842"/>
                      <a:gd name="connsiteX2" fmla="*/ 264319 w 264318"/>
                      <a:gd name="connsiteY2" fmla="*/ 138875 h 261842"/>
                      <a:gd name="connsiteX3" fmla="*/ 115824 w 264318"/>
                      <a:gd name="connsiteY3" fmla="*/ 261842 h 261842"/>
                      <a:gd name="connsiteX4" fmla="*/ 0 w 264318"/>
                      <a:gd name="connsiteY4" fmla="*/ 93535 h 261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4318" h="261842">
                        <a:moveTo>
                          <a:pt x="0" y="93535"/>
                        </a:moveTo>
                        <a:lnTo>
                          <a:pt x="79343" y="0"/>
                        </a:lnTo>
                        <a:cubicBezTo>
                          <a:pt x="79343" y="0"/>
                          <a:pt x="192596" y="85725"/>
                          <a:pt x="264319" y="138875"/>
                        </a:cubicBezTo>
                        <a:cubicBezTo>
                          <a:pt x="212788" y="177737"/>
                          <a:pt x="163830" y="219170"/>
                          <a:pt x="115824" y="261842"/>
                        </a:cubicBezTo>
                        <a:cubicBezTo>
                          <a:pt x="76390" y="215551"/>
                          <a:pt x="31337" y="155924"/>
                          <a:pt x="0" y="93535"/>
                        </a:cubicBezTo>
                        <a:close/>
                      </a:path>
                    </a:pathLst>
                  </a:custGeom>
                  <a:solidFill>
                    <a:srgbClr val="FFAC9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88" name="任意多边形: 形状 8187"/>
                  <p:cNvSpPr/>
                  <p:nvPr/>
                </p:nvSpPr>
                <p:spPr>
                  <a:xfrm>
                    <a:off x="3769233" y="2825686"/>
                    <a:ext cx="131444" cy="144779"/>
                  </a:xfrm>
                  <a:custGeom>
                    <a:avLst/>
                    <a:gdLst>
                      <a:gd name="connsiteX0" fmla="*/ 0 w 131444"/>
                      <a:gd name="connsiteY0" fmla="*/ 93535 h 144779"/>
                      <a:gd name="connsiteX1" fmla="*/ 79343 w 131444"/>
                      <a:gd name="connsiteY1" fmla="*/ 0 h 144779"/>
                      <a:gd name="connsiteX2" fmla="*/ 131445 w 131444"/>
                      <a:gd name="connsiteY2" fmla="*/ 39338 h 144779"/>
                      <a:gd name="connsiteX3" fmla="*/ 28956 w 131444"/>
                      <a:gd name="connsiteY3" fmla="*/ 144780 h 144779"/>
                      <a:gd name="connsiteX4" fmla="*/ 0 w 131444"/>
                      <a:gd name="connsiteY4" fmla="*/ 93535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444" h="144779">
                        <a:moveTo>
                          <a:pt x="0" y="93535"/>
                        </a:moveTo>
                        <a:lnTo>
                          <a:pt x="79343" y="0"/>
                        </a:lnTo>
                        <a:cubicBezTo>
                          <a:pt x="79343" y="0"/>
                          <a:pt x="101060" y="16478"/>
                          <a:pt x="131445" y="39338"/>
                        </a:cubicBezTo>
                        <a:lnTo>
                          <a:pt x="28956" y="144780"/>
                        </a:lnTo>
                        <a:cubicBezTo>
                          <a:pt x="18574" y="128016"/>
                          <a:pt x="8763" y="110871"/>
                          <a:pt x="0" y="935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89" name="任意多边形: 形状 8188"/>
                  <p:cNvSpPr/>
                  <p:nvPr/>
                </p:nvSpPr>
                <p:spPr>
                  <a:xfrm>
                    <a:off x="3510819" y="2945701"/>
                    <a:ext cx="173736" cy="179165"/>
                  </a:xfrm>
                  <a:custGeom>
                    <a:avLst/>
                    <a:gdLst>
                      <a:gd name="connsiteX0" fmla="*/ 134017 w 173736"/>
                      <a:gd name="connsiteY0" fmla="*/ 179165 h 179165"/>
                      <a:gd name="connsiteX1" fmla="*/ 73533 w 173736"/>
                      <a:gd name="connsiteY1" fmla="*/ 140494 h 179165"/>
                      <a:gd name="connsiteX2" fmla="*/ 0 w 173736"/>
                      <a:gd name="connsiteY2" fmla="*/ 0 h 179165"/>
                      <a:gd name="connsiteX3" fmla="*/ 57626 w 173736"/>
                      <a:gd name="connsiteY3" fmla="*/ 5048 h 179165"/>
                      <a:gd name="connsiteX4" fmla="*/ 118872 w 173736"/>
                      <a:gd name="connsiteY4" fmla="*/ 75057 h 179165"/>
                      <a:gd name="connsiteX5" fmla="*/ 173736 w 173736"/>
                      <a:gd name="connsiteY5" fmla="*/ 126968 h 179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3736" h="179165">
                        <a:moveTo>
                          <a:pt x="134017" y="179165"/>
                        </a:moveTo>
                        <a:cubicBezTo>
                          <a:pt x="125921" y="176975"/>
                          <a:pt x="73533" y="140494"/>
                          <a:pt x="73533" y="140494"/>
                        </a:cubicBezTo>
                        <a:cubicBezTo>
                          <a:pt x="73533" y="140494"/>
                          <a:pt x="9335" y="60389"/>
                          <a:pt x="0" y="0"/>
                        </a:cubicBezTo>
                        <a:lnTo>
                          <a:pt x="57626" y="5048"/>
                        </a:lnTo>
                        <a:lnTo>
                          <a:pt x="118872" y="75057"/>
                        </a:lnTo>
                        <a:lnTo>
                          <a:pt x="173736" y="126968"/>
                        </a:lnTo>
                      </a:path>
                    </a:pathLst>
                  </a:custGeom>
                  <a:solidFill>
                    <a:srgbClr val="2349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0" name="任意多边形: 形状 8189"/>
                  <p:cNvSpPr/>
                  <p:nvPr/>
                </p:nvSpPr>
                <p:spPr>
                  <a:xfrm>
                    <a:off x="3509982" y="2919217"/>
                    <a:ext cx="159428" cy="124400"/>
                  </a:xfrm>
                  <a:custGeom>
                    <a:avLst/>
                    <a:gdLst>
                      <a:gd name="connsiteX0" fmla="*/ 119328 w 159428"/>
                      <a:gd name="connsiteY0" fmla="*/ 124401 h 124400"/>
                      <a:gd name="connsiteX1" fmla="*/ 266 w 159428"/>
                      <a:gd name="connsiteY1" fmla="*/ 21436 h 124400"/>
                      <a:gd name="connsiteX2" fmla="*/ 159428 w 159428"/>
                      <a:gd name="connsiteY2" fmla="*/ 79634 h 124400"/>
                      <a:gd name="connsiteX3" fmla="*/ 119328 w 159428"/>
                      <a:gd name="connsiteY3" fmla="*/ 124401 h 12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428" h="124400">
                        <a:moveTo>
                          <a:pt x="119328" y="124401"/>
                        </a:moveTo>
                        <a:cubicBezTo>
                          <a:pt x="111232" y="122210"/>
                          <a:pt x="-6307" y="44105"/>
                          <a:pt x="266" y="21436"/>
                        </a:cubicBezTo>
                        <a:cubicBezTo>
                          <a:pt x="6838" y="-1234"/>
                          <a:pt x="40080" y="-30856"/>
                          <a:pt x="159428" y="79634"/>
                        </a:cubicBezTo>
                        <a:lnTo>
                          <a:pt x="119328" y="124401"/>
                        </a:lnTo>
                        <a:close/>
                      </a:path>
                    </a:pathLst>
                  </a:custGeom>
                  <a:solidFill>
                    <a:srgbClr val="9FA49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1" name="任意多边形: 形状 8190"/>
                  <p:cNvSpPr/>
                  <p:nvPr/>
                </p:nvSpPr>
                <p:spPr>
                  <a:xfrm>
                    <a:off x="3583685" y="2985325"/>
                    <a:ext cx="276320" cy="294798"/>
                  </a:xfrm>
                  <a:custGeom>
                    <a:avLst/>
                    <a:gdLst>
                      <a:gd name="connsiteX0" fmla="*/ 0 w 276320"/>
                      <a:gd name="connsiteY0" fmla="*/ 95821 h 294798"/>
                      <a:gd name="connsiteX1" fmla="*/ 76581 w 276320"/>
                      <a:gd name="connsiteY1" fmla="*/ 0 h 294798"/>
                      <a:gd name="connsiteX2" fmla="*/ 276320 w 276320"/>
                      <a:gd name="connsiteY2" fmla="*/ 140970 h 294798"/>
                      <a:gd name="connsiteX3" fmla="*/ 152686 w 276320"/>
                      <a:gd name="connsiteY3" fmla="*/ 294799 h 294798"/>
                      <a:gd name="connsiteX4" fmla="*/ 0 w 276320"/>
                      <a:gd name="connsiteY4" fmla="*/ 95821 h 294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320" h="294798">
                        <a:moveTo>
                          <a:pt x="0" y="95821"/>
                        </a:moveTo>
                        <a:lnTo>
                          <a:pt x="76581" y="0"/>
                        </a:lnTo>
                        <a:cubicBezTo>
                          <a:pt x="76581" y="0"/>
                          <a:pt x="204311" y="90964"/>
                          <a:pt x="276320" y="140970"/>
                        </a:cubicBezTo>
                        <a:cubicBezTo>
                          <a:pt x="235268" y="192310"/>
                          <a:pt x="194405" y="243840"/>
                          <a:pt x="152686" y="294799"/>
                        </a:cubicBezTo>
                        <a:cubicBezTo>
                          <a:pt x="106680" y="247555"/>
                          <a:pt x="42196" y="174212"/>
                          <a:pt x="0" y="95821"/>
                        </a:cubicBezTo>
                        <a:close/>
                      </a:path>
                    </a:pathLst>
                  </a:custGeom>
                  <a:solidFill>
                    <a:srgbClr val="FFAC9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2" name="任意多边形: 形状 8191"/>
                  <p:cNvSpPr/>
                  <p:nvPr/>
                </p:nvSpPr>
                <p:spPr>
                  <a:xfrm>
                    <a:off x="3583685" y="2985325"/>
                    <a:ext cx="119729" cy="150495"/>
                  </a:xfrm>
                  <a:custGeom>
                    <a:avLst/>
                    <a:gdLst>
                      <a:gd name="connsiteX0" fmla="*/ 0 w 119729"/>
                      <a:gd name="connsiteY0" fmla="*/ 95821 h 150495"/>
                      <a:gd name="connsiteX1" fmla="*/ 76581 w 119729"/>
                      <a:gd name="connsiteY1" fmla="*/ 0 h 150495"/>
                      <a:gd name="connsiteX2" fmla="*/ 119729 w 119729"/>
                      <a:gd name="connsiteY2" fmla="*/ 30671 h 150495"/>
                      <a:gd name="connsiteX3" fmla="*/ 33338 w 119729"/>
                      <a:gd name="connsiteY3" fmla="*/ 150495 h 150495"/>
                      <a:gd name="connsiteX4" fmla="*/ 0 w 119729"/>
                      <a:gd name="connsiteY4" fmla="*/ 95821 h 150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729" h="150495">
                        <a:moveTo>
                          <a:pt x="0" y="95821"/>
                        </a:moveTo>
                        <a:lnTo>
                          <a:pt x="76581" y="0"/>
                        </a:lnTo>
                        <a:cubicBezTo>
                          <a:pt x="76581" y="0"/>
                          <a:pt x="94107" y="12478"/>
                          <a:pt x="119729" y="30671"/>
                        </a:cubicBezTo>
                        <a:lnTo>
                          <a:pt x="33338" y="150495"/>
                        </a:lnTo>
                        <a:cubicBezTo>
                          <a:pt x="21336" y="132778"/>
                          <a:pt x="10001" y="114395"/>
                          <a:pt x="0" y="958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3" name="任意多边形: 形状 8192"/>
                  <p:cNvSpPr/>
                  <p:nvPr/>
                </p:nvSpPr>
                <p:spPr>
                  <a:xfrm>
                    <a:off x="3669791" y="2906744"/>
                    <a:ext cx="515207" cy="496157"/>
                  </a:xfrm>
                  <a:custGeom>
                    <a:avLst/>
                    <a:gdLst>
                      <a:gd name="connsiteX0" fmla="*/ 515207 w 515207"/>
                      <a:gd name="connsiteY0" fmla="*/ 207074 h 496157"/>
                      <a:gd name="connsiteX1" fmla="*/ 312896 w 515207"/>
                      <a:gd name="connsiteY1" fmla="*/ 0 h 496157"/>
                      <a:gd name="connsiteX2" fmla="*/ 170021 w 515207"/>
                      <a:gd name="connsiteY2" fmla="*/ 148019 h 496157"/>
                      <a:gd name="connsiteX3" fmla="*/ 276701 w 515207"/>
                      <a:gd name="connsiteY3" fmla="*/ 282797 h 496157"/>
                      <a:gd name="connsiteX4" fmla="*/ 154210 w 515207"/>
                      <a:gd name="connsiteY4" fmla="*/ 163068 h 496157"/>
                      <a:gd name="connsiteX5" fmla="*/ 0 w 515207"/>
                      <a:gd name="connsiteY5" fmla="*/ 316135 h 496157"/>
                      <a:gd name="connsiteX6" fmla="*/ 215932 w 515207"/>
                      <a:gd name="connsiteY6" fmla="*/ 496157 h 496157"/>
                      <a:gd name="connsiteX7" fmla="*/ 416052 w 515207"/>
                      <a:gd name="connsiteY7" fmla="*/ 411861 h 496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5207" h="496157">
                        <a:moveTo>
                          <a:pt x="515207" y="207074"/>
                        </a:moveTo>
                        <a:lnTo>
                          <a:pt x="312896" y="0"/>
                        </a:lnTo>
                        <a:lnTo>
                          <a:pt x="170021" y="148019"/>
                        </a:lnTo>
                        <a:lnTo>
                          <a:pt x="276701" y="282797"/>
                        </a:lnTo>
                        <a:lnTo>
                          <a:pt x="154210" y="163068"/>
                        </a:lnTo>
                        <a:lnTo>
                          <a:pt x="0" y="316135"/>
                        </a:lnTo>
                        <a:lnTo>
                          <a:pt x="215932" y="496157"/>
                        </a:lnTo>
                        <a:lnTo>
                          <a:pt x="416052" y="411861"/>
                        </a:lnTo>
                      </a:path>
                    </a:pathLst>
                  </a:custGeom>
                  <a:solidFill>
                    <a:srgbClr val="2349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4" name="任意多边形: 形状 8193"/>
                  <p:cNvSpPr/>
                  <p:nvPr/>
                </p:nvSpPr>
                <p:spPr>
                  <a:xfrm>
                    <a:off x="3824477" y="3060477"/>
                    <a:ext cx="790575" cy="641889"/>
                  </a:xfrm>
                  <a:custGeom>
                    <a:avLst/>
                    <a:gdLst>
                      <a:gd name="connsiteX0" fmla="*/ 599885 w 790575"/>
                      <a:gd name="connsiteY0" fmla="*/ 190881 h 641889"/>
                      <a:gd name="connsiteX1" fmla="*/ 789242 w 790575"/>
                      <a:gd name="connsiteY1" fmla="*/ 207931 h 641889"/>
                      <a:gd name="connsiteX2" fmla="*/ 790575 w 790575"/>
                      <a:gd name="connsiteY2" fmla="*/ 373666 h 641889"/>
                      <a:gd name="connsiteX3" fmla="*/ 603028 w 790575"/>
                      <a:gd name="connsiteY3" fmla="*/ 383762 h 641889"/>
                      <a:gd name="connsiteX4" fmla="*/ 466630 w 790575"/>
                      <a:gd name="connsiteY4" fmla="*/ 446722 h 641889"/>
                      <a:gd name="connsiteX5" fmla="*/ 309467 w 790575"/>
                      <a:gd name="connsiteY5" fmla="*/ 641890 h 641889"/>
                      <a:gd name="connsiteX6" fmla="*/ 153543 w 790575"/>
                      <a:gd name="connsiteY6" fmla="*/ 544354 h 641889"/>
                      <a:gd name="connsiteX7" fmla="*/ 184594 w 790575"/>
                      <a:gd name="connsiteY7" fmla="*/ 448913 h 641889"/>
                      <a:gd name="connsiteX8" fmla="*/ 0 w 790575"/>
                      <a:gd name="connsiteY8" fmla="*/ 302228 h 641889"/>
                      <a:gd name="connsiteX9" fmla="*/ 322136 w 790575"/>
                      <a:gd name="connsiteY9" fmla="*/ 0 h 641889"/>
                      <a:gd name="connsiteX10" fmla="*/ 546354 w 790575"/>
                      <a:gd name="connsiteY10" fmla="*/ 185166 h 6418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90575" h="641889">
                        <a:moveTo>
                          <a:pt x="599885" y="190881"/>
                        </a:moveTo>
                        <a:lnTo>
                          <a:pt x="789242" y="207931"/>
                        </a:lnTo>
                        <a:lnTo>
                          <a:pt x="790575" y="373666"/>
                        </a:lnTo>
                        <a:lnTo>
                          <a:pt x="603028" y="383762"/>
                        </a:lnTo>
                        <a:lnTo>
                          <a:pt x="466630" y="446722"/>
                        </a:lnTo>
                        <a:lnTo>
                          <a:pt x="309467" y="641890"/>
                        </a:lnTo>
                        <a:lnTo>
                          <a:pt x="153543" y="544354"/>
                        </a:lnTo>
                        <a:lnTo>
                          <a:pt x="184594" y="448913"/>
                        </a:lnTo>
                        <a:lnTo>
                          <a:pt x="0" y="302228"/>
                        </a:lnTo>
                        <a:lnTo>
                          <a:pt x="322136" y="0"/>
                        </a:lnTo>
                        <a:lnTo>
                          <a:pt x="546354" y="185166"/>
                        </a:lnTo>
                      </a:path>
                    </a:pathLst>
                  </a:custGeom>
                  <a:solidFill>
                    <a:srgbClr val="A6C6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5" name="任意多边形: 形状 8194"/>
                  <p:cNvSpPr/>
                  <p:nvPr/>
                </p:nvSpPr>
                <p:spPr>
                  <a:xfrm>
                    <a:off x="3873621" y="3750439"/>
                    <a:ext cx="134267" cy="145337"/>
                  </a:xfrm>
                  <a:custGeom>
                    <a:avLst/>
                    <a:gdLst>
                      <a:gd name="connsiteX0" fmla="*/ 133737 w 134267"/>
                      <a:gd name="connsiteY0" fmla="*/ 87945 h 145337"/>
                      <a:gd name="connsiteX1" fmla="*/ 105543 w 134267"/>
                      <a:gd name="connsiteY1" fmla="*/ 134427 h 145337"/>
                      <a:gd name="connsiteX2" fmla="*/ 103162 w 134267"/>
                      <a:gd name="connsiteY2" fmla="*/ 102709 h 145337"/>
                      <a:gd name="connsiteX3" fmla="*/ 66395 w 134267"/>
                      <a:gd name="connsiteY3" fmla="*/ 144619 h 145337"/>
                      <a:gd name="connsiteX4" fmla="*/ 64395 w 134267"/>
                      <a:gd name="connsiteY4" fmla="*/ 117854 h 145337"/>
                      <a:gd name="connsiteX5" fmla="*/ 40392 w 134267"/>
                      <a:gd name="connsiteY5" fmla="*/ 129664 h 145337"/>
                      <a:gd name="connsiteX6" fmla="*/ 38392 w 134267"/>
                      <a:gd name="connsiteY6" fmla="*/ 99375 h 145337"/>
                      <a:gd name="connsiteX7" fmla="*/ 17913 w 134267"/>
                      <a:gd name="connsiteY7" fmla="*/ 108424 h 145337"/>
                      <a:gd name="connsiteX8" fmla="*/ 20389 w 134267"/>
                      <a:gd name="connsiteY8" fmla="*/ 78039 h 145337"/>
                      <a:gd name="connsiteX9" fmla="*/ 1720 w 134267"/>
                      <a:gd name="connsiteY9" fmla="*/ 86230 h 145337"/>
                      <a:gd name="connsiteX10" fmla="*/ 44773 w 134267"/>
                      <a:gd name="connsiteY10" fmla="*/ 7459 h 145337"/>
                      <a:gd name="connsiteX11" fmla="*/ 122497 w 134267"/>
                      <a:gd name="connsiteY11" fmla="*/ 22889 h 145337"/>
                      <a:gd name="connsiteX12" fmla="*/ 133737 w 134267"/>
                      <a:gd name="connsiteY12" fmla="*/ 87945 h 145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4267" h="145337">
                        <a:moveTo>
                          <a:pt x="133737" y="87945"/>
                        </a:moveTo>
                        <a:cubicBezTo>
                          <a:pt x="137166" y="108043"/>
                          <a:pt x="123545" y="126997"/>
                          <a:pt x="105543" y="134427"/>
                        </a:cubicBezTo>
                        <a:cubicBezTo>
                          <a:pt x="104019" y="125855"/>
                          <a:pt x="99637" y="111281"/>
                          <a:pt x="103162" y="102709"/>
                        </a:cubicBezTo>
                        <a:cubicBezTo>
                          <a:pt x="98971" y="113091"/>
                          <a:pt x="82873" y="151001"/>
                          <a:pt x="66395" y="144619"/>
                        </a:cubicBezTo>
                        <a:cubicBezTo>
                          <a:pt x="52965" y="139380"/>
                          <a:pt x="64395" y="117854"/>
                          <a:pt x="64395" y="117854"/>
                        </a:cubicBezTo>
                        <a:cubicBezTo>
                          <a:pt x="64395" y="117854"/>
                          <a:pt x="52108" y="138428"/>
                          <a:pt x="40392" y="129664"/>
                        </a:cubicBezTo>
                        <a:cubicBezTo>
                          <a:pt x="28676" y="120806"/>
                          <a:pt x="38392" y="99375"/>
                          <a:pt x="38392" y="99375"/>
                        </a:cubicBezTo>
                        <a:cubicBezTo>
                          <a:pt x="38392" y="99375"/>
                          <a:pt x="28676" y="115472"/>
                          <a:pt x="17913" y="108424"/>
                        </a:cubicBezTo>
                        <a:cubicBezTo>
                          <a:pt x="7150" y="101375"/>
                          <a:pt x="20389" y="78039"/>
                          <a:pt x="20389" y="78039"/>
                        </a:cubicBezTo>
                        <a:cubicBezTo>
                          <a:pt x="20389" y="78039"/>
                          <a:pt x="11626" y="94136"/>
                          <a:pt x="1720" y="86230"/>
                        </a:cubicBezTo>
                        <a:cubicBezTo>
                          <a:pt x="-8186" y="78325"/>
                          <a:pt x="27152" y="29843"/>
                          <a:pt x="44773" y="7459"/>
                        </a:cubicBezTo>
                        <a:cubicBezTo>
                          <a:pt x="62395" y="-15020"/>
                          <a:pt x="122497" y="20222"/>
                          <a:pt x="122497" y="22889"/>
                        </a:cubicBezTo>
                        <a:cubicBezTo>
                          <a:pt x="122497" y="25556"/>
                          <a:pt x="133642" y="87564"/>
                          <a:pt x="133737" y="87945"/>
                        </a:cubicBezTo>
                        <a:close/>
                      </a:path>
                    </a:pathLst>
                  </a:custGeom>
                  <a:solidFill>
                    <a:srgbClr val="FFAC9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6" name="任意多边形: 形状 8195"/>
                  <p:cNvSpPr/>
                  <p:nvPr/>
                </p:nvSpPr>
                <p:spPr>
                  <a:xfrm>
                    <a:off x="3521868" y="3873531"/>
                    <a:ext cx="448246" cy="461390"/>
                  </a:xfrm>
                  <a:custGeom>
                    <a:avLst/>
                    <a:gdLst>
                      <a:gd name="connsiteX0" fmla="*/ 186881 w 448246"/>
                      <a:gd name="connsiteY0" fmla="*/ 0 h 461390"/>
                      <a:gd name="connsiteX1" fmla="*/ 448246 w 448246"/>
                      <a:gd name="connsiteY1" fmla="*/ 184880 h 461390"/>
                      <a:gd name="connsiteX2" fmla="*/ 252794 w 448246"/>
                      <a:gd name="connsiteY2" fmla="*/ 461391 h 461390"/>
                      <a:gd name="connsiteX3" fmla="*/ 0 w 448246"/>
                      <a:gd name="connsiteY3" fmla="*/ 280702 h 461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8246" h="461390">
                        <a:moveTo>
                          <a:pt x="186881" y="0"/>
                        </a:moveTo>
                        <a:lnTo>
                          <a:pt x="448246" y="184880"/>
                        </a:lnTo>
                        <a:lnTo>
                          <a:pt x="252794" y="461391"/>
                        </a:lnTo>
                        <a:lnTo>
                          <a:pt x="0" y="280702"/>
                        </a:lnTo>
                        <a:close/>
                      </a:path>
                    </a:pathLst>
                  </a:custGeom>
                  <a:solidFill>
                    <a:srgbClr val="47A78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7" name="任意多边形: 形状 8196"/>
                  <p:cNvSpPr/>
                  <p:nvPr/>
                </p:nvSpPr>
                <p:spPr>
                  <a:xfrm>
                    <a:off x="4210812" y="3501580"/>
                    <a:ext cx="70871" cy="105645"/>
                  </a:xfrm>
                  <a:custGeom>
                    <a:avLst/>
                    <a:gdLst>
                      <a:gd name="connsiteX0" fmla="*/ 29337 w 70871"/>
                      <a:gd name="connsiteY0" fmla="*/ 11525 h 105645"/>
                      <a:gd name="connsiteX1" fmla="*/ 0 w 70871"/>
                      <a:gd name="connsiteY1" fmla="*/ 105632 h 105645"/>
                      <a:gd name="connsiteX2" fmla="*/ 56102 w 70871"/>
                      <a:gd name="connsiteY2" fmla="*/ 75152 h 105645"/>
                      <a:gd name="connsiteX3" fmla="*/ 70485 w 70871"/>
                      <a:gd name="connsiteY3" fmla="*/ 0 h 105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871" h="105645">
                        <a:moveTo>
                          <a:pt x="29337" y="11525"/>
                        </a:moveTo>
                        <a:cubicBezTo>
                          <a:pt x="29337" y="17145"/>
                          <a:pt x="31623" y="62198"/>
                          <a:pt x="0" y="105632"/>
                        </a:cubicBezTo>
                        <a:cubicBezTo>
                          <a:pt x="0" y="105632"/>
                          <a:pt x="37529" y="107252"/>
                          <a:pt x="56102" y="75152"/>
                        </a:cubicBezTo>
                        <a:cubicBezTo>
                          <a:pt x="74581" y="43053"/>
                          <a:pt x="70485" y="0"/>
                          <a:pt x="70485" y="0"/>
                        </a:cubicBezTo>
                      </a:path>
                    </a:pathLst>
                  </a:custGeom>
                  <a:solidFill>
                    <a:srgbClr val="231C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8" name="任意多边形: 形状 8197"/>
                  <p:cNvSpPr/>
                  <p:nvPr/>
                </p:nvSpPr>
                <p:spPr>
                  <a:xfrm>
                    <a:off x="3921176" y="3286220"/>
                    <a:ext cx="87896" cy="256793"/>
                  </a:xfrm>
                  <a:custGeom>
                    <a:avLst/>
                    <a:gdLst>
                      <a:gd name="connsiteX0" fmla="*/ 56559 w 87896"/>
                      <a:gd name="connsiteY0" fmla="*/ 33623 h 256793"/>
                      <a:gd name="connsiteX1" fmla="*/ 87896 w 87896"/>
                      <a:gd name="connsiteY1" fmla="*/ 223075 h 256793"/>
                      <a:gd name="connsiteX2" fmla="*/ 73323 w 87896"/>
                      <a:gd name="connsiteY2" fmla="*/ 256794 h 256793"/>
                      <a:gd name="connsiteX3" fmla="*/ 24364 w 87896"/>
                      <a:gd name="connsiteY3" fmla="*/ 0 h 256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896" h="256793">
                        <a:moveTo>
                          <a:pt x="56559" y="33623"/>
                        </a:moveTo>
                        <a:cubicBezTo>
                          <a:pt x="56559" y="33623"/>
                          <a:pt x="10077" y="145066"/>
                          <a:pt x="87896" y="223075"/>
                        </a:cubicBezTo>
                        <a:lnTo>
                          <a:pt x="73323" y="256794"/>
                        </a:lnTo>
                        <a:cubicBezTo>
                          <a:pt x="73323" y="256794"/>
                          <a:pt x="-51264" y="165830"/>
                          <a:pt x="24364" y="0"/>
                        </a:cubicBezTo>
                      </a:path>
                    </a:pathLst>
                  </a:custGeom>
                  <a:solidFill>
                    <a:srgbClr val="231C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199" name="图形 8115"/>
                  <p:cNvGrpSpPr/>
                  <p:nvPr/>
                </p:nvGrpSpPr>
                <p:grpSpPr>
                  <a:xfrm>
                    <a:off x="3912012" y="3018091"/>
                    <a:ext cx="449584" cy="416557"/>
                    <a:chOff x="3912012" y="3018091"/>
                    <a:chExt cx="449584" cy="416557"/>
                  </a:xfrm>
                </p:grpSpPr>
                <p:sp>
                  <p:nvSpPr>
                    <p:cNvPr id="8200" name="任意多边形: 形状 8199"/>
                    <p:cNvSpPr/>
                    <p:nvPr/>
                  </p:nvSpPr>
                  <p:spPr>
                    <a:xfrm>
                      <a:off x="3964304" y="3018091"/>
                      <a:ext cx="397292" cy="391287"/>
                    </a:xfrm>
                    <a:custGeom>
                      <a:avLst/>
                      <a:gdLst>
                        <a:gd name="connsiteX0" fmla="*/ 351473 w 397292"/>
                        <a:gd name="connsiteY0" fmla="*/ 335470 h 391287"/>
                        <a:gd name="connsiteX1" fmla="*/ 377190 w 397292"/>
                        <a:gd name="connsiteY1" fmla="*/ 157258 h 391287"/>
                        <a:gd name="connsiteX2" fmla="*/ 192596 w 397292"/>
                        <a:gd name="connsiteY2" fmla="*/ 0 h 391287"/>
                        <a:gd name="connsiteX3" fmla="*/ 0 w 397292"/>
                        <a:gd name="connsiteY3" fmla="*/ 170783 h 391287"/>
                        <a:gd name="connsiteX4" fmla="*/ 260604 w 397292"/>
                        <a:gd name="connsiteY4" fmla="*/ 391287 h 391287"/>
                        <a:gd name="connsiteX5" fmla="*/ 351473 w 397292"/>
                        <a:gd name="connsiteY5" fmla="*/ 335470 h 391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97292" h="391287">
                          <a:moveTo>
                            <a:pt x="351473" y="335470"/>
                          </a:moveTo>
                          <a:cubicBezTo>
                            <a:pt x="351473" y="335470"/>
                            <a:pt x="434340" y="252032"/>
                            <a:pt x="377190" y="157258"/>
                          </a:cubicBezTo>
                          <a:cubicBezTo>
                            <a:pt x="320040" y="62484"/>
                            <a:pt x="192596" y="0"/>
                            <a:pt x="192596" y="0"/>
                          </a:cubicBezTo>
                          <a:lnTo>
                            <a:pt x="0" y="170783"/>
                          </a:lnTo>
                          <a:lnTo>
                            <a:pt x="260604" y="391287"/>
                          </a:lnTo>
                          <a:lnTo>
                            <a:pt x="351473" y="335470"/>
                          </a:lnTo>
                          <a:close/>
                        </a:path>
                      </a:pathLst>
                    </a:custGeom>
                    <a:solidFill>
                      <a:srgbClr val="47A78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01" name="任意多边形: 形状 8200"/>
                    <p:cNvSpPr/>
                    <p:nvPr/>
                  </p:nvSpPr>
                  <p:spPr>
                    <a:xfrm>
                      <a:off x="3912012" y="3188874"/>
                      <a:ext cx="335683" cy="245774"/>
                    </a:xfrm>
                    <a:custGeom>
                      <a:avLst/>
                      <a:gdLst>
                        <a:gd name="connsiteX0" fmla="*/ 52197 w 335683"/>
                        <a:gd name="connsiteY0" fmla="*/ 0 h 245774"/>
                        <a:gd name="connsiteX1" fmla="*/ 332518 w 335683"/>
                        <a:gd name="connsiteY1" fmla="*/ 223552 h 245774"/>
                        <a:gd name="connsiteX2" fmla="*/ 0 w 335683"/>
                        <a:gd name="connsiteY2" fmla="*/ 92107 h 245774"/>
                        <a:gd name="connsiteX3" fmla="*/ 52197 w 335683"/>
                        <a:gd name="connsiteY3" fmla="*/ 0 h 2457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35683" h="245774">
                          <a:moveTo>
                            <a:pt x="52197" y="0"/>
                          </a:moveTo>
                          <a:cubicBezTo>
                            <a:pt x="52197" y="0"/>
                            <a:pt x="370618" y="131540"/>
                            <a:pt x="332518" y="223552"/>
                          </a:cubicBezTo>
                          <a:cubicBezTo>
                            <a:pt x="294418" y="315563"/>
                            <a:pt x="0" y="92107"/>
                            <a:pt x="0" y="92107"/>
                          </a:cubicBezTo>
                          <a:lnTo>
                            <a:pt x="52197" y="0"/>
                          </a:lnTo>
                          <a:close/>
                        </a:path>
                      </a:pathLst>
                    </a:custGeom>
                    <a:solidFill>
                      <a:srgbClr val="23818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02" name="图形 8115"/>
                  <p:cNvGrpSpPr/>
                  <p:nvPr/>
                </p:nvGrpSpPr>
                <p:grpSpPr>
                  <a:xfrm>
                    <a:off x="4169522" y="3180873"/>
                    <a:ext cx="308241" cy="371700"/>
                    <a:chOff x="4169522" y="3180873"/>
                    <a:chExt cx="308241" cy="371700"/>
                  </a:xfrm>
                </p:grpSpPr>
                <p:grpSp>
                  <p:nvGrpSpPr>
                    <p:cNvPr id="8203" name="图形 8115"/>
                    <p:cNvGrpSpPr/>
                    <p:nvPr/>
                  </p:nvGrpSpPr>
                  <p:grpSpPr>
                    <a:xfrm>
                      <a:off x="4169522" y="3180873"/>
                      <a:ext cx="308241" cy="371700"/>
                      <a:chOff x="4169522" y="3180873"/>
                      <a:chExt cx="308241" cy="371700"/>
                    </a:xfrm>
                  </p:grpSpPr>
                  <p:grpSp>
                    <p:nvGrpSpPr>
                      <p:cNvPr id="8204" name="图形 8115"/>
                      <p:cNvGrpSpPr/>
                      <p:nvPr/>
                    </p:nvGrpSpPr>
                    <p:grpSpPr>
                      <a:xfrm>
                        <a:off x="4222575" y="3307841"/>
                        <a:ext cx="255188" cy="244732"/>
                        <a:chOff x="4222575" y="3307841"/>
                        <a:chExt cx="255188" cy="244732"/>
                      </a:xfrm>
                    </p:grpSpPr>
                    <p:sp>
                      <p:nvSpPr>
                        <p:cNvPr id="8205" name="任意多边形: 形状 8204"/>
                        <p:cNvSpPr/>
                        <p:nvPr/>
                      </p:nvSpPr>
                      <p:spPr>
                        <a:xfrm>
                          <a:off x="4222575" y="3307841"/>
                          <a:ext cx="255188" cy="244732"/>
                        </a:xfrm>
                        <a:custGeom>
                          <a:avLst/>
                          <a:gdLst>
                            <a:gd name="connsiteX0" fmla="*/ 255031 w 255188"/>
                            <a:gd name="connsiteY0" fmla="*/ 139732 h 244732"/>
                            <a:gd name="connsiteX1" fmla="*/ 215884 w 255188"/>
                            <a:gd name="connsiteY1" fmla="*/ 19812 h 244732"/>
                            <a:gd name="connsiteX2" fmla="*/ 120919 w 255188"/>
                            <a:gd name="connsiteY2" fmla="*/ 0 h 244732"/>
                            <a:gd name="connsiteX3" fmla="*/ 37576 w 255188"/>
                            <a:gd name="connsiteY3" fmla="*/ 48101 h 244732"/>
                            <a:gd name="connsiteX4" fmla="*/ 2143 w 255188"/>
                            <a:gd name="connsiteY4" fmla="*/ 101441 h 244732"/>
                            <a:gd name="connsiteX5" fmla="*/ 5000 w 255188"/>
                            <a:gd name="connsiteY5" fmla="*/ 141161 h 244732"/>
                            <a:gd name="connsiteX6" fmla="*/ 7191 w 255188"/>
                            <a:gd name="connsiteY6" fmla="*/ 166688 h 244732"/>
                            <a:gd name="connsiteX7" fmla="*/ 10334 w 255188"/>
                            <a:gd name="connsiteY7" fmla="*/ 192881 h 244732"/>
                            <a:gd name="connsiteX8" fmla="*/ 44815 w 255188"/>
                            <a:gd name="connsiteY8" fmla="*/ 219361 h 244732"/>
                            <a:gd name="connsiteX9" fmla="*/ 92059 w 255188"/>
                            <a:gd name="connsiteY9" fmla="*/ 243935 h 244732"/>
                            <a:gd name="connsiteX10" fmla="*/ 180546 w 255188"/>
                            <a:gd name="connsiteY10" fmla="*/ 232601 h 244732"/>
                            <a:gd name="connsiteX11" fmla="*/ 219313 w 255188"/>
                            <a:gd name="connsiteY11" fmla="*/ 211931 h 244732"/>
                            <a:gd name="connsiteX12" fmla="*/ 239506 w 255188"/>
                            <a:gd name="connsiteY12" fmla="*/ 191262 h 244732"/>
                            <a:gd name="connsiteX13" fmla="*/ 255031 w 255188"/>
                            <a:gd name="connsiteY13" fmla="*/ 139732 h 24473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255188" h="244732">
                              <a:moveTo>
                                <a:pt x="255031" y="139732"/>
                              </a:moveTo>
                              <a:cubicBezTo>
                                <a:pt x="258079" y="80105"/>
                                <a:pt x="215884" y="19812"/>
                                <a:pt x="215884" y="19812"/>
                              </a:cubicBezTo>
                              <a:lnTo>
                                <a:pt x="120919" y="0"/>
                              </a:lnTo>
                              <a:cubicBezTo>
                                <a:pt x="120919" y="0"/>
                                <a:pt x="46339" y="42863"/>
                                <a:pt x="37576" y="48101"/>
                              </a:cubicBezTo>
                              <a:cubicBezTo>
                                <a:pt x="28813" y="53435"/>
                                <a:pt x="6334" y="96584"/>
                                <a:pt x="2143" y="101441"/>
                              </a:cubicBezTo>
                              <a:cubicBezTo>
                                <a:pt x="-3477" y="108109"/>
                                <a:pt x="3571" y="133921"/>
                                <a:pt x="5000" y="141161"/>
                              </a:cubicBezTo>
                              <a:cubicBezTo>
                                <a:pt x="6905" y="151067"/>
                                <a:pt x="8715" y="156877"/>
                                <a:pt x="7191" y="166688"/>
                              </a:cubicBezTo>
                              <a:cubicBezTo>
                                <a:pt x="5667" y="176403"/>
                                <a:pt x="3381" y="184404"/>
                                <a:pt x="10334" y="192881"/>
                              </a:cubicBezTo>
                              <a:cubicBezTo>
                                <a:pt x="19192" y="203549"/>
                                <a:pt x="34528" y="209645"/>
                                <a:pt x="44815" y="219361"/>
                              </a:cubicBezTo>
                              <a:cubicBezTo>
                                <a:pt x="57673" y="231457"/>
                                <a:pt x="73866" y="242411"/>
                                <a:pt x="92059" y="243935"/>
                              </a:cubicBezTo>
                              <a:cubicBezTo>
                                <a:pt x="121777" y="246507"/>
                                <a:pt x="152447" y="242888"/>
                                <a:pt x="180546" y="232601"/>
                              </a:cubicBezTo>
                              <a:cubicBezTo>
                                <a:pt x="194071" y="227647"/>
                                <a:pt x="207883" y="220789"/>
                                <a:pt x="219313" y="211931"/>
                              </a:cubicBezTo>
                              <a:cubicBezTo>
                                <a:pt x="226933" y="205930"/>
                                <a:pt x="233886" y="199168"/>
                                <a:pt x="239506" y="191262"/>
                              </a:cubicBezTo>
                              <a:cubicBezTo>
                                <a:pt x="250650" y="175641"/>
                                <a:pt x="254079" y="158591"/>
                                <a:pt x="255031" y="13973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AC92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8206" name="图形 8115"/>
                        <p:cNvGrpSpPr/>
                        <p:nvPr/>
                      </p:nvGrpSpPr>
                      <p:grpSpPr>
                        <a:xfrm>
                          <a:off x="4302811" y="3393647"/>
                          <a:ext cx="124778" cy="118803"/>
                          <a:chOff x="4302811" y="3393647"/>
                          <a:chExt cx="124778" cy="118803"/>
                        </a:xfrm>
                      </p:grpSpPr>
                      <p:sp>
                        <p:nvSpPr>
                          <p:cNvPr id="8207" name="任意多边形: 形状 8206"/>
                          <p:cNvSpPr/>
                          <p:nvPr/>
                        </p:nvSpPr>
                        <p:spPr>
                          <a:xfrm>
                            <a:off x="4302811" y="3434128"/>
                            <a:ext cx="21412" cy="27521"/>
                          </a:xfrm>
                          <a:custGeom>
                            <a:avLst/>
                            <a:gdLst>
                              <a:gd name="connsiteX0" fmla="*/ 20491 w 21412"/>
                              <a:gd name="connsiteY0" fmla="*/ 10587 h 27521"/>
                              <a:gd name="connsiteX1" fmla="*/ 15061 w 21412"/>
                              <a:gd name="connsiteY1" fmla="*/ 27161 h 27521"/>
                              <a:gd name="connsiteX2" fmla="*/ 964 w 21412"/>
                              <a:gd name="connsiteY2" fmla="*/ 16969 h 27521"/>
                              <a:gd name="connsiteX3" fmla="*/ 6298 w 21412"/>
                              <a:gd name="connsiteY3" fmla="*/ 396 h 27521"/>
                              <a:gd name="connsiteX4" fmla="*/ 20491 w 21412"/>
                              <a:gd name="connsiteY4" fmla="*/ 10587 h 2752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1412" h="27521">
                                <a:moveTo>
                                  <a:pt x="20491" y="10587"/>
                                </a:moveTo>
                                <a:cubicBezTo>
                                  <a:pt x="22872" y="17922"/>
                                  <a:pt x="20491" y="25351"/>
                                  <a:pt x="15061" y="27161"/>
                                </a:cubicBezTo>
                                <a:cubicBezTo>
                                  <a:pt x="9727" y="28875"/>
                                  <a:pt x="3346" y="24303"/>
                                  <a:pt x="964" y="16969"/>
                                </a:cubicBezTo>
                                <a:cubicBezTo>
                                  <a:pt x="-1512" y="9540"/>
                                  <a:pt x="964" y="2110"/>
                                  <a:pt x="6298" y="396"/>
                                </a:cubicBezTo>
                                <a:cubicBezTo>
                                  <a:pt x="11728" y="-1414"/>
                                  <a:pt x="18014" y="3158"/>
                                  <a:pt x="20491" y="105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08" name="任意多边形: 形状 8207"/>
                          <p:cNvSpPr/>
                          <p:nvPr/>
                        </p:nvSpPr>
                        <p:spPr>
                          <a:xfrm>
                            <a:off x="4392482" y="3393647"/>
                            <a:ext cx="21277" cy="27521"/>
                          </a:xfrm>
                          <a:custGeom>
                            <a:avLst/>
                            <a:gdLst>
                              <a:gd name="connsiteX0" fmla="*/ 20354 w 21277"/>
                              <a:gd name="connsiteY0" fmla="*/ 10587 h 27521"/>
                              <a:gd name="connsiteX1" fmla="*/ 15020 w 21277"/>
                              <a:gd name="connsiteY1" fmla="*/ 27161 h 27521"/>
                              <a:gd name="connsiteX2" fmla="*/ 923 w 21277"/>
                              <a:gd name="connsiteY2" fmla="*/ 16969 h 27521"/>
                              <a:gd name="connsiteX3" fmla="*/ 6257 w 21277"/>
                              <a:gd name="connsiteY3" fmla="*/ 396 h 27521"/>
                              <a:gd name="connsiteX4" fmla="*/ 20354 w 21277"/>
                              <a:gd name="connsiteY4" fmla="*/ 10587 h 2752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1277" h="27521">
                                <a:moveTo>
                                  <a:pt x="20354" y="10587"/>
                                </a:moveTo>
                                <a:cubicBezTo>
                                  <a:pt x="22736" y="18017"/>
                                  <a:pt x="20354" y="25351"/>
                                  <a:pt x="15020" y="27161"/>
                                </a:cubicBezTo>
                                <a:cubicBezTo>
                                  <a:pt x="9686" y="28875"/>
                                  <a:pt x="3305" y="24303"/>
                                  <a:pt x="923" y="16969"/>
                                </a:cubicBezTo>
                                <a:cubicBezTo>
                                  <a:pt x="-1458" y="9540"/>
                                  <a:pt x="923" y="2110"/>
                                  <a:pt x="6257" y="396"/>
                                </a:cubicBezTo>
                                <a:cubicBezTo>
                                  <a:pt x="11687" y="-1414"/>
                                  <a:pt x="17973" y="3158"/>
                                  <a:pt x="20354" y="1058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09" name="任意多边形: 形状 8208"/>
                          <p:cNvSpPr/>
                          <p:nvPr/>
                        </p:nvSpPr>
                        <p:spPr>
                          <a:xfrm>
                            <a:off x="4332446" y="3444240"/>
                            <a:ext cx="95143" cy="68211"/>
                          </a:xfrm>
                          <a:custGeom>
                            <a:avLst/>
                            <a:gdLst>
                              <a:gd name="connsiteX0" fmla="*/ 0 w 95143"/>
                              <a:gd name="connsiteY0" fmla="*/ 33623 h 68211"/>
                              <a:gd name="connsiteX1" fmla="*/ 95059 w 95143"/>
                              <a:gd name="connsiteY1" fmla="*/ 0 h 68211"/>
                              <a:gd name="connsiteX2" fmla="*/ 58483 w 95143"/>
                              <a:gd name="connsiteY2" fmla="*/ 66294 h 68211"/>
                              <a:gd name="connsiteX3" fmla="*/ 0 w 95143"/>
                              <a:gd name="connsiteY3" fmla="*/ 33623 h 6821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95143" h="68211">
                                <a:moveTo>
                                  <a:pt x="0" y="33623"/>
                                </a:moveTo>
                                <a:cubicBezTo>
                                  <a:pt x="2953" y="31718"/>
                                  <a:pt x="95059" y="0"/>
                                  <a:pt x="95059" y="0"/>
                                </a:cubicBezTo>
                                <a:cubicBezTo>
                                  <a:pt x="95059" y="0"/>
                                  <a:pt x="98679" y="54769"/>
                                  <a:pt x="58483" y="66294"/>
                                </a:cubicBezTo>
                                <a:cubicBezTo>
                                  <a:pt x="18288" y="77819"/>
                                  <a:pt x="0" y="33623"/>
                                  <a:pt x="0" y="3362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DB333B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grpSp>
                    <p:nvGrpSpPr>
                      <p:cNvPr id="8210" name="图形 8115"/>
                      <p:cNvGrpSpPr/>
                      <p:nvPr/>
                    </p:nvGrpSpPr>
                    <p:grpSpPr>
                      <a:xfrm>
                        <a:off x="4169522" y="3180873"/>
                        <a:ext cx="290469" cy="360616"/>
                        <a:chOff x="4169522" y="3180873"/>
                        <a:chExt cx="290469" cy="360616"/>
                      </a:xfrm>
                    </p:grpSpPr>
                    <p:sp>
                      <p:nvSpPr>
                        <p:cNvPr id="8211" name="任意多边形: 形状 8210"/>
                        <p:cNvSpPr/>
                        <p:nvPr/>
                      </p:nvSpPr>
                      <p:spPr>
                        <a:xfrm>
                          <a:off x="4169522" y="3180873"/>
                          <a:ext cx="290469" cy="360616"/>
                        </a:xfrm>
                        <a:custGeom>
                          <a:avLst/>
                          <a:gdLst>
                            <a:gd name="connsiteX0" fmla="*/ 290463 w 290469"/>
                            <a:gd name="connsiteY0" fmla="*/ 86106 h 360616"/>
                            <a:gd name="connsiteX1" fmla="*/ 232075 w 290469"/>
                            <a:gd name="connsiteY1" fmla="*/ 174879 h 360616"/>
                            <a:gd name="connsiteX2" fmla="*/ 120347 w 290469"/>
                            <a:gd name="connsiteY2" fmla="*/ 187547 h 360616"/>
                            <a:gd name="connsiteX3" fmla="*/ 87676 w 290469"/>
                            <a:gd name="connsiteY3" fmla="*/ 282035 h 360616"/>
                            <a:gd name="connsiteX4" fmla="*/ 101582 w 290469"/>
                            <a:gd name="connsiteY4" fmla="*/ 309372 h 360616"/>
                            <a:gd name="connsiteX5" fmla="*/ 66149 w 290469"/>
                            <a:gd name="connsiteY5" fmla="*/ 295942 h 360616"/>
                            <a:gd name="connsiteX6" fmla="*/ 109679 w 290469"/>
                            <a:gd name="connsiteY6" fmla="*/ 336804 h 360616"/>
                            <a:gd name="connsiteX7" fmla="*/ 80437 w 290469"/>
                            <a:gd name="connsiteY7" fmla="*/ 360616 h 360616"/>
                            <a:gd name="connsiteX8" fmla="*/ 427 w 290469"/>
                            <a:gd name="connsiteY8" fmla="*/ 224790 h 360616"/>
                            <a:gd name="connsiteX9" fmla="*/ 84247 w 290469"/>
                            <a:gd name="connsiteY9" fmla="*/ 120205 h 360616"/>
                            <a:gd name="connsiteX10" fmla="*/ 178449 w 290469"/>
                            <a:gd name="connsiteY10" fmla="*/ 55054 h 360616"/>
                            <a:gd name="connsiteX11" fmla="*/ 265984 w 290469"/>
                            <a:gd name="connsiteY11" fmla="*/ 0 h 360616"/>
                            <a:gd name="connsiteX12" fmla="*/ 280081 w 290469"/>
                            <a:gd name="connsiteY12" fmla="*/ 30671 h 360616"/>
                            <a:gd name="connsiteX13" fmla="*/ 290463 w 290469"/>
                            <a:gd name="connsiteY13" fmla="*/ 86106 h 3606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290469" h="360616">
                              <a:moveTo>
                                <a:pt x="290463" y="86106"/>
                              </a:moveTo>
                              <a:cubicBezTo>
                                <a:pt x="290844" y="125063"/>
                                <a:pt x="275223" y="161830"/>
                                <a:pt x="232075" y="174879"/>
                              </a:cubicBezTo>
                              <a:cubicBezTo>
                                <a:pt x="165495" y="194977"/>
                                <a:pt x="120347" y="187547"/>
                                <a:pt x="120347" y="187547"/>
                              </a:cubicBezTo>
                              <a:cubicBezTo>
                                <a:pt x="120347" y="187547"/>
                                <a:pt x="112727" y="217075"/>
                                <a:pt x="87676" y="282035"/>
                              </a:cubicBezTo>
                              <a:lnTo>
                                <a:pt x="101582" y="309372"/>
                              </a:lnTo>
                              <a:cubicBezTo>
                                <a:pt x="101582" y="309372"/>
                                <a:pt x="73960" y="286036"/>
                                <a:pt x="66149" y="295942"/>
                              </a:cubicBezTo>
                              <a:cubicBezTo>
                                <a:pt x="58339" y="305848"/>
                                <a:pt x="90057" y="342805"/>
                                <a:pt x="109679" y="336804"/>
                              </a:cubicBezTo>
                              <a:lnTo>
                                <a:pt x="80437" y="360616"/>
                              </a:lnTo>
                              <a:cubicBezTo>
                                <a:pt x="80437" y="360616"/>
                                <a:pt x="-6812" y="297466"/>
                                <a:pt x="427" y="224790"/>
                              </a:cubicBezTo>
                              <a:cubicBezTo>
                                <a:pt x="7761" y="152114"/>
                                <a:pt x="84247" y="120205"/>
                                <a:pt x="84247" y="120205"/>
                              </a:cubicBezTo>
                              <a:cubicBezTo>
                                <a:pt x="84247" y="120205"/>
                                <a:pt x="115775" y="67342"/>
                                <a:pt x="178449" y="55054"/>
                              </a:cubicBezTo>
                              <a:cubicBezTo>
                                <a:pt x="241124" y="42767"/>
                                <a:pt x="265984" y="0"/>
                                <a:pt x="265984" y="0"/>
                              </a:cubicBezTo>
                              <a:cubicBezTo>
                                <a:pt x="265317" y="6667"/>
                                <a:pt x="277700" y="24098"/>
                                <a:pt x="280081" y="30671"/>
                              </a:cubicBezTo>
                              <a:cubicBezTo>
                                <a:pt x="286463" y="48006"/>
                                <a:pt x="290273" y="67342"/>
                                <a:pt x="290463" y="861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C4E0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8212" name="图形 8115"/>
                        <p:cNvGrpSpPr/>
                        <p:nvPr/>
                      </p:nvGrpSpPr>
                      <p:grpSpPr>
                        <a:xfrm>
                          <a:off x="4170235" y="3180873"/>
                          <a:ext cx="289750" cy="353091"/>
                          <a:chOff x="4170235" y="3180873"/>
                          <a:chExt cx="289750" cy="353091"/>
                        </a:xfrm>
                        <a:solidFill>
                          <a:srgbClr val="231C19"/>
                        </a:solidFill>
                      </p:grpSpPr>
                      <p:sp>
                        <p:nvSpPr>
                          <p:cNvPr id="8213" name="任意多边形: 形状 8212"/>
                          <p:cNvSpPr/>
                          <p:nvPr/>
                        </p:nvSpPr>
                        <p:spPr>
                          <a:xfrm>
                            <a:off x="4264056" y="3328320"/>
                            <a:ext cx="11334" cy="15621"/>
                          </a:xfrm>
                          <a:custGeom>
                            <a:avLst/>
                            <a:gdLst>
                              <a:gd name="connsiteX0" fmla="*/ 7049 w 11334"/>
                              <a:gd name="connsiteY0" fmla="*/ 15621 h 15621"/>
                              <a:gd name="connsiteX1" fmla="*/ 4382 w 11334"/>
                              <a:gd name="connsiteY1" fmla="*/ 10573 h 15621"/>
                              <a:gd name="connsiteX2" fmla="*/ 7334 w 11334"/>
                              <a:gd name="connsiteY2" fmla="*/ 10096 h 15621"/>
                              <a:gd name="connsiteX3" fmla="*/ 7334 w 11334"/>
                              <a:gd name="connsiteY3" fmla="*/ 6477 h 15621"/>
                              <a:gd name="connsiteX4" fmla="*/ 2572 w 11334"/>
                              <a:gd name="connsiteY4" fmla="*/ 7144 h 15621"/>
                              <a:gd name="connsiteX5" fmla="*/ 0 w 11334"/>
                              <a:gd name="connsiteY5" fmla="*/ 2286 h 15621"/>
                              <a:gd name="connsiteX6" fmla="*/ 3048 w 11334"/>
                              <a:gd name="connsiteY6" fmla="*/ 2191 h 15621"/>
                              <a:gd name="connsiteX7" fmla="*/ 5429 w 11334"/>
                              <a:gd name="connsiteY7" fmla="*/ 0 h 15621"/>
                              <a:gd name="connsiteX8" fmla="*/ 11335 w 11334"/>
                              <a:gd name="connsiteY8" fmla="*/ 11049 h 15621"/>
                              <a:gd name="connsiteX9" fmla="*/ 8668 w 11334"/>
                              <a:gd name="connsiteY9" fmla="*/ 14573 h 15621"/>
                              <a:gd name="connsiteX10" fmla="*/ 7049 w 11334"/>
                              <a:gd name="connsiteY10" fmla="*/ 15621 h 1562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</a:cxnLst>
                            <a:rect l="l" t="t" r="r" b="b"/>
                            <a:pathLst>
                              <a:path w="11334" h="15621">
                                <a:moveTo>
                                  <a:pt x="7049" y="15621"/>
                                </a:moveTo>
                                <a:cubicBezTo>
                                  <a:pt x="6191" y="13907"/>
                                  <a:pt x="5239" y="12287"/>
                                  <a:pt x="4382" y="10573"/>
                                </a:cubicBezTo>
                                <a:cubicBezTo>
                                  <a:pt x="5334" y="10382"/>
                                  <a:pt x="6382" y="10192"/>
                                  <a:pt x="7334" y="10096"/>
                                </a:cubicBezTo>
                                <a:cubicBezTo>
                                  <a:pt x="9620" y="9811"/>
                                  <a:pt x="9716" y="6191"/>
                                  <a:pt x="7334" y="6477"/>
                                </a:cubicBezTo>
                                <a:cubicBezTo>
                                  <a:pt x="5715" y="6668"/>
                                  <a:pt x="4096" y="6953"/>
                                  <a:pt x="2572" y="7144"/>
                                </a:cubicBezTo>
                                <a:cubicBezTo>
                                  <a:pt x="1715" y="5525"/>
                                  <a:pt x="857" y="3905"/>
                                  <a:pt x="0" y="2286"/>
                                </a:cubicBezTo>
                                <a:cubicBezTo>
                                  <a:pt x="1048" y="2286"/>
                                  <a:pt x="2000" y="2191"/>
                                  <a:pt x="3048" y="2191"/>
                                </a:cubicBezTo>
                                <a:cubicBezTo>
                                  <a:pt x="4572" y="2191"/>
                                  <a:pt x="5239" y="1143"/>
                                  <a:pt x="5429" y="0"/>
                                </a:cubicBezTo>
                                <a:cubicBezTo>
                                  <a:pt x="7429" y="3715"/>
                                  <a:pt x="9334" y="7429"/>
                                  <a:pt x="11335" y="11049"/>
                                </a:cubicBezTo>
                                <a:cubicBezTo>
                                  <a:pt x="10478" y="12192"/>
                                  <a:pt x="9525" y="13430"/>
                                  <a:pt x="8668" y="14573"/>
                                </a:cubicBezTo>
                                <a:cubicBezTo>
                                  <a:pt x="8001" y="14954"/>
                                  <a:pt x="7525" y="15335"/>
                                  <a:pt x="7049" y="1562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14" name="任意多边形: 形状 8213"/>
                          <p:cNvSpPr/>
                          <p:nvPr/>
                        </p:nvSpPr>
                        <p:spPr>
                          <a:xfrm>
                            <a:off x="4280344" y="3358800"/>
                            <a:ext cx="10382" cy="12858"/>
                          </a:xfrm>
                          <a:custGeom>
                            <a:avLst/>
                            <a:gdLst>
                              <a:gd name="connsiteX0" fmla="*/ 6286 w 10382"/>
                              <a:gd name="connsiteY0" fmla="*/ 10763 h 12858"/>
                              <a:gd name="connsiteX1" fmla="*/ 5429 w 10382"/>
                              <a:gd name="connsiteY1" fmla="*/ 12859 h 12858"/>
                              <a:gd name="connsiteX2" fmla="*/ 0 w 10382"/>
                              <a:gd name="connsiteY2" fmla="*/ 2477 h 12858"/>
                              <a:gd name="connsiteX3" fmla="*/ 1810 w 10382"/>
                              <a:gd name="connsiteY3" fmla="*/ 0 h 12858"/>
                              <a:gd name="connsiteX4" fmla="*/ 2476 w 10382"/>
                              <a:gd name="connsiteY4" fmla="*/ 0 h 12858"/>
                              <a:gd name="connsiteX5" fmla="*/ 4096 w 10382"/>
                              <a:gd name="connsiteY5" fmla="*/ 0 h 12858"/>
                              <a:gd name="connsiteX6" fmla="*/ 5239 w 10382"/>
                              <a:gd name="connsiteY6" fmla="*/ 0 h 12858"/>
                              <a:gd name="connsiteX7" fmla="*/ 10382 w 10382"/>
                              <a:gd name="connsiteY7" fmla="*/ 9811 h 12858"/>
                              <a:gd name="connsiteX8" fmla="*/ 10001 w 10382"/>
                              <a:gd name="connsiteY8" fmla="*/ 9811 h 12858"/>
                              <a:gd name="connsiteX9" fmla="*/ 6286 w 10382"/>
                              <a:gd name="connsiteY9" fmla="*/ 10763 h 1285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</a:cxnLst>
                            <a:rect l="l" t="t" r="r" b="b"/>
                            <a:pathLst>
                              <a:path w="10382" h="12858">
                                <a:moveTo>
                                  <a:pt x="6286" y="10763"/>
                                </a:moveTo>
                                <a:cubicBezTo>
                                  <a:pt x="6001" y="11430"/>
                                  <a:pt x="5715" y="12192"/>
                                  <a:pt x="5429" y="12859"/>
                                </a:cubicBezTo>
                                <a:cubicBezTo>
                                  <a:pt x="3619" y="9430"/>
                                  <a:pt x="1810" y="5905"/>
                                  <a:pt x="0" y="2477"/>
                                </a:cubicBezTo>
                                <a:cubicBezTo>
                                  <a:pt x="571" y="1619"/>
                                  <a:pt x="1238" y="762"/>
                                  <a:pt x="1810" y="0"/>
                                </a:cubicBezTo>
                                <a:cubicBezTo>
                                  <a:pt x="2096" y="0"/>
                                  <a:pt x="2286" y="0"/>
                                  <a:pt x="2476" y="0"/>
                                </a:cubicBezTo>
                                <a:cubicBezTo>
                                  <a:pt x="2953" y="190"/>
                                  <a:pt x="3524" y="190"/>
                                  <a:pt x="4096" y="0"/>
                                </a:cubicBezTo>
                                <a:cubicBezTo>
                                  <a:pt x="4477" y="0"/>
                                  <a:pt x="4858" y="0"/>
                                  <a:pt x="5239" y="0"/>
                                </a:cubicBezTo>
                                <a:cubicBezTo>
                                  <a:pt x="6953" y="3238"/>
                                  <a:pt x="8668" y="6477"/>
                                  <a:pt x="10382" y="9811"/>
                                </a:cubicBezTo>
                                <a:cubicBezTo>
                                  <a:pt x="10287" y="9811"/>
                                  <a:pt x="10096" y="9811"/>
                                  <a:pt x="10001" y="9811"/>
                                </a:cubicBezTo>
                                <a:cubicBezTo>
                                  <a:pt x="8858" y="8763"/>
                                  <a:pt x="7048" y="8858"/>
                                  <a:pt x="6286" y="1076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15" name="任意多边形: 形状 8214"/>
                          <p:cNvSpPr/>
                          <p:nvPr/>
                        </p:nvSpPr>
                        <p:spPr>
                          <a:xfrm>
                            <a:off x="4273391" y="3343275"/>
                            <a:ext cx="7905" cy="12477"/>
                          </a:xfrm>
                          <a:custGeom>
                            <a:avLst/>
                            <a:gdLst>
                              <a:gd name="connsiteX0" fmla="*/ 7049 w 7905"/>
                              <a:gd name="connsiteY0" fmla="*/ 8858 h 12477"/>
                              <a:gd name="connsiteX1" fmla="*/ 6763 w 7905"/>
                              <a:gd name="connsiteY1" fmla="*/ 9430 h 12477"/>
                              <a:gd name="connsiteX2" fmla="*/ 4001 w 7905"/>
                              <a:gd name="connsiteY2" fmla="*/ 12478 h 12477"/>
                              <a:gd name="connsiteX3" fmla="*/ 0 w 7905"/>
                              <a:gd name="connsiteY3" fmla="*/ 4953 h 12477"/>
                              <a:gd name="connsiteX4" fmla="*/ 2762 w 7905"/>
                              <a:gd name="connsiteY4" fmla="*/ 3238 h 12477"/>
                              <a:gd name="connsiteX5" fmla="*/ 3715 w 7905"/>
                              <a:gd name="connsiteY5" fmla="*/ 286 h 12477"/>
                              <a:gd name="connsiteX6" fmla="*/ 3905 w 7905"/>
                              <a:gd name="connsiteY6" fmla="*/ 0 h 12477"/>
                              <a:gd name="connsiteX7" fmla="*/ 7906 w 7905"/>
                              <a:gd name="connsiteY7" fmla="*/ 7525 h 12477"/>
                              <a:gd name="connsiteX8" fmla="*/ 7334 w 7905"/>
                              <a:gd name="connsiteY8" fmla="*/ 8572 h 12477"/>
                              <a:gd name="connsiteX9" fmla="*/ 7049 w 7905"/>
                              <a:gd name="connsiteY9" fmla="*/ 8858 h 1247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</a:cxnLst>
                            <a:rect l="l" t="t" r="r" b="b"/>
                            <a:pathLst>
                              <a:path w="7905" h="12477">
                                <a:moveTo>
                                  <a:pt x="7049" y="8858"/>
                                </a:moveTo>
                                <a:cubicBezTo>
                                  <a:pt x="6953" y="9049"/>
                                  <a:pt x="6858" y="9239"/>
                                  <a:pt x="6763" y="9430"/>
                                </a:cubicBezTo>
                                <a:cubicBezTo>
                                  <a:pt x="4953" y="9430"/>
                                  <a:pt x="3905" y="10954"/>
                                  <a:pt x="4001" y="12478"/>
                                </a:cubicBezTo>
                                <a:cubicBezTo>
                                  <a:pt x="2667" y="10001"/>
                                  <a:pt x="1333" y="7429"/>
                                  <a:pt x="0" y="4953"/>
                                </a:cubicBezTo>
                                <a:cubicBezTo>
                                  <a:pt x="953" y="4381"/>
                                  <a:pt x="1810" y="3810"/>
                                  <a:pt x="2762" y="3238"/>
                                </a:cubicBezTo>
                                <a:cubicBezTo>
                                  <a:pt x="4001" y="2572"/>
                                  <a:pt x="4096" y="1334"/>
                                  <a:pt x="3715" y="286"/>
                                </a:cubicBezTo>
                                <a:cubicBezTo>
                                  <a:pt x="3810" y="190"/>
                                  <a:pt x="3810" y="95"/>
                                  <a:pt x="3905" y="0"/>
                                </a:cubicBezTo>
                                <a:cubicBezTo>
                                  <a:pt x="5239" y="2477"/>
                                  <a:pt x="6572" y="5048"/>
                                  <a:pt x="7906" y="7525"/>
                                </a:cubicBezTo>
                                <a:cubicBezTo>
                                  <a:pt x="7715" y="7906"/>
                                  <a:pt x="7525" y="8191"/>
                                  <a:pt x="7334" y="8572"/>
                                </a:cubicBezTo>
                                <a:cubicBezTo>
                                  <a:pt x="7239" y="8668"/>
                                  <a:pt x="7144" y="8668"/>
                                  <a:pt x="7049" y="885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16" name="任意多边形: 形状 8215"/>
                          <p:cNvSpPr/>
                          <p:nvPr/>
                        </p:nvSpPr>
                        <p:spPr>
                          <a:xfrm>
                            <a:off x="4249197" y="3300031"/>
                            <a:ext cx="18764" cy="26003"/>
                          </a:xfrm>
                          <a:custGeom>
                            <a:avLst/>
                            <a:gdLst>
                              <a:gd name="connsiteX0" fmla="*/ 6477 w 18764"/>
                              <a:gd name="connsiteY0" fmla="*/ 11525 h 26003"/>
                              <a:gd name="connsiteX1" fmla="*/ 9906 w 18764"/>
                              <a:gd name="connsiteY1" fmla="*/ 13430 h 26003"/>
                              <a:gd name="connsiteX2" fmla="*/ 11239 w 18764"/>
                              <a:gd name="connsiteY2" fmla="*/ 11335 h 26003"/>
                              <a:gd name="connsiteX3" fmla="*/ 15526 w 18764"/>
                              <a:gd name="connsiteY3" fmla="*/ 19336 h 26003"/>
                              <a:gd name="connsiteX4" fmla="*/ 12383 w 18764"/>
                              <a:gd name="connsiteY4" fmla="*/ 22574 h 26003"/>
                              <a:gd name="connsiteX5" fmla="*/ 14859 w 18764"/>
                              <a:gd name="connsiteY5" fmla="*/ 24479 h 26003"/>
                              <a:gd name="connsiteX6" fmla="*/ 16764 w 18764"/>
                              <a:gd name="connsiteY6" fmla="*/ 21812 h 26003"/>
                              <a:gd name="connsiteX7" fmla="*/ 18764 w 18764"/>
                              <a:gd name="connsiteY7" fmla="*/ 25622 h 26003"/>
                              <a:gd name="connsiteX8" fmla="*/ 17812 w 18764"/>
                              <a:gd name="connsiteY8" fmla="*/ 25432 h 26003"/>
                              <a:gd name="connsiteX9" fmla="*/ 12383 w 18764"/>
                              <a:gd name="connsiteY9" fmla="*/ 26003 h 26003"/>
                              <a:gd name="connsiteX10" fmla="*/ 0 w 18764"/>
                              <a:gd name="connsiteY10" fmla="*/ 3143 h 26003"/>
                              <a:gd name="connsiteX11" fmla="*/ 4667 w 18764"/>
                              <a:gd name="connsiteY11" fmla="*/ 953 h 26003"/>
                              <a:gd name="connsiteX12" fmla="*/ 5334 w 18764"/>
                              <a:gd name="connsiteY12" fmla="*/ 0 h 26003"/>
                              <a:gd name="connsiteX13" fmla="*/ 9239 w 18764"/>
                              <a:gd name="connsiteY13" fmla="*/ 7525 h 26003"/>
                              <a:gd name="connsiteX14" fmla="*/ 6477 w 18764"/>
                              <a:gd name="connsiteY14" fmla="*/ 11525 h 2600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</a:cxnLst>
                            <a:rect l="l" t="t" r="r" b="b"/>
                            <a:pathLst>
                              <a:path w="18764" h="26003">
                                <a:moveTo>
                                  <a:pt x="6477" y="11525"/>
                                </a:moveTo>
                                <a:cubicBezTo>
                                  <a:pt x="5143" y="13621"/>
                                  <a:pt x="8668" y="15716"/>
                                  <a:pt x="9906" y="13430"/>
                                </a:cubicBezTo>
                                <a:cubicBezTo>
                                  <a:pt x="10287" y="12668"/>
                                  <a:pt x="10763" y="12002"/>
                                  <a:pt x="11239" y="11335"/>
                                </a:cubicBezTo>
                                <a:cubicBezTo>
                                  <a:pt x="12668" y="14002"/>
                                  <a:pt x="14097" y="16669"/>
                                  <a:pt x="15526" y="19336"/>
                                </a:cubicBezTo>
                                <a:cubicBezTo>
                                  <a:pt x="14478" y="20384"/>
                                  <a:pt x="13430" y="21527"/>
                                  <a:pt x="12383" y="22574"/>
                                </a:cubicBezTo>
                                <a:cubicBezTo>
                                  <a:pt x="10858" y="24194"/>
                                  <a:pt x="13525" y="26384"/>
                                  <a:pt x="14859" y="24479"/>
                                </a:cubicBezTo>
                                <a:cubicBezTo>
                                  <a:pt x="15430" y="23622"/>
                                  <a:pt x="16097" y="22670"/>
                                  <a:pt x="16764" y="21812"/>
                                </a:cubicBezTo>
                                <a:cubicBezTo>
                                  <a:pt x="17431" y="23051"/>
                                  <a:pt x="18097" y="24384"/>
                                  <a:pt x="18764" y="25622"/>
                                </a:cubicBezTo>
                                <a:cubicBezTo>
                                  <a:pt x="18479" y="25527"/>
                                  <a:pt x="18193" y="25432"/>
                                  <a:pt x="17812" y="25432"/>
                                </a:cubicBezTo>
                                <a:cubicBezTo>
                                  <a:pt x="16002" y="25527"/>
                                  <a:pt x="14192" y="25813"/>
                                  <a:pt x="12383" y="26003"/>
                                </a:cubicBezTo>
                                <a:cubicBezTo>
                                  <a:pt x="8287" y="18383"/>
                                  <a:pt x="4191" y="10763"/>
                                  <a:pt x="0" y="3143"/>
                                </a:cubicBezTo>
                                <a:cubicBezTo>
                                  <a:pt x="2953" y="1715"/>
                                  <a:pt x="4667" y="953"/>
                                  <a:pt x="4667" y="953"/>
                                </a:cubicBezTo>
                                <a:cubicBezTo>
                                  <a:pt x="4667" y="953"/>
                                  <a:pt x="4953" y="571"/>
                                  <a:pt x="5334" y="0"/>
                                </a:cubicBezTo>
                                <a:cubicBezTo>
                                  <a:pt x="6667" y="2477"/>
                                  <a:pt x="7906" y="5048"/>
                                  <a:pt x="9239" y="7525"/>
                                </a:cubicBezTo>
                                <a:cubicBezTo>
                                  <a:pt x="8287" y="8858"/>
                                  <a:pt x="7334" y="10096"/>
                                  <a:pt x="6477" y="1152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17" name="任意多边形: 形状 8216"/>
                          <p:cNvSpPr/>
                          <p:nvPr/>
                        </p:nvSpPr>
                        <p:spPr>
                          <a:xfrm>
                            <a:off x="4258341" y="3180873"/>
                            <a:ext cx="178117" cy="130587"/>
                          </a:xfrm>
                          <a:custGeom>
                            <a:avLst/>
                            <a:gdLst>
                              <a:gd name="connsiteX0" fmla="*/ 112490 w 178117"/>
                              <a:gd name="connsiteY0" fmla="*/ 64770 h 130587"/>
                              <a:gd name="connsiteX1" fmla="*/ 2000 w 178117"/>
                              <a:gd name="connsiteY1" fmla="*/ 130588 h 130587"/>
                              <a:gd name="connsiteX2" fmla="*/ 0 w 178117"/>
                              <a:gd name="connsiteY2" fmla="*/ 126778 h 130587"/>
                              <a:gd name="connsiteX3" fmla="*/ 83820 w 178117"/>
                              <a:gd name="connsiteY3" fmla="*/ 72771 h 130587"/>
                              <a:gd name="connsiteX4" fmla="*/ 170783 w 178117"/>
                              <a:gd name="connsiteY4" fmla="*/ 8763 h 130587"/>
                              <a:gd name="connsiteX5" fmla="*/ 177165 w 178117"/>
                              <a:gd name="connsiteY5" fmla="*/ 0 h 130587"/>
                              <a:gd name="connsiteX6" fmla="*/ 178117 w 178117"/>
                              <a:gd name="connsiteY6" fmla="*/ 4858 h 130587"/>
                              <a:gd name="connsiteX7" fmla="*/ 112490 w 178117"/>
                              <a:gd name="connsiteY7" fmla="*/ 64770 h 13058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178117" h="130587">
                                <a:moveTo>
                                  <a:pt x="112490" y="64770"/>
                                </a:moveTo>
                                <a:cubicBezTo>
                                  <a:pt x="72961" y="84677"/>
                                  <a:pt x="26479" y="90011"/>
                                  <a:pt x="2000" y="130588"/>
                                </a:cubicBezTo>
                                <a:cubicBezTo>
                                  <a:pt x="1333" y="129349"/>
                                  <a:pt x="667" y="128016"/>
                                  <a:pt x="0" y="126778"/>
                                </a:cubicBezTo>
                                <a:cubicBezTo>
                                  <a:pt x="20860" y="96964"/>
                                  <a:pt x="50197" y="85344"/>
                                  <a:pt x="83820" y="72771"/>
                                </a:cubicBezTo>
                                <a:cubicBezTo>
                                  <a:pt x="117253" y="60388"/>
                                  <a:pt x="154114" y="41053"/>
                                  <a:pt x="170783" y="8763"/>
                                </a:cubicBezTo>
                                <a:cubicBezTo>
                                  <a:pt x="175069" y="3524"/>
                                  <a:pt x="177165" y="0"/>
                                  <a:pt x="177165" y="0"/>
                                </a:cubicBezTo>
                                <a:cubicBezTo>
                                  <a:pt x="177070" y="1238"/>
                                  <a:pt x="177451" y="2953"/>
                                  <a:pt x="178117" y="4858"/>
                                </a:cubicBezTo>
                                <a:cubicBezTo>
                                  <a:pt x="165449" y="32575"/>
                                  <a:pt x="140303" y="50768"/>
                                  <a:pt x="112490" y="6477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18" name="任意多边形: 形状 8217"/>
                          <p:cNvSpPr/>
                          <p:nvPr/>
                        </p:nvSpPr>
                        <p:spPr>
                          <a:xfrm>
                            <a:off x="4255339" y="3307556"/>
                            <a:ext cx="5097" cy="6856"/>
                          </a:xfrm>
                          <a:custGeom>
                            <a:avLst/>
                            <a:gdLst>
                              <a:gd name="connsiteX0" fmla="*/ 335 w 5097"/>
                              <a:gd name="connsiteY0" fmla="*/ 4001 h 6856"/>
                              <a:gd name="connsiteX1" fmla="*/ 3097 w 5097"/>
                              <a:gd name="connsiteY1" fmla="*/ 0 h 6856"/>
                              <a:gd name="connsiteX2" fmla="*/ 5097 w 5097"/>
                              <a:gd name="connsiteY2" fmla="*/ 3810 h 6856"/>
                              <a:gd name="connsiteX3" fmla="*/ 3764 w 5097"/>
                              <a:gd name="connsiteY3" fmla="*/ 5905 h 6856"/>
                              <a:gd name="connsiteX4" fmla="*/ 335 w 5097"/>
                              <a:gd name="connsiteY4" fmla="*/ 4001 h 685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5097" h="6856">
                                <a:moveTo>
                                  <a:pt x="335" y="4001"/>
                                </a:moveTo>
                                <a:cubicBezTo>
                                  <a:pt x="1192" y="2572"/>
                                  <a:pt x="2145" y="1334"/>
                                  <a:pt x="3097" y="0"/>
                                </a:cubicBezTo>
                                <a:cubicBezTo>
                                  <a:pt x="3764" y="1238"/>
                                  <a:pt x="4431" y="2572"/>
                                  <a:pt x="5097" y="3810"/>
                                </a:cubicBezTo>
                                <a:cubicBezTo>
                                  <a:pt x="4621" y="4572"/>
                                  <a:pt x="4145" y="5144"/>
                                  <a:pt x="3764" y="5905"/>
                                </a:cubicBezTo>
                                <a:cubicBezTo>
                                  <a:pt x="2430" y="8096"/>
                                  <a:pt x="-1094" y="6096"/>
                                  <a:pt x="335" y="400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19" name="任意多边形: 形状 8218"/>
                          <p:cNvSpPr/>
                          <p:nvPr/>
                        </p:nvSpPr>
                        <p:spPr>
                          <a:xfrm>
                            <a:off x="4264533" y="3190398"/>
                            <a:ext cx="175926" cy="131444"/>
                          </a:xfrm>
                          <a:custGeom>
                            <a:avLst/>
                            <a:gdLst>
                              <a:gd name="connsiteX0" fmla="*/ 127159 w 175926"/>
                              <a:gd name="connsiteY0" fmla="*/ 59626 h 131444"/>
                              <a:gd name="connsiteX1" fmla="*/ 68199 w 175926"/>
                              <a:gd name="connsiteY1" fmla="*/ 83534 h 131444"/>
                              <a:gd name="connsiteX2" fmla="*/ 1333 w 175926"/>
                              <a:gd name="connsiteY2" fmla="*/ 131445 h 131444"/>
                              <a:gd name="connsiteX3" fmla="*/ 0 w 175926"/>
                              <a:gd name="connsiteY3" fmla="*/ 128968 h 131444"/>
                              <a:gd name="connsiteX4" fmla="*/ 38291 w 175926"/>
                              <a:gd name="connsiteY4" fmla="*/ 94297 h 131444"/>
                              <a:gd name="connsiteX5" fmla="*/ 92202 w 175926"/>
                              <a:gd name="connsiteY5" fmla="*/ 73628 h 131444"/>
                              <a:gd name="connsiteX6" fmla="*/ 173926 w 175926"/>
                              <a:gd name="connsiteY6" fmla="*/ 0 h 131444"/>
                              <a:gd name="connsiteX7" fmla="*/ 175927 w 175926"/>
                              <a:gd name="connsiteY7" fmla="*/ 3905 h 131444"/>
                              <a:gd name="connsiteX8" fmla="*/ 127159 w 175926"/>
                              <a:gd name="connsiteY8" fmla="*/ 59626 h 13144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175926" h="131444">
                                <a:moveTo>
                                  <a:pt x="127159" y="59626"/>
                                </a:moveTo>
                                <a:cubicBezTo>
                                  <a:pt x="108395" y="72485"/>
                                  <a:pt x="89725" y="77819"/>
                                  <a:pt x="68199" y="83534"/>
                                </a:cubicBezTo>
                                <a:cubicBezTo>
                                  <a:pt x="43434" y="90106"/>
                                  <a:pt x="16478" y="110490"/>
                                  <a:pt x="1333" y="131445"/>
                                </a:cubicBezTo>
                                <a:cubicBezTo>
                                  <a:pt x="857" y="130588"/>
                                  <a:pt x="476" y="129826"/>
                                  <a:pt x="0" y="128968"/>
                                </a:cubicBezTo>
                                <a:cubicBezTo>
                                  <a:pt x="12097" y="116300"/>
                                  <a:pt x="23431" y="104108"/>
                                  <a:pt x="38291" y="94297"/>
                                </a:cubicBezTo>
                                <a:cubicBezTo>
                                  <a:pt x="55626" y="82772"/>
                                  <a:pt x="72866" y="79724"/>
                                  <a:pt x="92202" y="73628"/>
                                </a:cubicBezTo>
                                <a:cubicBezTo>
                                  <a:pt x="126968" y="62770"/>
                                  <a:pt x="159258" y="34385"/>
                                  <a:pt x="173926" y="0"/>
                                </a:cubicBezTo>
                                <a:cubicBezTo>
                                  <a:pt x="174498" y="1238"/>
                                  <a:pt x="175165" y="2572"/>
                                  <a:pt x="175927" y="3905"/>
                                </a:cubicBezTo>
                                <a:cubicBezTo>
                                  <a:pt x="165449" y="26289"/>
                                  <a:pt x="148685" y="44958"/>
                                  <a:pt x="127159" y="5962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20" name="任意多边形: 形状 8219"/>
                          <p:cNvSpPr/>
                          <p:nvPr/>
                        </p:nvSpPr>
                        <p:spPr>
                          <a:xfrm>
                            <a:off x="4261038" y="3319367"/>
                            <a:ext cx="4922" cy="5883"/>
                          </a:xfrm>
                          <a:custGeom>
                            <a:avLst/>
                            <a:gdLst>
                              <a:gd name="connsiteX0" fmla="*/ 446 w 4922"/>
                              <a:gd name="connsiteY0" fmla="*/ 3238 h 5883"/>
                              <a:gd name="connsiteX1" fmla="*/ 3589 w 4922"/>
                              <a:gd name="connsiteY1" fmla="*/ 0 h 5883"/>
                              <a:gd name="connsiteX2" fmla="*/ 4923 w 4922"/>
                              <a:gd name="connsiteY2" fmla="*/ 2477 h 5883"/>
                              <a:gd name="connsiteX3" fmla="*/ 3018 w 4922"/>
                              <a:gd name="connsiteY3" fmla="*/ 5144 h 5883"/>
                              <a:gd name="connsiteX4" fmla="*/ 446 w 4922"/>
                              <a:gd name="connsiteY4" fmla="*/ 3238 h 588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4922" h="5883">
                                <a:moveTo>
                                  <a:pt x="446" y="3238"/>
                                </a:moveTo>
                                <a:cubicBezTo>
                                  <a:pt x="1494" y="2191"/>
                                  <a:pt x="2542" y="1048"/>
                                  <a:pt x="3589" y="0"/>
                                </a:cubicBezTo>
                                <a:cubicBezTo>
                                  <a:pt x="3970" y="857"/>
                                  <a:pt x="4447" y="1619"/>
                                  <a:pt x="4923" y="2477"/>
                                </a:cubicBezTo>
                                <a:cubicBezTo>
                                  <a:pt x="4256" y="3334"/>
                                  <a:pt x="3589" y="4286"/>
                                  <a:pt x="3018" y="5144"/>
                                </a:cubicBezTo>
                                <a:cubicBezTo>
                                  <a:pt x="1684" y="7049"/>
                                  <a:pt x="-1078" y="4858"/>
                                  <a:pt x="446" y="323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21" name="任意多边形: 形状 8220"/>
                          <p:cNvSpPr/>
                          <p:nvPr/>
                        </p:nvSpPr>
                        <p:spPr>
                          <a:xfrm>
                            <a:off x="4275105" y="3196113"/>
                            <a:ext cx="168497" cy="147161"/>
                          </a:xfrm>
                          <a:custGeom>
                            <a:avLst/>
                            <a:gdLst>
                              <a:gd name="connsiteX0" fmla="*/ 127635 w 168497"/>
                              <a:gd name="connsiteY0" fmla="*/ 61341 h 147161"/>
                              <a:gd name="connsiteX1" fmla="*/ 57245 w 168497"/>
                              <a:gd name="connsiteY1" fmla="*/ 94964 h 147161"/>
                              <a:gd name="connsiteX2" fmla="*/ 2096 w 168497"/>
                              <a:gd name="connsiteY2" fmla="*/ 147161 h 147161"/>
                              <a:gd name="connsiteX3" fmla="*/ 0 w 168497"/>
                              <a:gd name="connsiteY3" fmla="*/ 143256 h 147161"/>
                              <a:gd name="connsiteX4" fmla="*/ 32861 w 168497"/>
                              <a:gd name="connsiteY4" fmla="*/ 105728 h 147161"/>
                              <a:gd name="connsiteX5" fmla="*/ 86106 w 168497"/>
                              <a:gd name="connsiteY5" fmla="*/ 77343 h 147161"/>
                              <a:gd name="connsiteX6" fmla="*/ 150685 w 168497"/>
                              <a:gd name="connsiteY6" fmla="*/ 32671 h 147161"/>
                              <a:gd name="connsiteX7" fmla="*/ 166116 w 168497"/>
                              <a:gd name="connsiteY7" fmla="*/ 0 h 147161"/>
                              <a:gd name="connsiteX8" fmla="*/ 168497 w 168497"/>
                              <a:gd name="connsiteY8" fmla="*/ 4286 h 147161"/>
                              <a:gd name="connsiteX9" fmla="*/ 127635 w 168497"/>
                              <a:gd name="connsiteY9" fmla="*/ 61341 h 14716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</a:cxnLst>
                            <a:rect l="l" t="t" r="r" b="b"/>
                            <a:pathLst>
                              <a:path w="168497" h="147161">
                                <a:moveTo>
                                  <a:pt x="127635" y="61341"/>
                                </a:moveTo>
                                <a:cubicBezTo>
                                  <a:pt x="106108" y="75819"/>
                                  <a:pt x="80296" y="83344"/>
                                  <a:pt x="57245" y="94964"/>
                                </a:cubicBezTo>
                                <a:cubicBezTo>
                                  <a:pt x="33528" y="106966"/>
                                  <a:pt x="17431" y="126016"/>
                                  <a:pt x="2096" y="147161"/>
                                </a:cubicBezTo>
                                <a:cubicBezTo>
                                  <a:pt x="1429" y="145828"/>
                                  <a:pt x="762" y="144590"/>
                                  <a:pt x="0" y="143256"/>
                                </a:cubicBezTo>
                                <a:cubicBezTo>
                                  <a:pt x="10096" y="129921"/>
                                  <a:pt x="20098" y="116681"/>
                                  <a:pt x="32861" y="105728"/>
                                </a:cubicBezTo>
                                <a:cubicBezTo>
                                  <a:pt x="48101" y="92583"/>
                                  <a:pt x="67818" y="85154"/>
                                  <a:pt x="86106" y="77343"/>
                                </a:cubicBezTo>
                                <a:cubicBezTo>
                                  <a:pt x="111062" y="66675"/>
                                  <a:pt x="134779" y="55626"/>
                                  <a:pt x="150685" y="32671"/>
                                </a:cubicBezTo>
                                <a:cubicBezTo>
                                  <a:pt x="157448" y="22955"/>
                                  <a:pt x="162592" y="11716"/>
                                  <a:pt x="166116" y="0"/>
                                </a:cubicBezTo>
                                <a:cubicBezTo>
                                  <a:pt x="166878" y="1429"/>
                                  <a:pt x="167735" y="2858"/>
                                  <a:pt x="168497" y="4286"/>
                                </a:cubicBezTo>
                                <a:cubicBezTo>
                                  <a:pt x="161258" y="27051"/>
                                  <a:pt x="148495" y="47435"/>
                                  <a:pt x="127635" y="6134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22" name="任意多边形: 形状 8221"/>
                          <p:cNvSpPr/>
                          <p:nvPr/>
                        </p:nvSpPr>
                        <p:spPr>
                          <a:xfrm>
                            <a:off x="4272533" y="3339465"/>
                            <a:ext cx="4762" cy="4191"/>
                          </a:xfrm>
                          <a:custGeom>
                            <a:avLst/>
                            <a:gdLst>
                              <a:gd name="connsiteX0" fmla="*/ 1048 w 4762"/>
                              <a:gd name="connsiteY0" fmla="*/ 2762 h 4191"/>
                              <a:gd name="connsiteX1" fmla="*/ 0 w 4762"/>
                              <a:gd name="connsiteY1" fmla="*/ 3524 h 4191"/>
                              <a:gd name="connsiteX2" fmla="*/ 2667 w 4762"/>
                              <a:gd name="connsiteY2" fmla="*/ 0 h 4191"/>
                              <a:gd name="connsiteX3" fmla="*/ 4763 w 4762"/>
                              <a:gd name="connsiteY3" fmla="*/ 3905 h 4191"/>
                              <a:gd name="connsiteX4" fmla="*/ 4572 w 4762"/>
                              <a:gd name="connsiteY4" fmla="*/ 4191 h 4191"/>
                              <a:gd name="connsiteX5" fmla="*/ 1048 w 4762"/>
                              <a:gd name="connsiteY5" fmla="*/ 2762 h 41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4762" h="4191">
                                <a:moveTo>
                                  <a:pt x="1048" y="2762"/>
                                </a:moveTo>
                                <a:cubicBezTo>
                                  <a:pt x="667" y="2953"/>
                                  <a:pt x="381" y="3238"/>
                                  <a:pt x="0" y="3524"/>
                                </a:cubicBezTo>
                                <a:cubicBezTo>
                                  <a:pt x="857" y="2381"/>
                                  <a:pt x="1810" y="1143"/>
                                  <a:pt x="2667" y="0"/>
                                </a:cubicBezTo>
                                <a:cubicBezTo>
                                  <a:pt x="3334" y="1238"/>
                                  <a:pt x="4000" y="2572"/>
                                  <a:pt x="4763" y="3905"/>
                                </a:cubicBezTo>
                                <a:cubicBezTo>
                                  <a:pt x="4667" y="4000"/>
                                  <a:pt x="4667" y="4096"/>
                                  <a:pt x="4572" y="4191"/>
                                </a:cubicBezTo>
                                <a:cubicBezTo>
                                  <a:pt x="4000" y="2762"/>
                                  <a:pt x="2572" y="1714"/>
                                  <a:pt x="1048" y="276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23" name="任意多边形: 形状 8222"/>
                          <p:cNvSpPr/>
                          <p:nvPr/>
                        </p:nvSpPr>
                        <p:spPr>
                          <a:xfrm>
                            <a:off x="4281392" y="3209829"/>
                            <a:ext cx="169925" cy="142875"/>
                          </a:xfrm>
                          <a:custGeom>
                            <a:avLst/>
                            <a:gdLst>
                              <a:gd name="connsiteX0" fmla="*/ 111538 w 169925"/>
                              <a:gd name="connsiteY0" fmla="*/ 66675 h 142875"/>
                              <a:gd name="connsiteX1" fmla="*/ 3429 w 169925"/>
                              <a:gd name="connsiteY1" fmla="*/ 142875 h 142875"/>
                              <a:gd name="connsiteX2" fmla="*/ 1143 w 169925"/>
                              <a:gd name="connsiteY2" fmla="*/ 141827 h 142875"/>
                              <a:gd name="connsiteX3" fmla="*/ 286 w 169925"/>
                              <a:gd name="connsiteY3" fmla="*/ 141637 h 142875"/>
                              <a:gd name="connsiteX4" fmla="*/ 0 w 169925"/>
                              <a:gd name="connsiteY4" fmla="*/ 141065 h 142875"/>
                              <a:gd name="connsiteX5" fmla="*/ 79438 w 169925"/>
                              <a:gd name="connsiteY5" fmla="*/ 74676 h 142875"/>
                              <a:gd name="connsiteX6" fmla="*/ 143065 w 169925"/>
                              <a:gd name="connsiteY6" fmla="*/ 41529 h 142875"/>
                              <a:gd name="connsiteX7" fmla="*/ 167545 w 169925"/>
                              <a:gd name="connsiteY7" fmla="*/ 0 h 142875"/>
                              <a:gd name="connsiteX8" fmla="*/ 168307 w 169925"/>
                              <a:gd name="connsiteY8" fmla="*/ 1715 h 142875"/>
                              <a:gd name="connsiteX9" fmla="*/ 169926 w 169925"/>
                              <a:gd name="connsiteY9" fmla="*/ 6382 h 142875"/>
                              <a:gd name="connsiteX10" fmla="*/ 111538 w 169925"/>
                              <a:gd name="connsiteY10" fmla="*/ 66675 h 14287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</a:cxnLst>
                            <a:rect l="l" t="t" r="r" b="b"/>
                            <a:pathLst>
                              <a:path w="169925" h="142875">
                                <a:moveTo>
                                  <a:pt x="111538" y="66675"/>
                                </a:moveTo>
                                <a:cubicBezTo>
                                  <a:pt x="71342" y="83058"/>
                                  <a:pt x="24003" y="101346"/>
                                  <a:pt x="3429" y="142875"/>
                                </a:cubicBezTo>
                                <a:cubicBezTo>
                                  <a:pt x="2953" y="142208"/>
                                  <a:pt x="2096" y="141732"/>
                                  <a:pt x="1143" y="141827"/>
                                </a:cubicBezTo>
                                <a:cubicBezTo>
                                  <a:pt x="857" y="141637"/>
                                  <a:pt x="571" y="141637"/>
                                  <a:pt x="286" y="141637"/>
                                </a:cubicBezTo>
                                <a:cubicBezTo>
                                  <a:pt x="190" y="141446"/>
                                  <a:pt x="95" y="141256"/>
                                  <a:pt x="0" y="141065"/>
                                </a:cubicBezTo>
                                <a:cubicBezTo>
                                  <a:pt x="17335" y="110585"/>
                                  <a:pt x="47625" y="88392"/>
                                  <a:pt x="79438" y="74676"/>
                                </a:cubicBezTo>
                                <a:cubicBezTo>
                                  <a:pt x="101632" y="65151"/>
                                  <a:pt x="125730" y="59246"/>
                                  <a:pt x="143065" y="41529"/>
                                </a:cubicBezTo>
                                <a:cubicBezTo>
                                  <a:pt x="154210" y="30194"/>
                                  <a:pt x="161353" y="14954"/>
                                  <a:pt x="167545" y="0"/>
                                </a:cubicBezTo>
                                <a:cubicBezTo>
                                  <a:pt x="167830" y="571"/>
                                  <a:pt x="168116" y="1238"/>
                                  <a:pt x="168307" y="1715"/>
                                </a:cubicBezTo>
                                <a:cubicBezTo>
                                  <a:pt x="168878" y="3238"/>
                                  <a:pt x="169354" y="4858"/>
                                  <a:pt x="169926" y="6382"/>
                                </a:cubicBezTo>
                                <a:cubicBezTo>
                                  <a:pt x="156591" y="33052"/>
                                  <a:pt x="141922" y="54293"/>
                                  <a:pt x="111538" y="6667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24" name="任意多边形: 形状 8223"/>
                          <p:cNvSpPr/>
                          <p:nvPr/>
                        </p:nvSpPr>
                        <p:spPr>
                          <a:xfrm>
                            <a:off x="4281582" y="3351371"/>
                            <a:ext cx="857" cy="381"/>
                          </a:xfrm>
                          <a:custGeom>
                            <a:avLst/>
                            <a:gdLst>
                              <a:gd name="connsiteX0" fmla="*/ 191 w 857"/>
                              <a:gd name="connsiteY0" fmla="*/ 381 h 381"/>
                              <a:gd name="connsiteX1" fmla="*/ 0 w 857"/>
                              <a:gd name="connsiteY1" fmla="*/ 0 h 381"/>
                              <a:gd name="connsiteX2" fmla="*/ 857 w 857"/>
                              <a:gd name="connsiteY2" fmla="*/ 190 h 381"/>
                              <a:gd name="connsiteX3" fmla="*/ 191 w 857"/>
                              <a:gd name="connsiteY3" fmla="*/ 381 h 38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857" h="381">
                                <a:moveTo>
                                  <a:pt x="191" y="381"/>
                                </a:moveTo>
                                <a:cubicBezTo>
                                  <a:pt x="95" y="286"/>
                                  <a:pt x="95" y="190"/>
                                  <a:pt x="0" y="0"/>
                                </a:cubicBezTo>
                                <a:cubicBezTo>
                                  <a:pt x="286" y="0"/>
                                  <a:pt x="572" y="0"/>
                                  <a:pt x="857" y="190"/>
                                </a:cubicBezTo>
                                <a:cubicBezTo>
                                  <a:pt x="667" y="190"/>
                                  <a:pt x="476" y="286"/>
                                  <a:pt x="191" y="3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25" name="任意多边形: 形状 8224"/>
                          <p:cNvSpPr/>
                          <p:nvPr/>
                        </p:nvSpPr>
                        <p:spPr>
                          <a:xfrm>
                            <a:off x="4280344" y="3351371"/>
                            <a:ext cx="1523" cy="1333"/>
                          </a:xfrm>
                          <a:custGeom>
                            <a:avLst/>
                            <a:gdLst>
                              <a:gd name="connsiteX0" fmla="*/ 381 w 1523"/>
                              <a:gd name="connsiteY0" fmla="*/ 1238 h 1333"/>
                              <a:gd name="connsiteX1" fmla="*/ 381 w 1523"/>
                              <a:gd name="connsiteY1" fmla="*/ 1238 h 1333"/>
                              <a:gd name="connsiteX2" fmla="*/ 0 w 1523"/>
                              <a:gd name="connsiteY2" fmla="*/ 1333 h 1333"/>
                              <a:gd name="connsiteX3" fmla="*/ 476 w 1523"/>
                              <a:gd name="connsiteY3" fmla="*/ 476 h 1333"/>
                              <a:gd name="connsiteX4" fmla="*/ 1333 w 1523"/>
                              <a:gd name="connsiteY4" fmla="*/ 0 h 1333"/>
                              <a:gd name="connsiteX5" fmla="*/ 1524 w 1523"/>
                              <a:gd name="connsiteY5" fmla="*/ 381 h 1333"/>
                              <a:gd name="connsiteX6" fmla="*/ 381 w 1523"/>
                              <a:gd name="connsiteY6" fmla="*/ 1238 h 13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523" h="1333">
                                <a:moveTo>
                                  <a:pt x="381" y="1238"/>
                                </a:moveTo>
                                <a:cubicBezTo>
                                  <a:pt x="286" y="1333"/>
                                  <a:pt x="286" y="1333"/>
                                  <a:pt x="381" y="1238"/>
                                </a:cubicBezTo>
                                <a:cubicBezTo>
                                  <a:pt x="190" y="1333"/>
                                  <a:pt x="95" y="1333"/>
                                  <a:pt x="0" y="1333"/>
                                </a:cubicBezTo>
                                <a:cubicBezTo>
                                  <a:pt x="190" y="1048"/>
                                  <a:pt x="286" y="762"/>
                                  <a:pt x="476" y="476"/>
                                </a:cubicBezTo>
                                <a:cubicBezTo>
                                  <a:pt x="762" y="190"/>
                                  <a:pt x="1048" y="0"/>
                                  <a:pt x="1333" y="0"/>
                                </a:cubicBezTo>
                                <a:cubicBezTo>
                                  <a:pt x="1429" y="95"/>
                                  <a:pt x="1429" y="190"/>
                                  <a:pt x="1524" y="381"/>
                                </a:cubicBezTo>
                                <a:cubicBezTo>
                                  <a:pt x="1048" y="476"/>
                                  <a:pt x="667" y="762"/>
                                  <a:pt x="381" y="123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26" name="任意多边形: 形状 8225"/>
                          <p:cNvSpPr/>
                          <p:nvPr/>
                        </p:nvSpPr>
                        <p:spPr>
                          <a:xfrm>
                            <a:off x="4280154" y="3351847"/>
                            <a:ext cx="571" cy="857"/>
                          </a:xfrm>
                          <a:custGeom>
                            <a:avLst/>
                            <a:gdLst>
                              <a:gd name="connsiteX0" fmla="*/ 286 w 571"/>
                              <a:gd name="connsiteY0" fmla="*/ 286 h 857"/>
                              <a:gd name="connsiteX1" fmla="*/ 571 w 571"/>
                              <a:gd name="connsiteY1" fmla="*/ 0 h 857"/>
                              <a:gd name="connsiteX2" fmla="*/ 95 w 571"/>
                              <a:gd name="connsiteY2" fmla="*/ 857 h 857"/>
                              <a:gd name="connsiteX3" fmla="*/ 0 w 571"/>
                              <a:gd name="connsiteY3" fmla="*/ 857 h 857"/>
                              <a:gd name="connsiteX4" fmla="*/ 286 w 571"/>
                              <a:gd name="connsiteY4" fmla="*/ 286 h 85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571" h="857">
                                <a:moveTo>
                                  <a:pt x="286" y="286"/>
                                </a:moveTo>
                                <a:cubicBezTo>
                                  <a:pt x="381" y="95"/>
                                  <a:pt x="476" y="95"/>
                                  <a:pt x="571" y="0"/>
                                </a:cubicBezTo>
                                <a:cubicBezTo>
                                  <a:pt x="381" y="286"/>
                                  <a:pt x="286" y="571"/>
                                  <a:pt x="95" y="857"/>
                                </a:cubicBezTo>
                                <a:cubicBezTo>
                                  <a:pt x="95" y="857"/>
                                  <a:pt x="0" y="857"/>
                                  <a:pt x="0" y="857"/>
                                </a:cubicBezTo>
                                <a:cubicBezTo>
                                  <a:pt x="95" y="667"/>
                                  <a:pt x="191" y="476"/>
                                  <a:pt x="286" y="28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27" name="任意多边形: 形状 8226"/>
                          <p:cNvSpPr/>
                          <p:nvPr/>
                        </p:nvSpPr>
                        <p:spPr>
                          <a:xfrm>
                            <a:off x="4280725" y="3350799"/>
                            <a:ext cx="857" cy="1047"/>
                          </a:xfrm>
                          <a:custGeom>
                            <a:avLst/>
                            <a:gdLst>
                              <a:gd name="connsiteX0" fmla="*/ 0 w 857"/>
                              <a:gd name="connsiteY0" fmla="*/ 1048 h 1047"/>
                              <a:gd name="connsiteX1" fmla="*/ 571 w 857"/>
                              <a:gd name="connsiteY1" fmla="*/ 0 h 1047"/>
                              <a:gd name="connsiteX2" fmla="*/ 857 w 857"/>
                              <a:gd name="connsiteY2" fmla="*/ 571 h 1047"/>
                              <a:gd name="connsiteX3" fmla="*/ 0 w 857"/>
                              <a:gd name="connsiteY3" fmla="*/ 1048 h 104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857" h="1047">
                                <a:moveTo>
                                  <a:pt x="0" y="1048"/>
                                </a:moveTo>
                                <a:cubicBezTo>
                                  <a:pt x="191" y="667"/>
                                  <a:pt x="381" y="381"/>
                                  <a:pt x="571" y="0"/>
                                </a:cubicBezTo>
                                <a:cubicBezTo>
                                  <a:pt x="667" y="190"/>
                                  <a:pt x="762" y="381"/>
                                  <a:pt x="857" y="571"/>
                                </a:cubicBezTo>
                                <a:cubicBezTo>
                                  <a:pt x="571" y="571"/>
                                  <a:pt x="286" y="762"/>
                                  <a:pt x="0" y="104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28" name="任意多边形: 形状 8227"/>
                          <p:cNvSpPr/>
                          <p:nvPr/>
                        </p:nvSpPr>
                        <p:spPr>
                          <a:xfrm>
                            <a:off x="4284821" y="3237166"/>
                            <a:ext cx="172783" cy="116776"/>
                          </a:xfrm>
                          <a:custGeom>
                            <a:avLst/>
                            <a:gdLst>
                              <a:gd name="connsiteX0" fmla="*/ 120682 w 172783"/>
                              <a:gd name="connsiteY0" fmla="*/ 52769 h 116776"/>
                              <a:gd name="connsiteX1" fmla="*/ 66199 w 172783"/>
                              <a:gd name="connsiteY1" fmla="*/ 86201 h 116776"/>
                              <a:gd name="connsiteX2" fmla="*/ 6667 w 172783"/>
                              <a:gd name="connsiteY2" fmla="*/ 116777 h 116776"/>
                              <a:gd name="connsiteX3" fmla="*/ 286 w 172783"/>
                              <a:gd name="connsiteY3" fmla="*/ 116300 h 116776"/>
                              <a:gd name="connsiteX4" fmla="*/ 0 w 172783"/>
                              <a:gd name="connsiteY4" fmla="*/ 115634 h 116776"/>
                              <a:gd name="connsiteX5" fmla="*/ 106489 w 172783"/>
                              <a:gd name="connsiteY5" fmla="*/ 57531 h 116776"/>
                              <a:gd name="connsiteX6" fmla="*/ 171926 w 172783"/>
                              <a:gd name="connsiteY6" fmla="*/ 0 h 116776"/>
                              <a:gd name="connsiteX7" fmla="*/ 172784 w 172783"/>
                              <a:gd name="connsiteY7" fmla="*/ 4477 h 116776"/>
                              <a:gd name="connsiteX8" fmla="*/ 120682 w 172783"/>
                              <a:gd name="connsiteY8" fmla="*/ 52769 h 11677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172783" h="116776">
                                <a:moveTo>
                                  <a:pt x="120682" y="52769"/>
                                </a:moveTo>
                                <a:cubicBezTo>
                                  <a:pt x="103251" y="65056"/>
                                  <a:pt x="84677" y="75629"/>
                                  <a:pt x="66199" y="86201"/>
                                </a:cubicBezTo>
                                <a:cubicBezTo>
                                  <a:pt x="46863" y="97155"/>
                                  <a:pt x="25241" y="104489"/>
                                  <a:pt x="6667" y="116777"/>
                                </a:cubicBezTo>
                                <a:cubicBezTo>
                                  <a:pt x="4572" y="116777"/>
                                  <a:pt x="2381" y="116586"/>
                                  <a:pt x="286" y="116300"/>
                                </a:cubicBezTo>
                                <a:cubicBezTo>
                                  <a:pt x="190" y="116015"/>
                                  <a:pt x="190" y="115824"/>
                                  <a:pt x="0" y="115634"/>
                                </a:cubicBezTo>
                                <a:cubicBezTo>
                                  <a:pt x="34480" y="94583"/>
                                  <a:pt x="72009" y="79058"/>
                                  <a:pt x="106489" y="57531"/>
                                </a:cubicBezTo>
                                <a:cubicBezTo>
                                  <a:pt x="131635" y="41815"/>
                                  <a:pt x="154591" y="23241"/>
                                  <a:pt x="171926" y="0"/>
                                </a:cubicBezTo>
                                <a:cubicBezTo>
                                  <a:pt x="172212" y="1524"/>
                                  <a:pt x="172498" y="3048"/>
                                  <a:pt x="172784" y="4477"/>
                                </a:cubicBezTo>
                                <a:cubicBezTo>
                                  <a:pt x="158401" y="23051"/>
                                  <a:pt x="140494" y="38767"/>
                                  <a:pt x="120682" y="5276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29" name="任意多边形: 形状 8228"/>
                          <p:cNvSpPr/>
                          <p:nvPr/>
                        </p:nvSpPr>
                        <p:spPr>
                          <a:xfrm>
                            <a:off x="4282820" y="3358800"/>
                            <a:ext cx="1619" cy="142"/>
                          </a:xfrm>
                          <a:custGeom>
                            <a:avLst/>
                            <a:gdLst>
                              <a:gd name="connsiteX0" fmla="*/ 0 w 1619"/>
                              <a:gd name="connsiteY0" fmla="*/ 0 h 142"/>
                              <a:gd name="connsiteX1" fmla="*/ 1619 w 1619"/>
                              <a:gd name="connsiteY1" fmla="*/ 0 h 142"/>
                              <a:gd name="connsiteX2" fmla="*/ 0 w 1619"/>
                              <a:gd name="connsiteY2" fmla="*/ 0 h 1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</a:cxnLst>
                            <a:rect l="l" t="t" r="r" b="b"/>
                            <a:pathLst>
                              <a:path w="1619" h="142">
                                <a:moveTo>
                                  <a:pt x="0" y="0"/>
                                </a:moveTo>
                                <a:cubicBezTo>
                                  <a:pt x="571" y="0"/>
                                  <a:pt x="1048" y="0"/>
                                  <a:pt x="1619" y="0"/>
                                </a:cubicBezTo>
                                <a:cubicBezTo>
                                  <a:pt x="1048" y="190"/>
                                  <a:pt x="476" y="190"/>
                                  <a:pt x="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30" name="任意多边形: 形状 8229"/>
                          <p:cNvSpPr/>
                          <p:nvPr/>
                        </p:nvSpPr>
                        <p:spPr>
                          <a:xfrm>
                            <a:off x="4291012" y="3262693"/>
                            <a:ext cx="168973" cy="91648"/>
                          </a:xfrm>
                          <a:custGeom>
                            <a:avLst/>
                            <a:gdLst>
                              <a:gd name="connsiteX0" fmla="*/ 133445 w 168973"/>
                              <a:gd name="connsiteY0" fmla="*/ 37433 h 91648"/>
                              <a:gd name="connsiteX1" fmla="*/ 66770 w 168973"/>
                              <a:gd name="connsiteY1" fmla="*/ 74581 h 91648"/>
                              <a:gd name="connsiteX2" fmla="*/ 24765 w 168973"/>
                              <a:gd name="connsiteY2" fmla="*/ 90868 h 91648"/>
                              <a:gd name="connsiteX3" fmla="*/ 0 w 168973"/>
                              <a:gd name="connsiteY3" fmla="*/ 91630 h 91648"/>
                              <a:gd name="connsiteX4" fmla="*/ 476 w 168973"/>
                              <a:gd name="connsiteY4" fmla="*/ 91345 h 91648"/>
                              <a:gd name="connsiteX5" fmla="*/ 65532 w 168973"/>
                              <a:gd name="connsiteY5" fmla="*/ 70295 h 91648"/>
                              <a:gd name="connsiteX6" fmla="*/ 127349 w 168973"/>
                              <a:gd name="connsiteY6" fmla="*/ 36481 h 91648"/>
                              <a:gd name="connsiteX7" fmla="*/ 168783 w 168973"/>
                              <a:gd name="connsiteY7" fmla="*/ 0 h 91648"/>
                              <a:gd name="connsiteX8" fmla="*/ 168974 w 168973"/>
                              <a:gd name="connsiteY8" fmla="*/ 4381 h 91648"/>
                              <a:gd name="connsiteX9" fmla="*/ 168974 w 168973"/>
                              <a:gd name="connsiteY9" fmla="*/ 5810 h 91648"/>
                              <a:gd name="connsiteX10" fmla="*/ 133445 w 168973"/>
                              <a:gd name="connsiteY10" fmla="*/ 37433 h 9164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</a:cxnLst>
                            <a:rect l="l" t="t" r="r" b="b"/>
                            <a:pathLst>
                              <a:path w="168973" h="91648">
                                <a:moveTo>
                                  <a:pt x="133445" y="37433"/>
                                </a:moveTo>
                                <a:cubicBezTo>
                                  <a:pt x="112967" y="52673"/>
                                  <a:pt x="90202" y="64579"/>
                                  <a:pt x="66770" y="74581"/>
                                </a:cubicBezTo>
                                <a:cubicBezTo>
                                  <a:pt x="52864" y="80486"/>
                                  <a:pt x="39053" y="86678"/>
                                  <a:pt x="24765" y="90868"/>
                                </a:cubicBezTo>
                                <a:cubicBezTo>
                                  <a:pt x="16574" y="91440"/>
                                  <a:pt x="8287" y="91726"/>
                                  <a:pt x="0" y="91630"/>
                                </a:cubicBezTo>
                                <a:cubicBezTo>
                                  <a:pt x="191" y="91535"/>
                                  <a:pt x="286" y="91440"/>
                                  <a:pt x="476" y="91345"/>
                                </a:cubicBezTo>
                                <a:cubicBezTo>
                                  <a:pt x="22670" y="91535"/>
                                  <a:pt x="46101" y="78296"/>
                                  <a:pt x="65532" y="70295"/>
                                </a:cubicBezTo>
                                <a:cubicBezTo>
                                  <a:pt x="87344" y="61436"/>
                                  <a:pt x="108013" y="49911"/>
                                  <a:pt x="127349" y="36481"/>
                                </a:cubicBezTo>
                                <a:cubicBezTo>
                                  <a:pt x="142589" y="25908"/>
                                  <a:pt x="156591" y="13716"/>
                                  <a:pt x="168783" y="0"/>
                                </a:cubicBezTo>
                                <a:cubicBezTo>
                                  <a:pt x="168878" y="1429"/>
                                  <a:pt x="168878" y="2953"/>
                                  <a:pt x="168974" y="4381"/>
                                </a:cubicBezTo>
                                <a:cubicBezTo>
                                  <a:pt x="168974" y="4858"/>
                                  <a:pt x="168974" y="5334"/>
                                  <a:pt x="168974" y="5810"/>
                                </a:cubicBezTo>
                                <a:cubicBezTo>
                                  <a:pt x="158210" y="17240"/>
                                  <a:pt x="146304" y="27813"/>
                                  <a:pt x="133445" y="3743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31" name="任意多边形: 形状 8230"/>
                          <p:cNvSpPr/>
                          <p:nvPr/>
                        </p:nvSpPr>
                        <p:spPr>
                          <a:xfrm>
                            <a:off x="4277391" y="3355752"/>
                            <a:ext cx="571" cy="1428"/>
                          </a:xfrm>
                          <a:custGeom>
                            <a:avLst/>
                            <a:gdLst>
                              <a:gd name="connsiteX0" fmla="*/ 381 w 571"/>
                              <a:gd name="connsiteY0" fmla="*/ 1429 h 1428"/>
                              <a:gd name="connsiteX1" fmla="*/ 0 w 571"/>
                              <a:gd name="connsiteY1" fmla="*/ 0 h 1428"/>
                              <a:gd name="connsiteX2" fmla="*/ 571 w 571"/>
                              <a:gd name="connsiteY2" fmla="*/ 1143 h 1428"/>
                              <a:gd name="connsiteX3" fmla="*/ 381 w 571"/>
                              <a:gd name="connsiteY3" fmla="*/ 1429 h 142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571" h="1428">
                                <a:moveTo>
                                  <a:pt x="381" y="1429"/>
                                </a:moveTo>
                                <a:cubicBezTo>
                                  <a:pt x="95" y="953"/>
                                  <a:pt x="0" y="476"/>
                                  <a:pt x="0" y="0"/>
                                </a:cubicBezTo>
                                <a:cubicBezTo>
                                  <a:pt x="190" y="381"/>
                                  <a:pt x="381" y="762"/>
                                  <a:pt x="571" y="1143"/>
                                </a:cubicBezTo>
                                <a:cubicBezTo>
                                  <a:pt x="571" y="1238"/>
                                  <a:pt x="476" y="1334"/>
                                  <a:pt x="381" y="142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32" name="任意多边形: 形状 8231"/>
                          <p:cNvSpPr/>
                          <p:nvPr/>
                        </p:nvSpPr>
                        <p:spPr>
                          <a:xfrm>
                            <a:off x="4277296" y="3352704"/>
                            <a:ext cx="2857" cy="4095"/>
                          </a:xfrm>
                          <a:custGeom>
                            <a:avLst/>
                            <a:gdLst>
                              <a:gd name="connsiteX0" fmla="*/ 2858 w 2857"/>
                              <a:gd name="connsiteY0" fmla="*/ 0 h 4095"/>
                              <a:gd name="connsiteX1" fmla="*/ 1905 w 2857"/>
                              <a:gd name="connsiteY1" fmla="*/ 1810 h 4095"/>
                              <a:gd name="connsiteX2" fmla="*/ 1715 w 2857"/>
                              <a:gd name="connsiteY2" fmla="*/ 2381 h 4095"/>
                              <a:gd name="connsiteX3" fmla="*/ 571 w 2857"/>
                              <a:gd name="connsiteY3" fmla="*/ 4096 h 4095"/>
                              <a:gd name="connsiteX4" fmla="*/ 0 w 2857"/>
                              <a:gd name="connsiteY4" fmla="*/ 2953 h 4095"/>
                              <a:gd name="connsiteX5" fmla="*/ 2858 w 2857"/>
                              <a:gd name="connsiteY5" fmla="*/ 0 h 409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2857" h="4095">
                                <a:moveTo>
                                  <a:pt x="2858" y="0"/>
                                </a:moveTo>
                                <a:cubicBezTo>
                                  <a:pt x="2572" y="571"/>
                                  <a:pt x="2286" y="1238"/>
                                  <a:pt x="1905" y="1810"/>
                                </a:cubicBezTo>
                                <a:cubicBezTo>
                                  <a:pt x="1810" y="2000"/>
                                  <a:pt x="1810" y="2191"/>
                                  <a:pt x="1715" y="2381"/>
                                </a:cubicBezTo>
                                <a:cubicBezTo>
                                  <a:pt x="1333" y="2953"/>
                                  <a:pt x="953" y="3524"/>
                                  <a:pt x="571" y="4096"/>
                                </a:cubicBezTo>
                                <a:cubicBezTo>
                                  <a:pt x="381" y="3715"/>
                                  <a:pt x="191" y="3334"/>
                                  <a:pt x="0" y="2953"/>
                                </a:cubicBezTo>
                                <a:cubicBezTo>
                                  <a:pt x="0" y="1524"/>
                                  <a:pt x="1048" y="0"/>
                                  <a:pt x="2858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33" name="任意多边形: 形状 8232"/>
                          <p:cNvSpPr/>
                          <p:nvPr/>
                        </p:nvSpPr>
                        <p:spPr>
                          <a:xfrm>
                            <a:off x="4279201" y="3352704"/>
                            <a:ext cx="1047" cy="1809"/>
                          </a:xfrm>
                          <a:custGeom>
                            <a:avLst/>
                            <a:gdLst>
                              <a:gd name="connsiteX0" fmla="*/ 953 w 1047"/>
                              <a:gd name="connsiteY0" fmla="*/ 0 h 1809"/>
                              <a:gd name="connsiteX1" fmla="*/ 1048 w 1047"/>
                              <a:gd name="connsiteY1" fmla="*/ 0 h 1809"/>
                              <a:gd name="connsiteX2" fmla="*/ 0 w 1047"/>
                              <a:gd name="connsiteY2" fmla="*/ 1810 h 1809"/>
                              <a:gd name="connsiteX3" fmla="*/ 953 w 1047"/>
                              <a:gd name="connsiteY3" fmla="*/ 0 h 180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1047" h="1809">
                                <a:moveTo>
                                  <a:pt x="953" y="0"/>
                                </a:moveTo>
                                <a:cubicBezTo>
                                  <a:pt x="953" y="0"/>
                                  <a:pt x="1048" y="0"/>
                                  <a:pt x="1048" y="0"/>
                                </a:cubicBezTo>
                                <a:cubicBezTo>
                                  <a:pt x="667" y="571"/>
                                  <a:pt x="381" y="1238"/>
                                  <a:pt x="0" y="1810"/>
                                </a:cubicBezTo>
                                <a:cubicBezTo>
                                  <a:pt x="381" y="1238"/>
                                  <a:pt x="667" y="667"/>
                                  <a:pt x="953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34" name="任意多边形: 形状 8233"/>
                          <p:cNvSpPr/>
                          <p:nvPr/>
                        </p:nvSpPr>
                        <p:spPr>
                          <a:xfrm>
                            <a:off x="4279296" y="3352704"/>
                            <a:ext cx="1428" cy="1905"/>
                          </a:xfrm>
                          <a:custGeom>
                            <a:avLst/>
                            <a:gdLst>
                              <a:gd name="connsiteX0" fmla="*/ 0 w 1428"/>
                              <a:gd name="connsiteY0" fmla="*/ 1810 h 1905"/>
                              <a:gd name="connsiteX1" fmla="*/ 1048 w 1428"/>
                              <a:gd name="connsiteY1" fmla="*/ 0 h 1905"/>
                              <a:gd name="connsiteX2" fmla="*/ 1429 w 1428"/>
                              <a:gd name="connsiteY2" fmla="*/ 0 h 1905"/>
                              <a:gd name="connsiteX3" fmla="*/ 190 w 1428"/>
                              <a:gd name="connsiteY3" fmla="*/ 1905 h 1905"/>
                              <a:gd name="connsiteX4" fmla="*/ 0 w 1428"/>
                              <a:gd name="connsiteY4" fmla="*/ 1810 h 19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428" h="1905">
                                <a:moveTo>
                                  <a:pt x="0" y="1810"/>
                                </a:moveTo>
                                <a:cubicBezTo>
                                  <a:pt x="286" y="1143"/>
                                  <a:pt x="667" y="571"/>
                                  <a:pt x="1048" y="0"/>
                                </a:cubicBezTo>
                                <a:cubicBezTo>
                                  <a:pt x="1143" y="0"/>
                                  <a:pt x="1238" y="0"/>
                                  <a:pt x="1429" y="0"/>
                                </a:cubicBezTo>
                                <a:cubicBezTo>
                                  <a:pt x="1048" y="667"/>
                                  <a:pt x="571" y="1238"/>
                                  <a:pt x="190" y="1905"/>
                                </a:cubicBezTo>
                                <a:cubicBezTo>
                                  <a:pt x="95" y="1905"/>
                                  <a:pt x="0" y="1905"/>
                                  <a:pt x="0" y="181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35" name="任意多边形: 形状 8234"/>
                          <p:cNvSpPr/>
                          <p:nvPr/>
                        </p:nvSpPr>
                        <p:spPr>
                          <a:xfrm>
                            <a:off x="4279106" y="3354609"/>
                            <a:ext cx="380" cy="571"/>
                          </a:xfrm>
                          <a:custGeom>
                            <a:avLst/>
                            <a:gdLst>
                              <a:gd name="connsiteX0" fmla="*/ 0 w 380"/>
                              <a:gd name="connsiteY0" fmla="*/ 571 h 571"/>
                              <a:gd name="connsiteX1" fmla="*/ 191 w 380"/>
                              <a:gd name="connsiteY1" fmla="*/ 0 h 571"/>
                              <a:gd name="connsiteX2" fmla="*/ 381 w 380"/>
                              <a:gd name="connsiteY2" fmla="*/ 95 h 571"/>
                              <a:gd name="connsiteX3" fmla="*/ 0 w 380"/>
                              <a:gd name="connsiteY3" fmla="*/ 571 h 57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80" h="571">
                                <a:moveTo>
                                  <a:pt x="0" y="571"/>
                                </a:moveTo>
                                <a:cubicBezTo>
                                  <a:pt x="0" y="381"/>
                                  <a:pt x="95" y="190"/>
                                  <a:pt x="191" y="0"/>
                                </a:cubicBezTo>
                                <a:cubicBezTo>
                                  <a:pt x="286" y="0"/>
                                  <a:pt x="286" y="0"/>
                                  <a:pt x="381" y="95"/>
                                </a:cubicBezTo>
                                <a:cubicBezTo>
                                  <a:pt x="191" y="190"/>
                                  <a:pt x="95" y="381"/>
                                  <a:pt x="0" y="57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36" name="任意多边形: 形状 8235"/>
                          <p:cNvSpPr/>
                          <p:nvPr/>
                        </p:nvSpPr>
                        <p:spPr>
                          <a:xfrm>
                            <a:off x="4285107" y="3353466"/>
                            <a:ext cx="6381" cy="761"/>
                          </a:xfrm>
                          <a:custGeom>
                            <a:avLst/>
                            <a:gdLst>
                              <a:gd name="connsiteX0" fmla="*/ 0 w 6381"/>
                              <a:gd name="connsiteY0" fmla="*/ 0 h 761"/>
                              <a:gd name="connsiteX1" fmla="*/ 6382 w 6381"/>
                              <a:gd name="connsiteY1" fmla="*/ 476 h 761"/>
                              <a:gd name="connsiteX2" fmla="*/ 5905 w 6381"/>
                              <a:gd name="connsiteY2" fmla="*/ 762 h 761"/>
                              <a:gd name="connsiteX3" fmla="*/ 95 w 6381"/>
                              <a:gd name="connsiteY3" fmla="*/ 667 h 761"/>
                              <a:gd name="connsiteX4" fmla="*/ 0 w 6381"/>
                              <a:gd name="connsiteY4" fmla="*/ 0 h 76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6381" h="761">
                                <a:moveTo>
                                  <a:pt x="0" y="0"/>
                                </a:moveTo>
                                <a:cubicBezTo>
                                  <a:pt x="2096" y="286"/>
                                  <a:pt x="4191" y="381"/>
                                  <a:pt x="6382" y="476"/>
                                </a:cubicBezTo>
                                <a:cubicBezTo>
                                  <a:pt x="6191" y="571"/>
                                  <a:pt x="6096" y="667"/>
                                  <a:pt x="5905" y="762"/>
                                </a:cubicBezTo>
                                <a:cubicBezTo>
                                  <a:pt x="4000" y="762"/>
                                  <a:pt x="2000" y="762"/>
                                  <a:pt x="95" y="667"/>
                                </a:cubicBezTo>
                                <a:cubicBezTo>
                                  <a:pt x="95" y="476"/>
                                  <a:pt x="0" y="190"/>
                                  <a:pt x="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37" name="任意多边形: 形状 8236"/>
                          <p:cNvSpPr/>
                          <p:nvPr/>
                        </p:nvSpPr>
                        <p:spPr>
                          <a:xfrm>
                            <a:off x="4285297" y="3306222"/>
                            <a:ext cx="168592" cy="52578"/>
                          </a:xfrm>
                          <a:custGeom>
                            <a:avLst/>
                            <a:gdLst>
                              <a:gd name="connsiteX0" fmla="*/ 57531 w 168592"/>
                              <a:gd name="connsiteY0" fmla="*/ 49530 h 52578"/>
                              <a:gd name="connsiteX1" fmla="*/ 191 w 168592"/>
                              <a:gd name="connsiteY1" fmla="*/ 52578 h 52578"/>
                              <a:gd name="connsiteX2" fmla="*/ 0 w 168592"/>
                              <a:gd name="connsiteY2" fmla="*/ 52292 h 52578"/>
                              <a:gd name="connsiteX3" fmla="*/ 30480 w 168592"/>
                              <a:gd name="connsiteY3" fmla="*/ 47339 h 52578"/>
                              <a:gd name="connsiteX4" fmla="*/ 168593 w 168592"/>
                              <a:gd name="connsiteY4" fmla="*/ 0 h 52578"/>
                              <a:gd name="connsiteX5" fmla="*/ 165640 w 168592"/>
                              <a:gd name="connsiteY5" fmla="*/ 7334 h 52578"/>
                              <a:gd name="connsiteX6" fmla="*/ 118586 w 168592"/>
                              <a:gd name="connsiteY6" fmla="*/ 32004 h 52578"/>
                              <a:gd name="connsiteX7" fmla="*/ 57531 w 168592"/>
                              <a:gd name="connsiteY7" fmla="*/ 49530 h 5257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168592" h="52578">
                                <a:moveTo>
                                  <a:pt x="57531" y="49530"/>
                                </a:moveTo>
                                <a:cubicBezTo>
                                  <a:pt x="38195" y="53054"/>
                                  <a:pt x="19526" y="52388"/>
                                  <a:pt x="191" y="52578"/>
                                </a:cubicBezTo>
                                <a:cubicBezTo>
                                  <a:pt x="95" y="52483"/>
                                  <a:pt x="95" y="52388"/>
                                  <a:pt x="0" y="52292"/>
                                </a:cubicBezTo>
                                <a:cubicBezTo>
                                  <a:pt x="10478" y="52102"/>
                                  <a:pt x="20574" y="50292"/>
                                  <a:pt x="30480" y="47339"/>
                                </a:cubicBezTo>
                                <a:cubicBezTo>
                                  <a:pt x="80201" y="43720"/>
                                  <a:pt x="127159" y="27146"/>
                                  <a:pt x="168593" y="0"/>
                                </a:cubicBezTo>
                                <a:cubicBezTo>
                                  <a:pt x="167735" y="2477"/>
                                  <a:pt x="166783" y="4953"/>
                                  <a:pt x="165640" y="7334"/>
                                </a:cubicBezTo>
                                <a:cubicBezTo>
                                  <a:pt x="150686" y="16764"/>
                                  <a:pt x="135065" y="25051"/>
                                  <a:pt x="118586" y="32004"/>
                                </a:cubicBezTo>
                                <a:cubicBezTo>
                                  <a:pt x="99060" y="40100"/>
                                  <a:pt x="78391" y="45625"/>
                                  <a:pt x="57531" y="4953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38" name="任意多边形: 形状 8237"/>
                          <p:cNvSpPr/>
                          <p:nvPr/>
                        </p:nvSpPr>
                        <p:spPr>
                          <a:xfrm>
                            <a:off x="4282154" y="3358515"/>
                            <a:ext cx="666" cy="285"/>
                          </a:xfrm>
                          <a:custGeom>
                            <a:avLst/>
                            <a:gdLst>
                              <a:gd name="connsiteX0" fmla="*/ 667 w 666"/>
                              <a:gd name="connsiteY0" fmla="*/ 286 h 285"/>
                              <a:gd name="connsiteX1" fmla="*/ 0 w 666"/>
                              <a:gd name="connsiteY1" fmla="*/ 286 h 285"/>
                              <a:gd name="connsiteX2" fmla="*/ 190 w 666"/>
                              <a:gd name="connsiteY2" fmla="*/ 0 h 285"/>
                              <a:gd name="connsiteX3" fmla="*/ 667 w 666"/>
                              <a:gd name="connsiteY3" fmla="*/ 286 h 2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666" h="285">
                                <a:moveTo>
                                  <a:pt x="667" y="286"/>
                                </a:moveTo>
                                <a:cubicBezTo>
                                  <a:pt x="381" y="286"/>
                                  <a:pt x="190" y="286"/>
                                  <a:pt x="0" y="286"/>
                                </a:cubicBezTo>
                                <a:cubicBezTo>
                                  <a:pt x="95" y="190"/>
                                  <a:pt x="95" y="95"/>
                                  <a:pt x="190" y="0"/>
                                </a:cubicBezTo>
                                <a:cubicBezTo>
                                  <a:pt x="286" y="95"/>
                                  <a:pt x="476" y="190"/>
                                  <a:pt x="667" y="28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39" name="任意多边形: 形状 8238"/>
                          <p:cNvSpPr/>
                          <p:nvPr/>
                        </p:nvSpPr>
                        <p:spPr>
                          <a:xfrm>
                            <a:off x="4284345" y="3358419"/>
                            <a:ext cx="1142" cy="285"/>
                          </a:xfrm>
                          <a:custGeom>
                            <a:avLst/>
                            <a:gdLst>
                              <a:gd name="connsiteX0" fmla="*/ 667 w 1142"/>
                              <a:gd name="connsiteY0" fmla="*/ 0 h 285"/>
                              <a:gd name="connsiteX1" fmla="*/ 952 w 1142"/>
                              <a:gd name="connsiteY1" fmla="*/ 0 h 285"/>
                              <a:gd name="connsiteX2" fmla="*/ 1143 w 1142"/>
                              <a:gd name="connsiteY2" fmla="*/ 286 h 285"/>
                              <a:gd name="connsiteX3" fmla="*/ 0 w 1142"/>
                              <a:gd name="connsiteY3" fmla="*/ 286 h 285"/>
                              <a:gd name="connsiteX4" fmla="*/ 476 w 1142"/>
                              <a:gd name="connsiteY4" fmla="*/ 95 h 285"/>
                              <a:gd name="connsiteX5" fmla="*/ 667 w 1142"/>
                              <a:gd name="connsiteY5" fmla="*/ 0 h 2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1142" h="285">
                                <a:moveTo>
                                  <a:pt x="667" y="0"/>
                                </a:moveTo>
                                <a:cubicBezTo>
                                  <a:pt x="762" y="0"/>
                                  <a:pt x="857" y="0"/>
                                  <a:pt x="952" y="0"/>
                                </a:cubicBezTo>
                                <a:cubicBezTo>
                                  <a:pt x="1048" y="95"/>
                                  <a:pt x="1048" y="190"/>
                                  <a:pt x="1143" y="286"/>
                                </a:cubicBezTo>
                                <a:cubicBezTo>
                                  <a:pt x="762" y="286"/>
                                  <a:pt x="381" y="286"/>
                                  <a:pt x="0" y="286"/>
                                </a:cubicBezTo>
                                <a:cubicBezTo>
                                  <a:pt x="191" y="190"/>
                                  <a:pt x="286" y="190"/>
                                  <a:pt x="476" y="95"/>
                                </a:cubicBezTo>
                                <a:cubicBezTo>
                                  <a:pt x="571" y="95"/>
                                  <a:pt x="667" y="95"/>
                                  <a:pt x="667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0" name="任意多边形: 形状 8239"/>
                          <p:cNvSpPr/>
                          <p:nvPr/>
                        </p:nvSpPr>
                        <p:spPr>
                          <a:xfrm>
                            <a:off x="4282344" y="3358515"/>
                            <a:ext cx="2666" cy="285"/>
                          </a:xfrm>
                          <a:custGeom>
                            <a:avLst/>
                            <a:gdLst>
                              <a:gd name="connsiteX0" fmla="*/ 0 w 2666"/>
                              <a:gd name="connsiteY0" fmla="*/ 0 h 285"/>
                              <a:gd name="connsiteX1" fmla="*/ 2667 w 2666"/>
                              <a:gd name="connsiteY1" fmla="*/ 0 h 285"/>
                              <a:gd name="connsiteX2" fmla="*/ 2572 w 2666"/>
                              <a:gd name="connsiteY2" fmla="*/ 95 h 285"/>
                              <a:gd name="connsiteX3" fmla="*/ 2096 w 2666"/>
                              <a:gd name="connsiteY3" fmla="*/ 286 h 285"/>
                              <a:gd name="connsiteX4" fmla="*/ 476 w 2666"/>
                              <a:gd name="connsiteY4" fmla="*/ 286 h 285"/>
                              <a:gd name="connsiteX5" fmla="*/ 0 w 2666"/>
                              <a:gd name="connsiteY5" fmla="*/ 0 h 285"/>
                              <a:gd name="connsiteX6" fmla="*/ 0 w 2666"/>
                              <a:gd name="connsiteY6" fmla="*/ 0 h 2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2666" h="285">
                                <a:moveTo>
                                  <a:pt x="0" y="0"/>
                                </a:moveTo>
                                <a:cubicBezTo>
                                  <a:pt x="857" y="0"/>
                                  <a:pt x="1810" y="0"/>
                                  <a:pt x="2667" y="0"/>
                                </a:cubicBezTo>
                                <a:cubicBezTo>
                                  <a:pt x="2667" y="0"/>
                                  <a:pt x="2572" y="95"/>
                                  <a:pt x="2572" y="95"/>
                                </a:cubicBezTo>
                                <a:cubicBezTo>
                                  <a:pt x="2381" y="190"/>
                                  <a:pt x="2286" y="286"/>
                                  <a:pt x="2096" y="286"/>
                                </a:cubicBezTo>
                                <a:cubicBezTo>
                                  <a:pt x="1524" y="286"/>
                                  <a:pt x="1048" y="286"/>
                                  <a:pt x="476" y="286"/>
                                </a:cubicBezTo>
                                <a:cubicBezTo>
                                  <a:pt x="286" y="190"/>
                                  <a:pt x="95" y="95"/>
                                  <a:pt x="0" y="0"/>
                                </a:cubicBezTo>
                                <a:cubicBezTo>
                                  <a:pt x="0" y="0"/>
                                  <a:pt x="0" y="0"/>
                                  <a:pt x="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1" name="任意多边形: 形状 8240"/>
                          <p:cNvSpPr/>
                          <p:nvPr/>
                        </p:nvSpPr>
                        <p:spPr>
                          <a:xfrm>
                            <a:off x="4285202" y="3353466"/>
                            <a:ext cx="30575" cy="4952"/>
                          </a:xfrm>
                          <a:custGeom>
                            <a:avLst/>
                            <a:gdLst>
                              <a:gd name="connsiteX0" fmla="*/ 5810 w 30575"/>
                              <a:gd name="connsiteY0" fmla="*/ 762 h 4952"/>
                              <a:gd name="connsiteX1" fmla="*/ 30575 w 30575"/>
                              <a:gd name="connsiteY1" fmla="*/ 0 h 4952"/>
                              <a:gd name="connsiteX2" fmla="*/ 95 w 30575"/>
                              <a:gd name="connsiteY2" fmla="*/ 4953 h 4952"/>
                              <a:gd name="connsiteX3" fmla="*/ 0 w 30575"/>
                              <a:gd name="connsiteY3" fmla="*/ 4763 h 4952"/>
                              <a:gd name="connsiteX4" fmla="*/ 5810 w 30575"/>
                              <a:gd name="connsiteY4" fmla="*/ 762 h 49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0575" h="4952">
                                <a:moveTo>
                                  <a:pt x="5810" y="762"/>
                                </a:moveTo>
                                <a:cubicBezTo>
                                  <a:pt x="14097" y="857"/>
                                  <a:pt x="22384" y="667"/>
                                  <a:pt x="30575" y="0"/>
                                </a:cubicBezTo>
                                <a:cubicBezTo>
                                  <a:pt x="20765" y="2857"/>
                                  <a:pt x="10668" y="4763"/>
                                  <a:pt x="95" y="4953"/>
                                </a:cubicBezTo>
                                <a:cubicBezTo>
                                  <a:pt x="95" y="4858"/>
                                  <a:pt x="0" y="4858"/>
                                  <a:pt x="0" y="4763"/>
                                </a:cubicBezTo>
                                <a:cubicBezTo>
                                  <a:pt x="1905" y="3334"/>
                                  <a:pt x="3810" y="2096"/>
                                  <a:pt x="5810" y="76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2" name="任意多边形: 形状 8241"/>
                          <p:cNvSpPr/>
                          <p:nvPr/>
                        </p:nvSpPr>
                        <p:spPr>
                          <a:xfrm>
                            <a:off x="4285011" y="3358229"/>
                            <a:ext cx="285" cy="190"/>
                          </a:xfrm>
                          <a:custGeom>
                            <a:avLst/>
                            <a:gdLst>
                              <a:gd name="connsiteX0" fmla="*/ 191 w 285"/>
                              <a:gd name="connsiteY0" fmla="*/ 0 h 190"/>
                              <a:gd name="connsiteX1" fmla="*/ 286 w 285"/>
                              <a:gd name="connsiteY1" fmla="*/ 190 h 190"/>
                              <a:gd name="connsiteX2" fmla="*/ 0 w 285"/>
                              <a:gd name="connsiteY2" fmla="*/ 190 h 190"/>
                              <a:gd name="connsiteX3" fmla="*/ 191 w 285"/>
                              <a:gd name="connsiteY3" fmla="*/ 0 h 19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85" h="190">
                                <a:moveTo>
                                  <a:pt x="191" y="0"/>
                                </a:moveTo>
                                <a:cubicBezTo>
                                  <a:pt x="191" y="95"/>
                                  <a:pt x="286" y="95"/>
                                  <a:pt x="286" y="190"/>
                                </a:cubicBezTo>
                                <a:cubicBezTo>
                                  <a:pt x="191" y="190"/>
                                  <a:pt x="95" y="190"/>
                                  <a:pt x="0" y="190"/>
                                </a:cubicBezTo>
                                <a:cubicBezTo>
                                  <a:pt x="95" y="190"/>
                                  <a:pt x="191" y="95"/>
                                  <a:pt x="191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3" name="任意多边形: 形状 8242"/>
                          <p:cNvSpPr/>
                          <p:nvPr/>
                        </p:nvSpPr>
                        <p:spPr>
                          <a:xfrm>
                            <a:off x="4284059" y="3354133"/>
                            <a:ext cx="6953" cy="4095"/>
                          </a:xfrm>
                          <a:custGeom>
                            <a:avLst/>
                            <a:gdLst>
                              <a:gd name="connsiteX0" fmla="*/ 0 w 6953"/>
                              <a:gd name="connsiteY0" fmla="*/ 1905 h 4095"/>
                              <a:gd name="connsiteX1" fmla="*/ 762 w 6953"/>
                              <a:gd name="connsiteY1" fmla="*/ 857 h 4095"/>
                              <a:gd name="connsiteX2" fmla="*/ 1143 w 6953"/>
                              <a:gd name="connsiteY2" fmla="*/ 0 h 4095"/>
                              <a:gd name="connsiteX3" fmla="*/ 6953 w 6953"/>
                              <a:gd name="connsiteY3" fmla="*/ 95 h 4095"/>
                              <a:gd name="connsiteX4" fmla="*/ 1238 w 6953"/>
                              <a:gd name="connsiteY4" fmla="*/ 4096 h 4095"/>
                              <a:gd name="connsiteX5" fmla="*/ 0 w 6953"/>
                              <a:gd name="connsiteY5" fmla="*/ 1905 h 409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6953" h="4095">
                                <a:moveTo>
                                  <a:pt x="0" y="1905"/>
                                </a:moveTo>
                                <a:cubicBezTo>
                                  <a:pt x="190" y="1524"/>
                                  <a:pt x="476" y="1238"/>
                                  <a:pt x="762" y="857"/>
                                </a:cubicBezTo>
                                <a:cubicBezTo>
                                  <a:pt x="952" y="571"/>
                                  <a:pt x="1048" y="286"/>
                                  <a:pt x="1143" y="0"/>
                                </a:cubicBezTo>
                                <a:cubicBezTo>
                                  <a:pt x="3143" y="95"/>
                                  <a:pt x="5048" y="95"/>
                                  <a:pt x="6953" y="95"/>
                                </a:cubicBezTo>
                                <a:cubicBezTo>
                                  <a:pt x="5048" y="1429"/>
                                  <a:pt x="3048" y="2667"/>
                                  <a:pt x="1238" y="4096"/>
                                </a:cubicBezTo>
                                <a:cubicBezTo>
                                  <a:pt x="762" y="3334"/>
                                  <a:pt x="381" y="2667"/>
                                  <a:pt x="0" y="190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4" name="任意多边形: 形状 8243"/>
                          <p:cNvSpPr/>
                          <p:nvPr/>
                        </p:nvSpPr>
                        <p:spPr>
                          <a:xfrm>
                            <a:off x="4282344" y="3355943"/>
                            <a:ext cx="2857" cy="2518"/>
                          </a:xfrm>
                          <a:custGeom>
                            <a:avLst/>
                            <a:gdLst>
                              <a:gd name="connsiteX0" fmla="*/ 2858 w 2857"/>
                              <a:gd name="connsiteY0" fmla="*/ 2286 h 2518"/>
                              <a:gd name="connsiteX1" fmla="*/ 2667 w 2857"/>
                              <a:gd name="connsiteY1" fmla="*/ 2477 h 2518"/>
                              <a:gd name="connsiteX2" fmla="*/ 0 w 2857"/>
                              <a:gd name="connsiteY2" fmla="*/ 2477 h 2518"/>
                              <a:gd name="connsiteX3" fmla="*/ 1715 w 2857"/>
                              <a:gd name="connsiteY3" fmla="*/ 0 h 2518"/>
                              <a:gd name="connsiteX4" fmla="*/ 2858 w 2857"/>
                              <a:gd name="connsiteY4" fmla="*/ 2286 h 251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857" h="2518">
                                <a:moveTo>
                                  <a:pt x="2858" y="2286"/>
                                </a:moveTo>
                                <a:cubicBezTo>
                                  <a:pt x="2762" y="2381"/>
                                  <a:pt x="2667" y="2381"/>
                                  <a:pt x="2667" y="2477"/>
                                </a:cubicBezTo>
                                <a:cubicBezTo>
                                  <a:pt x="1810" y="2477"/>
                                  <a:pt x="857" y="2572"/>
                                  <a:pt x="0" y="2477"/>
                                </a:cubicBezTo>
                                <a:cubicBezTo>
                                  <a:pt x="571" y="1619"/>
                                  <a:pt x="1143" y="858"/>
                                  <a:pt x="1715" y="0"/>
                                </a:cubicBezTo>
                                <a:cubicBezTo>
                                  <a:pt x="2096" y="858"/>
                                  <a:pt x="2477" y="1524"/>
                                  <a:pt x="2858" y="228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5" name="任意多边形: 形状 8244"/>
                          <p:cNvSpPr/>
                          <p:nvPr/>
                        </p:nvSpPr>
                        <p:spPr>
                          <a:xfrm>
                            <a:off x="4284535" y="3352609"/>
                            <a:ext cx="285" cy="380"/>
                          </a:xfrm>
                          <a:custGeom>
                            <a:avLst/>
                            <a:gdLst>
                              <a:gd name="connsiteX0" fmla="*/ 190 w 285"/>
                              <a:gd name="connsiteY0" fmla="*/ 0 h 380"/>
                              <a:gd name="connsiteX1" fmla="*/ 286 w 285"/>
                              <a:gd name="connsiteY1" fmla="*/ 190 h 380"/>
                              <a:gd name="connsiteX2" fmla="*/ 0 w 285"/>
                              <a:gd name="connsiteY2" fmla="*/ 381 h 380"/>
                              <a:gd name="connsiteX3" fmla="*/ 190 w 285"/>
                              <a:gd name="connsiteY3" fmla="*/ 0 h 38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85" h="380">
                                <a:moveTo>
                                  <a:pt x="190" y="0"/>
                                </a:moveTo>
                                <a:cubicBezTo>
                                  <a:pt x="190" y="95"/>
                                  <a:pt x="286" y="95"/>
                                  <a:pt x="286" y="190"/>
                                </a:cubicBezTo>
                                <a:cubicBezTo>
                                  <a:pt x="190" y="286"/>
                                  <a:pt x="95" y="286"/>
                                  <a:pt x="0" y="381"/>
                                </a:cubicBezTo>
                                <a:cubicBezTo>
                                  <a:pt x="95" y="286"/>
                                  <a:pt x="190" y="95"/>
                                  <a:pt x="19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6" name="任意多边形: 形状 8245"/>
                          <p:cNvSpPr/>
                          <p:nvPr/>
                        </p:nvSpPr>
                        <p:spPr>
                          <a:xfrm>
                            <a:off x="4176903" y="3357181"/>
                            <a:ext cx="103346" cy="97536"/>
                          </a:xfrm>
                          <a:custGeom>
                            <a:avLst/>
                            <a:gdLst>
                              <a:gd name="connsiteX0" fmla="*/ 100870 w 103346"/>
                              <a:gd name="connsiteY0" fmla="*/ 0 h 97536"/>
                              <a:gd name="connsiteX1" fmla="*/ 101632 w 103346"/>
                              <a:gd name="connsiteY1" fmla="*/ 762 h 97536"/>
                              <a:gd name="connsiteX2" fmla="*/ 103346 w 103346"/>
                              <a:gd name="connsiteY2" fmla="*/ 4096 h 97536"/>
                              <a:gd name="connsiteX3" fmla="*/ 1333 w 103346"/>
                              <a:gd name="connsiteY3" fmla="*/ 97536 h 97536"/>
                              <a:gd name="connsiteX4" fmla="*/ 0 w 103346"/>
                              <a:gd name="connsiteY4" fmla="*/ 94297 h 97536"/>
                              <a:gd name="connsiteX5" fmla="*/ 100870 w 103346"/>
                              <a:gd name="connsiteY5" fmla="*/ 0 h 9753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103346" h="97536">
                                <a:moveTo>
                                  <a:pt x="100870" y="0"/>
                                </a:moveTo>
                                <a:cubicBezTo>
                                  <a:pt x="101060" y="286"/>
                                  <a:pt x="101346" y="571"/>
                                  <a:pt x="101632" y="762"/>
                                </a:cubicBezTo>
                                <a:cubicBezTo>
                                  <a:pt x="102203" y="1905"/>
                                  <a:pt x="102775" y="2953"/>
                                  <a:pt x="103346" y="4096"/>
                                </a:cubicBezTo>
                                <a:cubicBezTo>
                                  <a:pt x="75819" y="42196"/>
                                  <a:pt x="40005" y="71533"/>
                                  <a:pt x="1333" y="97536"/>
                                </a:cubicBezTo>
                                <a:cubicBezTo>
                                  <a:pt x="857" y="96488"/>
                                  <a:pt x="381" y="95441"/>
                                  <a:pt x="0" y="94297"/>
                                </a:cubicBezTo>
                                <a:cubicBezTo>
                                  <a:pt x="38005" y="68104"/>
                                  <a:pt x="76105" y="38862"/>
                                  <a:pt x="10087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7" name="任意多边形: 形状 8246"/>
                          <p:cNvSpPr/>
                          <p:nvPr/>
                        </p:nvSpPr>
                        <p:spPr>
                          <a:xfrm>
                            <a:off x="4278534" y="3357943"/>
                            <a:ext cx="3524" cy="3333"/>
                          </a:xfrm>
                          <a:custGeom>
                            <a:avLst/>
                            <a:gdLst>
                              <a:gd name="connsiteX0" fmla="*/ 1619 w 3524"/>
                              <a:gd name="connsiteY0" fmla="*/ 571 h 3333"/>
                              <a:gd name="connsiteX1" fmla="*/ 2191 w 3524"/>
                              <a:gd name="connsiteY1" fmla="*/ 571 h 3333"/>
                              <a:gd name="connsiteX2" fmla="*/ 3334 w 3524"/>
                              <a:gd name="connsiteY2" fmla="*/ 857 h 3333"/>
                              <a:gd name="connsiteX3" fmla="*/ 3524 w 3524"/>
                              <a:gd name="connsiteY3" fmla="*/ 857 h 3333"/>
                              <a:gd name="connsiteX4" fmla="*/ 1714 w 3524"/>
                              <a:gd name="connsiteY4" fmla="*/ 3334 h 3333"/>
                              <a:gd name="connsiteX5" fmla="*/ 0 w 3524"/>
                              <a:gd name="connsiteY5" fmla="*/ 0 h 3333"/>
                              <a:gd name="connsiteX6" fmla="*/ 1619 w 3524"/>
                              <a:gd name="connsiteY6" fmla="*/ 571 h 33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524" h="3333">
                                <a:moveTo>
                                  <a:pt x="1619" y="571"/>
                                </a:moveTo>
                                <a:cubicBezTo>
                                  <a:pt x="1810" y="571"/>
                                  <a:pt x="2000" y="571"/>
                                  <a:pt x="2191" y="571"/>
                                </a:cubicBezTo>
                                <a:cubicBezTo>
                                  <a:pt x="2476" y="762"/>
                                  <a:pt x="2858" y="857"/>
                                  <a:pt x="3334" y="857"/>
                                </a:cubicBezTo>
                                <a:cubicBezTo>
                                  <a:pt x="3429" y="857"/>
                                  <a:pt x="3429" y="857"/>
                                  <a:pt x="3524" y="857"/>
                                </a:cubicBezTo>
                                <a:cubicBezTo>
                                  <a:pt x="2953" y="1714"/>
                                  <a:pt x="2381" y="2572"/>
                                  <a:pt x="1714" y="3334"/>
                                </a:cubicBezTo>
                                <a:cubicBezTo>
                                  <a:pt x="1143" y="2191"/>
                                  <a:pt x="571" y="1143"/>
                                  <a:pt x="0" y="0"/>
                                </a:cubicBezTo>
                                <a:cubicBezTo>
                                  <a:pt x="476" y="286"/>
                                  <a:pt x="952" y="571"/>
                                  <a:pt x="1619" y="57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8" name="任意多边形: 形状 8247"/>
                          <p:cNvSpPr/>
                          <p:nvPr/>
                        </p:nvSpPr>
                        <p:spPr>
                          <a:xfrm>
                            <a:off x="4281773" y="3351466"/>
                            <a:ext cx="1619" cy="1714"/>
                          </a:xfrm>
                          <a:custGeom>
                            <a:avLst/>
                            <a:gdLst>
                              <a:gd name="connsiteX0" fmla="*/ 1619 w 1619"/>
                              <a:gd name="connsiteY0" fmla="*/ 1715 h 1714"/>
                              <a:gd name="connsiteX1" fmla="*/ 667 w 1619"/>
                              <a:gd name="connsiteY1" fmla="*/ 1524 h 1714"/>
                              <a:gd name="connsiteX2" fmla="*/ 0 w 1619"/>
                              <a:gd name="connsiteY2" fmla="*/ 191 h 1714"/>
                              <a:gd name="connsiteX3" fmla="*/ 667 w 1619"/>
                              <a:gd name="connsiteY3" fmla="*/ 0 h 1714"/>
                              <a:gd name="connsiteX4" fmla="*/ 1619 w 1619"/>
                              <a:gd name="connsiteY4" fmla="*/ 1715 h 17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19" h="1714">
                                <a:moveTo>
                                  <a:pt x="1619" y="1715"/>
                                </a:moveTo>
                                <a:cubicBezTo>
                                  <a:pt x="1333" y="1619"/>
                                  <a:pt x="1048" y="1619"/>
                                  <a:pt x="667" y="1524"/>
                                </a:cubicBezTo>
                                <a:cubicBezTo>
                                  <a:pt x="476" y="1048"/>
                                  <a:pt x="191" y="667"/>
                                  <a:pt x="0" y="191"/>
                                </a:cubicBezTo>
                                <a:cubicBezTo>
                                  <a:pt x="191" y="95"/>
                                  <a:pt x="476" y="0"/>
                                  <a:pt x="667" y="0"/>
                                </a:cubicBezTo>
                                <a:cubicBezTo>
                                  <a:pt x="1238" y="381"/>
                                  <a:pt x="1619" y="1048"/>
                                  <a:pt x="1619" y="171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9" name="任意多边形: 形状 8248"/>
                          <p:cNvSpPr/>
                          <p:nvPr/>
                        </p:nvSpPr>
                        <p:spPr>
                          <a:xfrm>
                            <a:off x="4282440" y="3351561"/>
                            <a:ext cx="2285" cy="1714"/>
                          </a:xfrm>
                          <a:custGeom>
                            <a:avLst/>
                            <a:gdLst>
                              <a:gd name="connsiteX0" fmla="*/ 1619 w 2285"/>
                              <a:gd name="connsiteY0" fmla="*/ 1714 h 1714"/>
                              <a:gd name="connsiteX1" fmla="*/ 952 w 2285"/>
                              <a:gd name="connsiteY1" fmla="*/ 1619 h 1714"/>
                              <a:gd name="connsiteX2" fmla="*/ 0 w 2285"/>
                              <a:gd name="connsiteY2" fmla="*/ 0 h 1714"/>
                              <a:gd name="connsiteX3" fmla="*/ 2286 w 2285"/>
                              <a:gd name="connsiteY3" fmla="*/ 1048 h 1714"/>
                              <a:gd name="connsiteX4" fmla="*/ 2096 w 2285"/>
                              <a:gd name="connsiteY4" fmla="*/ 1429 h 1714"/>
                              <a:gd name="connsiteX5" fmla="*/ 1619 w 2285"/>
                              <a:gd name="connsiteY5" fmla="*/ 1714 h 171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2285" h="1714">
                                <a:moveTo>
                                  <a:pt x="1619" y="1714"/>
                                </a:moveTo>
                                <a:cubicBezTo>
                                  <a:pt x="1429" y="1714"/>
                                  <a:pt x="1238" y="1619"/>
                                  <a:pt x="952" y="1619"/>
                                </a:cubicBezTo>
                                <a:cubicBezTo>
                                  <a:pt x="952" y="953"/>
                                  <a:pt x="571" y="286"/>
                                  <a:pt x="0" y="0"/>
                                </a:cubicBezTo>
                                <a:cubicBezTo>
                                  <a:pt x="857" y="0"/>
                                  <a:pt x="1714" y="381"/>
                                  <a:pt x="2286" y="1048"/>
                                </a:cubicBezTo>
                                <a:cubicBezTo>
                                  <a:pt x="2191" y="1143"/>
                                  <a:pt x="2191" y="1238"/>
                                  <a:pt x="2096" y="1429"/>
                                </a:cubicBezTo>
                                <a:cubicBezTo>
                                  <a:pt x="2000" y="1524"/>
                                  <a:pt x="1810" y="1619"/>
                                  <a:pt x="1619" y="171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0" name="任意多边形: 形状 8249"/>
                          <p:cNvSpPr/>
                          <p:nvPr/>
                        </p:nvSpPr>
                        <p:spPr>
                          <a:xfrm>
                            <a:off x="4280630" y="3351657"/>
                            <a:ext cx="1809" cy="1333"/>
                          </a:xfrm>
                          <a:custGeom>
                            <a:avLst/>
                            <a:gdLst>
                              <a:gd name="connsiteX0" fmla="*/ 0 w 1809"/>
                              <a:gd name="connsiteY0" fmla="*/ 1048 h 1333"/>
                              <a:gd name="connsiteX1" fmla="*/ 0 w 1809"/>
                              <a:gd name="connsiteY1" fmla="*/ 1048 h 1333"/>
                              <a:gd name="connsiteX2" fmla="*/ 1143 w 1809"/>
                              <a:gd name="connsiteY2" fmla="*/ 0 h 1333"/>
                              <a:gd name="connsiteX3" fmla="*/ 1810 w 1809"/>
                              <a:gd name="connsiteY3" fmla="*/ 1333 h 1333"/>
                              <a:gd name="connsiteX4" fmla="*/ 286 w 1809"/>
                              <a:gd name="connsiteY4" fmla="*/ 1048 h 1333"/>
                              <a:gd name="connsiteX5" fmla="*/ 0 w 1809"/>
                              <a:gd name="connsiteY5" fmla="*/ 1048 h 13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1809" h="1333">
                                <a:moveTo>
                                  <a:pt x="0" y="1048"/>
                                </a:moveTo>
                                <a:cubicBezTo>
                                  <a:pt x="0" y="1048"/>
                                  <a:pt x="0" y="1048"/>
                                  <a:pt x="0" y="1048"/>
                                </a:cubicBezTo>
                                <a:cubicBezTo>
                                  <a:pt x="381" y="476"/>
                                  <a:pt x="762" y="190"/>
                                  <a:pt x="1143" y="0"/>
                                </a:cubicBezTo>
                                <a:cubicBezTo>
                                  <a:pt x="1333" y="476"/>
                                  <a:pt x="1619" y="857"/>
                                  <a:pt x="1810" y="1333"/>
                                </a:cubicBezTo>
                                <a:cubicBezTo>
                                  <a:pt x="1333" y="1238"/>
                                  <a:pt x="762" y="1143"/>
                                  <a:pt x="286" y="1048"/>
                                </a:cubicBezTo>
                                <a:cubicBezTo>
                                  <a:pt x="190" y="1048"/>
                                  <a:pt x="95" y="1048"/>
                                  <a:pt x="0" y="104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1" name="任意多边形: 形状 8250"/>
                          <p:cNvSpPr/>
                          <p:nvPr/>
                        </p:nvSpPr>
                        <p:spPr>
                          <a:xfrm>
                            <a:off x="4284345" y="3352800"/>
                            <a:ext cx="762" cy="666"/>
                          </a:xfrm>
                          <a:custGeom>
                            <a:avLst/>
                            <a:gdLst>
                              <a:gd name="connsiteX0" fmla="*/ 191 w 762"/>
                              <a:gd name="connsiteY0" fmla="*/ 190 h 666"/>
                              <a:gd name="connsiteX1" fmla="*/ 476 w 762"/>
                              <a:gd name="connsiteY1" fmla="*/ 0 h 666"/>
                              <a:gd name="connsiteX2" fmla="*/ 762 w 762"/>
                              <a:gd name="connsiteY2" fmla="*/ 667 h 666"/>
                              <a:gd name="connsiteX3" fmla="*/ 0 w 762"/>
                              <a:gd name="connsiteY3" fmla="*/ 571 h 666"/>
                              <a:gd name="connsiteX4" fmla="*/ 191 w 762"/>
                              <a:gd name="connsiteY4" fmla="*/ 190 h 66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762" h="666">
                                <a:moveTo>
                                  <a:pt x="191" y="190"/>
                                </a:moveTo>
                                <a:cubicBezTo>
                                  <a:pt x="286" y="95"/>
                                  <a:pt x="381" y="95"/>
                                  <a:pt x="476" y="0"/>
                                </a:cubicBezTo>
                                <a:cubicBezTo>
                                  <a:pt x="571" y="190"/>
                                  <a:pt x="667" y="381"/>
                                  <a:pt x="762" y="667"/>
                                </a:cubicBezTo>
                                <a:cubicBezTo>
                                  <a:pt x="476" y="667"/>
                                  <a:pt x="286" y="571"/>
                                  <a:pt x="0" y="571"/>
                                </a:cubicBezTo>
                                <a:cubicBezTo>
                                  <a:pt x="95" y="381"/>
                                  <a:pt x="191" y="286"/>
                                  <a:pt x="191" y="19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2" name="任意多边形: 形状 8251"/>
                          <p:cNvSpPr/>
                          <p:nvPr/>
                        </p:nvSpPr>
                        <p:spPr>
                          <a:xfrm>
                            <a:off x="4283963" y="3352990"/>
                            <a:ext cx="571" cy="381"/>
                          </a:xfrm>
                          <a:custGeom>
                            <a:avLst/>
                            <a:gdLst>
                              <a:gd name="connsiteX0" fmla="*/ 572 w 571"/>
                              <a:gd name="connsiteY0" fmla="*/ 0 h 381"/>
                              <a:gd name="connsiteX1" fmla="*/ 381 w 571"/>
                              <a:gd name="connsiteY1" fmla="*/ 381 h 381"/>
                              <a:gd name="connsiteX2" fmla="*/ 0 w 571"/>
                              <a:gd name="connsiteY2" fmla="*/ 286 h 381"/>
                              <a:gd name="connsiteX3" fmla="*/ 572 w 571"/>
                              <a:gd name="connsiteY3" fmla="*/ 0 h 38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571" h="381">
                                <a:moveTo>
                                  <a:pt x="572" y="0"/>
                                </a:moveTo>
                                <a:cubicBezTo>
                                  <a:pt x="476" y="95"/>
                                  <a:pt x="476" y="286"/>
                                  <a:pt x="381" y="381"/>
                                </a:cubicBezTo>
                                <a:cubicBezTo>
                                  <a:pt x="286" y="381"/>
                                  <a:pt x="191" y="381"/>
                                  <a:pt x="0" y="286"/>
                                </a:cubicBezTo>
                                <a:cubicBezTo>
                                  <a:pt x="286" y="191"/>
                                  <a:pt x="476" y="95"/>
                                  <a:pt x="572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3" name="任意多边形: 形状 8252"/>
                          <p:cNvSpPr/>
                          <p:nvPr/>
                        </p:nvSpPr>
                        <p:spPr>
                          <a:xfrm>
                            <a:off x="4277772" y="3356895"/>
                            <a:ext cx="762" cy="1047"/>
                          </a:xfrm>
                          <a:custGeom>
                            <a:avLst/>
                            <a:gdLst>
                              <a:gd name="connsiteX0" fmla="*/ 762 w 762"/>
                              <a:gd name="connsiteY0" fmla="*/ 1048 h 1047"/>
                              <a:gd name="connsiteX1" fmla="*/ 0 w 762"/>
                              <a:gd name="connsiteY1" fmla="*/ 286 h 1047"/>
                              <a:gd name="connsiteX2" fmla="*/ 191 w 762"/>
                              <a:gd name="connsiteY2" fmla="*/ 0 h 1047"/>
                              <a:gd name="connsiteX3" fmla="*/ 762 w 762"/>
                              <a:gd name="connsiteY3" fmla="*/ 1048 h 104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762" h="1047">
                                <a:moveTo>
                                  <a:pt x="762" y="1048"/>
                                </a:moveTo>
                                <a:cubicBezTo>
                                  <a:pt x="476" y="857"/>
                                  <a:pt x="191" y="571"/>
                                  <a:pt x="0" y="286"/>
                                </a:cubicBezTo>
                                <a:cubicBezTo>
                                  <a:pt x="95" y="191"/>
                                  <a:pt x="95" y="95"/>
                                  <a:pt x="191" y="0"/>
                                </a:cubicBezTo>
                                <a:cubicBezTo>
                                  <a:pt x="381" y="381"/>
                                  <a:pt x="571" y="667"/>
                                  <a:pt x="762" y="104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4" name="任意多边形: 形状 8253"/>
                          <p:cNvSpPr/>
                          <p:nvPr/>
                        </p:nvSpPr>
                        <p:spPr>
                          <a:xfrm>
                            <a:off x="4277963" y="3355181"/>
                            <a:ext cx="2762" cy="3333"/>
                          </a:xfrm>
                          <a:custGeom>
                            <a:avLst/>
                            <a:gdLst>
                              <a:gd name="connsiteX0" fmla="*/ 1143 w 2762"/>
                              <a:gd name="connsiteY0" fmla="*/ 0 h 3333"/>
                              <a:gd name="connsiteX1" fmla="*/ 1714 w 2762"/>
                              <a:gd name="connsiteY1" fmla="*/ 1810 h 3333"/>
                              <a:gd name="connsiteX2" fmla="*/ 2762 w 2762"/>
                              <a:gd name="connsiteY2" fmla="*/ 3334 h 3333"/>
                              <a:gd name="connsiteX3" fmla="*/ 2191 w 2762"/>
                              <a:gd name="connsiteY3" fmla="*/ 3334 h 3333"/>
                              <a:gd name="connsiteX4" fmla="*/ 571 w 2762"/>
                              <a:gd name="connsiteY4" fmla="*/ 2762 h 3333"/>
                              <a:gd name="connsiteX5" fmla="*/ 0 w 2762"/>
                              <a:gd name="connsiteY5" fmla="*/ 1714 h 3333"/>
                              <a:gd name="connsiteX6" fmla="*/ 1143 w 2762"/>
                              <a:gd name="connsiteY6" fmla="*/ 0 h 33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2762" h="3333">
                                <a:moveTo>
                                  <a:pt x="1143" y="0"/>
                                </a:moveTo>
                                <a:cubicBezTo>
                                  <a:pt x="1048" y="667"/>
                                  <a:pt x="1238" y="1334"/>
                                  <a:pt x="1714" y="1810"/>
                                </a:cubicBezTo>
                                <a:cubicBezTo>
                                  <a:pt x="1810" y="2477"/>
                                  <a:pt x="2191" y="3048"/>
                                  <a:pt x="2762" y="3334"/>
                                </a:cubicBezTo>
                                <a:cubicBezTo>
                                  <a:pt x="2572" y="3334"/>
                                  <a:pt x="2381" y="3334"/>
                                  <a:pt x="2191" y="3334"/>
                                </a:cubicBezTo>
                                <a:cubicBezTo>
                                  <a:pt x="1524" y="3334"/>
                                  <a:pt x="952" y="3048"/>
                                  <a:pt x="571" y="2762"/>
                                </a:cubicBezTo>
                                <a:cubicBezTo>
                                  <a:pt x="381" y="2381"/>
                                  <a:pt x="190" y="2096"/>
                                  <a:pt x="0" y="1714"/>
                                </a:cubicBezTo>
                                <a:cubicBezTo>
                                  <a:pt x="381" y="1143"/>
                                  <a:pt x="762" y="571"/>
                                  <a:pt x="1143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5" name="任意多边形: 形状 8254"/>
                          <p:cNvSpPr/>
                          <p:nvPr/>
                        </p:nvSpPr>
                        <p:spPr>
                          <a:xfrm>
                            <a:off x="4283392" y="3353181"/>
                            <a:ext cx="666" cy="476"/>
                          </a:xfrm>
                          <a:custGeom>
                            <a:avLst/>
                            <a:gdLst>
                              <a:gd name="connsiteX0" fmla="*/ 0 w 666"/>
                              <a:gd name="connsiteY0" fmla="*/ 190 h 476"/>
                              <a:gd name="connsiteX1" fmla="*/ 0 w 666"/>
                              <a:gd name="connsiteY1" fmla="*/ 0 h 476"/>
                              <a:gd name="connsiteX2" fmla="*/ 667 w 666"/>
                              <a:gd name="connsiteY2" fmla="*/ 95 h 476"/>
                              <a:gd name="connsiteX3" fmla="*/ 0 w 666"/>
                              <a:gd name="connsiteY3" fmla="*/ 476 h 476"/>
                              <a:gd name="connsiteX4" fmla="*/ 0 w 666"/>
                              <a:gd name="connsiteY4" fmla="*/ 190 h 47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666" h="476">
                                <a:moveTo>
                                  <a:pt x="0" y="190"/>
                                </a:moveTo>
                                <a:cubicBezTo>
                                  <a:pt x="0" y="95"/>
                                  <a:pt x="0" y="95"/>
                                  <a:pt x="0" y="0"/>
                                </a:cubicBezTo>
                                <a:cubicBezTo>
                                  <a:pt x="191" y="0"/>
                                  <a:pt x="381" y="95"/>
                                  <a:pt x="667" y="95"/>
                                </a:cubicBezTo>
                                <a:cubicBezTo>
                                  <a:pt x="476" y="190"/>
                                  <a:pt x="191" y="381"/>
                                  <a:pt x="0" y="476"/>
                                </a:cubicBezTo>
                                <a:cubicBezTo>
                                  <a:pt x="0" y="381"/>
                                  <a:pt x="0" y="286"/>
                                  <a:pt x="0" y="19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6" name="任意多边形: 形状 8255"/>
                          <p:cNvSpPr/>
                          <p:nvPr/>
                        </p:nvSpPr>
                        <p:spPr>
                          <a:xfrm>
                            <a:off x="4282440" y="3352990"/>
                            <a:ext cx="994" cy="952"/>
                          </a:xfrm>
                          <a:custGeom>
                            <a:avLst/>
                            <a:gdLst>
                              <a:gd name="connsiteX0" fmla="*/ 952 w 994"/>
                              <a:gd name="connsiteY0" fmla="*/ 667 h 952"/>
                              <a:gd name="connsiteX1" fmla="*/ 476 w 994"/>
                              <a:gd name="connsiteY1" fmla="*/ 953 h 952"/>
                              <a:gd name="connsiteX2" fmla="*/ 0 w 994"/>
                              <a:gd name="connsiteY2" fmla="*/ 0 h 952"/>
                              <a:gd name="connsiteX3" fmla="*/ 952 w 994"/>
                              <a:gd name="connsiteY3" fmla="*/ 191 h 952"/>
                              <a:gd name="connsiteX4" fmla="*/ 952 w 994"/>
                              <a:gd name="connsiteY4" fmla="*/ 381 h 952"/>
                              <a:gd name="connsiteX5" fmla="*/ 952 w 994"/>
                              <a:gd name="connsiteY5" fmla="*/ 667 h 9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994" h="952">
                                <a:moveTo>
                                  <a:pt x="952" y="667"/>
                                </a:moveTo>
                                <a:cubicBezTo>
                                  <a:pt x="857" y="762"/>
                                  <a:pt x="667" y="857"/>
                                  <a:pt x="476" y="953"/>
                                </a:cubicBezTo>
                                <a:cubicBezTo>
                                  <a:pt x="286" y="667"/>
                                  <a:pt x="190" y="381"/>
                                  <a:pt x="0" y="0"/>
                                </a:cubicBezTo>
                                <a:cubicBezTo>
                                  <a:pt x="286" y="95"/>
                                  <a:pt x="571" y="95"/>
                                  <a:pt x="952" y="191"/>
                                </a:cubicBezTo>
                                <a:cubicBezTo>
                                  <a:pt x="952" y="286"/>
                                  <a:pt x="1048" y="286"/>
                                  <a:pt x="952" y="381"/>
                                </a:cubicBezTo>
                                <a:cubicBezTo>
                                  <a:pt x="952" y="476"/>
                                  <a:pt x="952" y="571"/>
                                  <a:pt x="952" y="66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7" name="任意多边形: 形状 8256"/>
                          <p:cNvSpPr/>
                          <p:nvPr/>
                        </p:nvSpPr>
                        <p:spPr>
                          <a:xfrm>
                            <a:off x="4279046" y="3354705"/>
                            <a:ext cx="1012" cy="2285"/>
                          </a:xfrm>
                          <a:custGeom>
                            <a:avLst/>
                            <a:gdLst>
                              <a:gd name="connsiteX0" fmla="*/ 1012 w 1012"/>
                              <a:gd name="connsiteY0" fmla="*/ 190 h 2285"/>
                              <a:gd name="connsiteX1" fmla="*/ 631 w 1012"/>
                              <a:gd name="connsiteY1" fmla="*/ 2286 h 2285"/>
                              <a:gd name="connsiteX2" fmla="*/ 60 w 1012"/>
                              <a:gd name="connsiteY2" fmla="*/ 476 h 2285"/>
                              <a:gd name="connsiteX3" fmla="*/ 345 w 1012"/>
                              <a:gd name="connsiteY3" fmla="*/ 0 h 2285"/>
                              <a:gd name="connsiteX4" fmla="*/ 1012 w 1012"/>
                              <a:gd name="connsiteY4" fmla="*/ 190 h 22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012" h="2285">
                                <a:moveTo>
                                  <a:pt x="1012" y="190"/>
                                </a:moveTo>
                                <a:cubicBezTo>
                                  <a:pt x="631" y="762"/>
                                  <a:pt x="441" y="1524"/>
                                  <a:pt x="631" y="2286"/>
                                </a:cubicBezTo>
                                <a:cubicBezTo>
                                  <a:pt x="155" y="1810"/>
                                  <a:pt x="-131" y="1143"/>
                                  <a:pt x="60" y="476"/>
                                </a:cubicBezTo>
                                <a:cubicBezTo>
                                  <a:pt x="155" y="286"/>
                                  <a:pt x="250" y="95"/>
                                  <a:pt x="345" y="0"/>
                                </a:cubicBezTo>
                                <a:cubicBezTo>
                                  <a:pt x="631" y="0"/>
                                  <a:pt x="822" y="95"/>
                                  <a:pt x="1012" y="19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8" name="任意多边形: 形状 8257"/>
                          <p:cNvSpPr/>
                          <p:nvPr/>
                        </p:nvSpPr>
                        <p:spPr>
                          <a:xfrm>
                            <a:off x="4279391" y="3352704"/>
                            <a:ext cx="3524" cy="2190"/>
                          </a:xfrm>
                          <a:custGeom>
                            <a:avLst/>
                            <a:gdLst>
                              <a:gd name="connsiteX0" fmla="*/ 3334 w 3524"/>
                              <a:gd name="connsiteY0" fmla="*/ 1334 h 2190"/>
                              <a:gd name="connsiteX1" fmla="*/ 2476 w 3524"/>
                              <a:gd name="connsiteY1" fmla="*/ 1334 h 2190"/>
                              <a:gd name="connsiteX2" fmla="*/ 667 w 3524"/>
                              <a:gd name="connsiteY2" fmla="*/ 2191 h 2190"/>
                              <a:gd name="connsiteX3" fmla="*/ 0 w 3524"/>
                              <a:gd name="connsiteY3" fmla="*/ 1905 h 2190"/>
                              <a:gd name="connsiteX4" fmla="*/ 1238 w 3524"/>
                              <a:gd name="connsiteY4" fmla="*/ 0 h 2190"/>
                              <a:gd name="connsiteX5" fmla="*/ 1524 w 3524"/>
                              <a:gd name="connsiteY5" fmla="*/ 0 h 2190"/>
                              <a:gd name="connsiteX6" fmla="*/ 3048 w 3524"/>
                              <a:gd name="connsiteY6" fmla="*/ 286 h 2190"/>
                              <a:gd name="connsiteX7" fmla="*/ 3524 w 3524"/>
                              <a:gd name="connsiteY7" fmla="*/ 1238 h 2190"/>
                              <a:gd name="connsiteX8" fmla="*/ 3334 w 3524"/>
                              <a:gd name="connsiteY8" fmla="*/ 1334 h 219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524" h="2190">
                                <a:moveTo>
                                  <a:pt x="3334" y="1334"/>
                                </a:moveTo>
                                <a:cubicBezTo>
                                  <a:pt x="3048" y="1334"/>
                                  <a:pt x="2762" y="1334"/>
                                  <a:pt x="2476" y="1334"/>
                                </a:cubicBezTo>
                                <a:cubicBezTo>
                                  <a:pt x="1619" y="1334"/>
                                  <a:pt x="1048" y="1619"/>
                                  <a:pt x="667" y="2191"/>
                                </a:cubicBezTo>
                                <a:cubicBezTo>
                                  <a:pt x="476" y="2096"/>
                                  <a:pt x="191" y="2000"/>
                                  <a:pt x="0" y="1905"/>
                                </a:cubicBezTo>
                                <a:cubicBezTo>
                                  <a:pt x="381" y="1238"/>
                                  <a:pt x="857" y="667"/>
                                  <a:pt x="1238" y="0"/>
                                </a:cubicBezTo>
                                <a:cubicBezTo>
                                  <a:pt x="1333" y="0"/>
                                  <a:pt x="1429" y="0"/>
                                  <a:pt x="1524" y="0"/>
                                </a:cubicBezTo>
                                <a:cubicBezTo>
                                  <a:pt x="2000" y="95"/>
                                  <a:pt x="2572" y="191"/>
                                  <a:pt x="3048" y="286"/>
                                </a:cubicBezTo>
                                <a:cubicBezTo>
                                  <a:pt x="3238" y="571"/>
                                  <a:pt x="3334" y="857"/>
                                  <a:pt x="3524" y="1238"/>
                                </a:cubicBezTo>
                                <a:cubicBezTo>
                                  <a:pt x="3524" y="1238"/>
                                  <a:pt x="3429" y="1334"/>
                                  <a:pt x="3334" y="133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9" name="任意多边形: 形状 8258"/>
                          <p:cNvSpPr/>
                          <p:nvPr/>
                        </p:nvSpPr>
                        <p:spPr>
                          <a:xfrm>
                            <a:off x="4283963" y="3353371"/>
                            <a:ext cx="1185" cy="762"/>
                          </a:xfrm>
                          <a:custGeom>
                            <a:avLst/>
                            <a:gdLst>
                              <a:gd name="connsiteX0" fmla="*/ 1143 w 1185"/>
                              <a:gd name="connsiteY0" fmla="*/ 762 h 762"/>
                              <a:gd name="connsiteX1" fmla="*/ 0 w 1185"/>
                              <a:gd name="connsiteY1" fmla="*/ 762 h 762"/>
                              <a:gd name="connsiteX2" fmla="*/ 381 w 1185"/>
                              <a:gd name="connsiteY2" fmla="*/ 0 h 762"/>
                              <a:gd name="connsiteX3" fmla="*/ 1143 w 1185"/>
                              <a:gd name="connsiteY3" fmla="*/ 95 h 762"/>
                              <a:gd name="connsiteX4" fmla="*/ 1143 w 1185"/>
                              <a:gd name="connsiteY4" fmla="*/ 762 h 76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185" h="762">
                                <a:moveTo>
                                  <a:pt x="1143" y="762"/>
                                </a:moveTo>
                                <a:cubicBezTo>
                                  <a:pt x="762" y="762"/>
                                  <a:pt x="381" y="762"/>
                                  <a:pt x="0" y="762"/>
                                </a:cubicBezTo>
                                <a:cubicBezTo>
                                  <a:pt x="95" y="476"/>
                                  <a:pt x="286" y="286"/>
                                  <a:pt x="381" y="0"/>
                                </a:cubicBezTo>
                                <a:cubicBezTo>
                                  <a:pt x="667" y="0"/>
                                  <a:pt x="857" y="95"/>
                                  <a:pt x="1143" y="95"/>
                                </a:cubicBezTo>
                                <a:cubicBezTo>
                                  <a:pt x="1143" y="286"/>
                                  <a:pt x="1238" y="571"/>
                                  <a:pt x="1143" y="76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60" name="任意多边形: 形状 8259"/>
                          <p:cNvSpPr/>
                          <p:nvPr/>
                        </p:nvSpPr>
                        <p:spPr>
                          <a:xfrm>
                            <a:off x="4282916" y="3353657"/>
                            <a:ext cx="476" cy="381"/>
                          </a:xfrm>
                          <a:custGeom>
                            <a:avLst/>
                            <a:gdLst>
                              <a:gd name="connsiteX0" fmla="*/ 0 w 476"/>
                              <a:gd name="connsiteY0" fmla="*/ 286 h 381"/>
                              <a:gd name="connsiteX1" fmla="*/ 476 w 476"/>
                              <a:gd name="connsiteY1" fmla="*/ 0 h 381"/>
                              <a:gd name="connsiteX2" fmla="*/ 381 w 476"/>
                              <a:gd name="connsiteY2" fmla="*/ 381 h 381"/>
                              <a:gd name="connsiteX3" fmla="*/ 95 w 476"/>
                              <a:gd name="connsiteY3" fmla="*/ 381 h 381"/>
                              <a:gd name="connsiteX4" fmla="*/ 0 w 476"/>
                              <a:gd name="connsiteY4" fmla="*/ 286 h 38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476" h="381">
                                <a:moveTo>
                                  <a:pt x="0" y="286"/>
                                </a:moveTo>
                                <a:cubicBezTo>
                                  <a:pt x="95" y="190"/>
                                  <a:pt x="286" y="95"/>
                                  <a:pt x="476" y="0"/>
                                </a:cubicBezTo>
                                <a:cubicBezTo>
                                  <a:pt x="476" y="95"/>
                                  <a:pt x="476" y="286"/>
                                  <a:pt x="381" y="381"/>
                                </a:cubicBezTo>
                                <a:cubicBezTo>
                                  <a:pt x="286" y="381"/>
                                  <a:pt x="191" y="381"/>
                                  <a:pt x="95" y="381"/>
                                </a:cubicBezTo>
                                <a:cubicBezTo>
                                  <a:pt x="95" y="381"/>
                                  <a:pt x="95" y="286"/>
                                  <a:pt x="0" y="28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61" name="任意多边形: 形状 8260"/>
                          <p:cNvSpPr/>
                          <p:nvPr/>
                        </p:nvSpPr>
                        <p:spPr>
                          <a:xfrm>
                            <a:off x="4283350" y="3353276"/>
                            <a:ext cx="1090" cy="857"/>
                          </a:xfrm>
                          <a:custGeom>
                            <a:avLst/>
                            <a:gdLst>
                              <a:gd name="connsiteX0" fmla="*/ 42 w 1090"/>
                              <a:gd name="connsiteY0" fmla="*/ 381 h 857"/>
                              <a:gd name="connsiteX1" fmla="*/ 709 w 1090"/>
                              <a:gd name="connsiteY1" fmla="*/ 0 h 857"/>
                              <a:gd name="connsiteX2" fmla="*/ 1090 w 1090"/>
                              <a:gd name="connsiteY2" fmla="*/ 95 h 857"/>
                              <a:gd name="connsiteX3" fmla="*/ 709 w 1090"/>
                              <a:gd name="connsiteY3" fmla="*/ 858 h 857"/>
                              <a:gd name="connsiteX4" fmla="*/ 42 w 1090"/>
                              <a:gd name="connsiteY4" fmla="*/ 858 h 857"/>
                              <a:gd name="connsiteX5" fmla="*/ 42 w 1090"/>
                              <a:gd name="connsiteY5" fmla="*/ 381 h 85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1090" h="857">
                                <a:moveTo>
                                  <a:pt x="42" y="381"/>
                                </a:moveTo>
                                <a:cubicBezTo>
                                  <a:pt x="233" y="286"/>
                                  <a:pt x="519" y="95"/>
                                  <a:pt x="709" y="0"/>
                                </a:cubicBezTo>
                                <a:cubicBezTo>
                                  <a:pt x="804" y="0"/>
                                  <a:pt x="900" y="0"/>
                                  <a:pt x="1090" y="95"/>
                                </a:cubicBezTo>
                                <a:cubicBezTo>
                                  <a:pt x="995" y="381"/>
                                  <a:pt x="804" y="571"/>
                                  <a:pt x="709" y="858"/>
                                </a:cubicBezTo>
                                <a:cubicBezTo>
                                  <a:pt x="519" y="858"/>
                                  <a:pt x="233" y="858"/>
                                  <a:pt x="42" y="858"/>
                                </a:cubicBezTo>
                                <a:cubicBezTo>
                                  <a:pt x="-53" y="667"/>
                                  <a:pt x="42" y="571"/>
                                  <a:pt x="42" y="3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62" name="任意多边形: 形状 8261"/>
                          <p:cNvSpPr/>
                          <p:nvPr/>
                        </p:nvSpPr>
                        <p:spPr>
                          <a:xfrm>
                            <a:off x="4282725" y="3353847"/>
                            <a:ext cx="380" cy="190"/>
                          </a:xfrm>
                          <a:custGeom>
                            <a:avLst/>
                            <a:gdLst>
                              <a:gd name="connsiteX0" fmla="*/ 0 w 380"/>
                              <a:gd name="connsiteY0" fmla="*/ 191 h 190"/>
                              <a:gd name="connsiteX1" fmla="*/ 286 w 380"/>
                              <a:gd name="connsiteY1" fmla="*/ 0 h 190"/>
                              <a:gd name="connsiteX2" fmla="*/ 381 w 380"/>
                              <a:gd name="connsiteY2" fmla="*/ 191 h 190"/>
                              <a:gd name="connsiteX3" fmla="*/ 0 w 380"/>
                              <a:gd name="connsiteY3" fmla="*/ 191 h 19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80" h="190">
                                <a:moveTo>
                                  <a:pt x="0" y="191"/>
                                </a:moveTo>
                                <a:cubicBezTo>
                                  <a:pt x="95" y="95"/>
                                  <a:pt x="190" y="95"/>
                                  <a:pt x="286" y="0"/>
                                </a:cubicBezTo>
                                <a:cubicBezTo>
                                  <a:pt x="286" y="95"/>
                                  <a:pt x="381" y="95"/>
                                  <a:pt x="381" y="191"/>
                                </a:cubicBezTo>
                                <a:cubicBezTo>
                                  <a:pt x="190" y="191"/>
                                  <a:pt x="95" y="191"/>
                                  <a:pt x="0" y="19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63" name="任意多边形: 形状 8262"/>
                          <p:cNvSpPr/>
                          <p:nvPr/>
                        </p:nvSpPr>
                        <p:spPr>
                          <a:xfrm>
                            <a:off x="4280820" y="3358515"/>
                            <a:ext cx="1524" cy="285"/>
                          </a:xfrm>
                          <a:custGeom>
                            <a:avLst/>
                            <a:gdLst>
                              <a:gd name="connsiteX0" fmla="*/ 0 w 1524"/>
                              <a:gd name="connsiteY0" fmla="*/ 0 h 285"/>
                              <a:gd name="connsiteX1" fmla="*/ 1524 w 1524"/>
                              <a:gd name="connsiteY1" fmla="*/ 0 h 285"/>
                              <a:gd name="connsiteX2" fmla="*/ 1524 w 1524"/>
                              <a:gd name="connsiteY2" fmla="*/ 0 h 285"/>
                              <a:gd name="connsiteX3" fmla="*/ 1334 w 1524"/>
                              <a:gd name="connsiteY3" fmla="*/ 286 h 285"/>
                              <a:gd name="connsiteX4" fmla="*/ 1143 w 1524"/>
                              <a:gd name="connsiteY4" fmla="*/ 286 h 285"/>
                              <a:gd name="connsiteX5" fmla="*/ 0 w 1524"/>
                              <a:gd name="connsiteY5" fmla="*/ 0 h 2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1524" h="285">
                                <a:moveTo>
                                  <a:pt x="0" y="0"/>
                                </a:moveTo>
                                <a:cubicBezTo>
                                  <a:pt x="476" y="0"/>
                                  <a:pt x="953" y="0"/>
                                  <a:pt x="1524" y="0"/>
                                </a:cubicBezTo>
                                <a:cubicBezTo>
                                  <a:pt x="1524" y="0"/>
                                  <a:pt x="1524" y="0"/>
                                  <a:pt x="1524" y="0"/>
                                </a:cubicBezTo>
                                <a:cubicBezTo>
                                  <a:pt x="1429" y="95"/>
                                  <a:pt x="1429" y="190"/>
                                  <a:pt x="1334" y="286"/>
                                </a:cubicBezTo>
                                <a:cubicBezTo>
                                  <a:pt x="1238" y="286"/>
                                  <a:pt x="1238" y="286"/>
                                  <a:pt x="1143" y="286"/>
                                </a:cubicBezTo>
                                <a:cubicBezTo>
                                  <a:pt x="667" y="286"/>
                                  <a:pt x="286" y="190"/>
                                  <a:pt x="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64" name="任意多边形: 形状 8263"/>
                          <p:cNvSpPr/>
                          <p:nvPr/>
                        </p:nvSpPr>
                        <p:spPr>
                          <a:xfrm>
                            <a:off x="4282249" y="3358515"/>
                            <a:ext cx="95" cy="9525"/>
                          </a:xfrm>
                          <a:custGeom>
                            <a:avLst/>
                            <a:gdLst>
                              <a:gd name="connsiteX0" fmla="*/ 95 w 95"/>
                              <a:gd name="connsiteY0" fmla="*/ 0 h 9525"/>
                              <a:gd name="connsiteX1" fmla="*/ 0 w 95"/>
                              <a:gd name="connsiteY1" fmla="*/ 0 h 9525"/>
                              <a:gd name="connsiteX2" fmla="*/ 95 w 95"/>
                              <a:gd name="connsiteY2" fmla="*/ 0 h 952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</a:cxnLst>
                            <a:rect l="l" t="t" r="r" b="b"/>
                            <a:pathLst>
                              <a:path w="95" h="9525">
                                <a:moveTo>
                                  <a:pt x="95" y="0"/>
                                </a:moveTo>
                                <a:lnTo>
                                  <a:pt x="0" y="0"/>
                                </a:lnTo>
                                <a:lnTo>
                                  <a:pt x="95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65" name="任意多边形: 形状 8264"/>
                          <p:cNvSpPr/>
                          <p:nvPr/>
                        </p:nvSpPr>
                        <p:spPr>
                          <a:xfrm>
                            <a:off x="4279677" y="3356991"/>
                            <a:ext cx="2571" cy="1524"/>
                          </a:xfrm>
                          <a:custGeom>
                            <a:avLst/>
                            <a:gdLst>
                              <a:gd name="connsiteX0" fmla="*/ 0 w 2571"/>
                              <a:gd name="connsiteY0" fmla="*/ 0 h 1524"/>
                              <a:gd name="connsiteX1" fmla="*/ 1905 w 2571"/>
                              <a:gd name="connsiteY1" fmla="*/ 667 h 1524"/>
                              <a:gd name="connsiteX2" fmla="*/ 2572 w 2571"/>
                              <a:gd name="connsiteY2" fmla="*/ 1524 h 1524"/>
                              <a:gd name="connsiteX3" fmla="*/ 1048 w 2571"/>
                              <a:gd name="connsiteY3" fmla="*/ 1524 h 1524"/>
                              <a:gd name="connsiteX4" fmla="*/ 0 w 2571"/>
                              <a:gd name="connsiteY4" fmla="*/ 0 h 152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571" h="1524">
                                <a:moveTo>
                                  <a:pt x="0" y="0"/>
                                </a:moveTo>
                                <a:cubicBezTo>
                                  <a:pt x="476" y="476"/>
                                  <a:pt x="1238" y="762"/>
                                  <a:pt x="1905" y="667"/>
                                </a:cubicBezTo>
                                <a:cubicBezTo>
                                  <a:pt x="2096" y="1048"/>
                                  <a:pt x="2286" y="1333"/>
                                  <a:pt x="2572" y="1524"/>
                                </a:cubicBezTo>
                                <a:cubicBezTo>
                                  <a:pt x="2096" y="1524"/>
                                  <a:pt x="1619" y="1524"/>
                                  <a:pt x="1048" y="1524"/>
                                </a:cubicBezTo>
                                <a:cubicBezTo>
                                  <a:pt x="476" y="1143"/>
                                  <a:pt x="191" y="571"/>
                                  <a:pt x="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66" name="任意多边形: 形状 8265"/>
                          <p:cNvSpPr/>
                          <p:nvPr/>
                        </p:nvSpPr>
                        <p:spPr>
                          <a:xfrm>
                            <a:off x="4280058" y="3354038"/>
                            <a:ext cx="2666" cy="1428"/>
                          </a:xfrm>
                          <a:custGeom>
                            <a:avLst/>
                            <a:gdLst>
                              <a:gd name="connsiteX0" fmla="*/ 1333 w 2666"/>
                              <a:gd name="connsiteY0" fmla="*/ 1429 h 1428"/>
                              <a:gd name="connsiteX1" fmla="*/ 0 w 2666"/>
                              <a:gd name="connsiteY1" fmla="*/ 857 h 1428"/>
                              <a:gd name="connsiteX2" fmla="*/ 1810 w 2666"/>
                              <a:gd name="connsiteY2" fmla="*/ 0 h 1428"/>
                              <a:gd name="connsiteX3" fmla="*/ 2667 w 2666"/>
                              <a:gd name="connsiteY3" fmla="*/ 0 h 1428"/>
                              <a:gd name="connsiteX4" fmla="*/ 2286 w 2666"/>
                              <a:gd name="connsiteY4" fmla="*/ 190 h 1428"/>
                              <a:gd name="connsiteX5" fmla="*/ 1333 w 2666"/>
                              <a:gd name="connsiteY5" fmla="*/ 1429 h 142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2666" h="1428">
                                <a:moveTo>
                                  <a:pt x="1333" y="1429"/>
                                </a:moveTo>
                                <a:cubicBezTo>
                                  <a:pt x="857" y="1238"/>
                                  <a:pt x="476" y="1048"/>
                                  <a:pt x="0" y="857"/>
                                </a:cubicBezTo>
                                <a:cubicBezTo>
                                  <a:pt x="381" y="381"/>
                                  <a:pt x="952" y="0"/>
                                  <a:pt x="1810" y="0"/>
                                </a:cubicBezTo>
                                <a:cubicBezTo>
                                  <a:pt x="2096" y="0"/>
                                  <a:pt x="2381" y="0"/>
                                  <a:pt x="2667" y="0"/>
                                </a:cubicBezTo>
                                <a:cubicBezTo>
                                  <a:pt x="2572" y="95"/>
                                  <a:pt x="2381" y="95"/>
                                  <a:pt x="2286" y="190"/>
                                </a:cubicBezTo>
                                <a:cubicBezTo>
                                  <a:pt x="1810" y="571"/>
                                  <a:pt x="1524" y="953"/>
                                  <a:pt x="1333" y="142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67" name="任意多边形: 形状 8266"/>
                          <p:cNvSpPr/>
                          <p:nvPr/>
                        </p:nvSpPr>
                        <p:spPr>
                          <a:xfrm>
                            <a:off x="4279643" y="3354895"/>
                            <a:ext cx="1939" cy="2785"/>
                          </a:xfrm>
                          <a:custGeom>
                            <a:avLst/>
                            <a:gdLst>
                              <a:gd name="connsiteX0" fmla="*/ 415 w 1939"/>
                              <a:gd name="connsiteY0" fmla="*/ 0 h 2785"/>
                              <a:gd name="connsiteX1" fmla="*/ 1749 w 1939"/>
                              <a:gd name="connsiteY1" fmla="*/ 571 h 2785"/>
                              <a:gd name="connsiteX2" fmla="*/ 1939 w 1939"/>
                              <a:gd name="connsiteY2" fmla="*/ 2762 h 2785"/>
                              <a:gd name="connsiteX3" fmla="*/ 34 w 1939"/>
                              <a:gd name="connsiteY3" fmla="*/ 2096 h 2785"/>
                              <a:gd name="connsiteX4" fmla="*/ 415 w 1939"/>
                              <a:gd name="connsiteY4" fmla="*/ 0 h 2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939" h="2785">
                                <a:moveTo>
                                  <a:pt x="415" y="0"/>
                                </a:moveTo>
                                <a:cubicBezTo>
                                  <a:pt x="892" y="190"/>
                                  <a:pt x="1273" y="381"/>
                                  <a:pt x="1749" y="571"/>
                                </a:cubicBezTo>
                                <a:cubicBezTo>
                                  <a:pt x="1463" y="1238"/>
                                  <a:pt x="1558" y="2096"/>
                                  <a:pt x="1939" y="2762"/>
                                </a:cubicBezTo>
                                <a:cubicBezTo>
                                  <a:pt x="1273" y="2857"/>
                                  <a:pt x="606" y="2667"/>
                                  <a:pt x="34" y="2096"/>
                                </a:cubicBezTo>
                                <a:cubicBezTo>
                                  <a:pt x="-61" y="1333"/>
                                  <a:pt x="34" y="571"/>
                                  <a:pt x="415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68" name="任意多边形: 形状 8267"/>
                          <p:cNvSpPr/>
                          <p:nvPr/>
                        </p:nvSpPr>
                        <p:spPr>
                          <a:xfrm>
                            <a:off x="4283583" y="3354133"/>
                            <a:ext cx="1619" cy="1904"/>
                          </a:xfrm>
                          <a:custGeom>
                            <a:avLst/>
                            <a:gdLst>
                              <a:gd name="connsiteX0" fmla="*/ 476 w 1619"/>
                              <a:gd name="connsiteY0" fmla="*/ 0 h 1904"/>
                              <a:gd name="connsiteX1" fmla="*/ 1619 w 1619"/>
                              <a:gd name="connsiteY1" fmla="*/ 0 h 1904"/>
                              <a:gd name="connsiteX2" fmla="*/ 1238 w 1619"/>
                              <a:gd name="connsiteY2" fmla="*/ 857 h 1904"/>
                              <a:gd name="connsiteX3" fmla="*/ 476 w 1619"/>
                              <a:gd name="connsiteY3" fmla="*/ 1905 h 1904"/>
                              <a:gd name="connsiteX4" fmla="*/ 0 w 1619"/>
                              <a:gd name="connsiteY4" fmla="*/ 952 h 1904"/>
                              <a:gd name="connsiteX5" fmla="*/ 476 w 1619"/>
                              <a:gd name="connsiteY5" fmla="*/ 0 h 190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1619" h="1904">
                                <a:moveTo>
                                  <a:pt x="476" y="0"/>
                                </a:moveTo>
                                <a:cubicBezTo>
                                  <a:pt x="857" y="0"/>
                                  <a:pt x="1238" y="0"/>
                                  <a:pt x="1619" y="0"/>
                                </a:cubicBezTo>
                                <a:cubicBezTo>
                                  <a:pt x="1524" y="286"/>
                                  <a:pt x="1429" y="571"/>
                                  <a:pt x="1238" y="857"/>
                                </a:cubicBezTo>
                                <a:cubicBezTo>
                                  <a:pt x="1048" y="1238"/>
                                  <a:pt x="762" y="1524"/>
                                  <a:pt x="476" y="1905"/>
                                </a:cubicBezTo>
                                <a:cubicBezTo>
                                  <a:pt x="286" y="1619"/>
                                  <a:pt x="95" y="1238"/>
                                  <a:pt x="0" y="952"/>
                                </a:cubicBezTo>
                                <a:cubicBezTo>
                                  <a:pt x="95" y="571"/>
                                  <a:pt x="286" y="286"/>
                                  <a:pt x="476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69" name="任意多边形: 形状 8268"/>
                          <p:cNvSpPr/>
                          <p:nvPr/>
                        </p:nvSpPr>
                        <p:spPr>
                          <a:xfrm>
                            <a:off x="4281582" y="3354990"/>
                            <a:ext cx="2381" cy="3428"/>
                          </a:xfrm>
                          <a:custGeom>
                            <a:avLst/>
                            <a:gdLst>
                              <a:gd name="connsiteX0" fmla="*/ 0 w 2381"/>
                              <a:gd name="connsiteY0" fmla="*/ 2572 h 3428"/>
                              <a:gd name="connsiteX1" fmla="*/ 1143 w 2381"/>
                              <a:gd name="connsiteY1" fmla="*/ 1524 h 3428"/>
                              <a:gd name="connsiteX2" fmla="*/ 1905 w 2381"/>
                              <a:gd name="connsiteY2" fmla="*/ 0 h 3428"/>
                              <a:gd name="connsiteX3" fmla="*/ 2381 w 2381"/>
                              <a:gd name="connsiteY3" fmla="*/ 952 h 3428"/>
                              <a:gd name="connsiteX4" fmla="*/ 667 w 2381"/>
                              <a:gd name="connsiteY4" fmla="*/ 3429 h 3428"/>
                              <a:gd name="connsiteX5" fmla="*/ 667 w 2381"/>
                              <a:gd name="connsiteY5" fmla="*/ 3429 h 3428"/>
                              <a:gd name="connsiteX6" fmla="*/ 0 w 2381"/>
                              <a:gd name="connsiteY6" fmla="*/ 2572 h 342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2381" h="3428">
                                <a:moveTo>
                                  <a:pt x="0" y="2572"/>
                                </a:moveTo>
                                <a:cubicBezTo>
                                  <a:pt x="476" y="2476"/>
                                  <a:pt x="953" y="2191"/>
                                  <a:pt x="1143" y="1524"/>
                                </a:cubicBezTo>
                                <a:cubicBezTo>
                                  <a:pt x="1429" y="952"/>
                                  <a:pt x="1715" y="476"/>
                                  <a:pt x="1905" y="0"/>
                                </a:cubicBezTo>
                                <a:cubicBezTo>
                                  <a:pt x="2096" y="286"/>
                                  <a:pt x="2286" y="667"/>
                                  <a:pt x="2381" y="952"/>
                                </a:cubicBezTo>
                                <a:cubicBezTo>
                                  <a:pt x="1810" y="1810"/>
                                  <a:pt x="1238" y="2572"/>
                                  <a:pt x="667" y="3429"/>
                                </a:cubicBezTo>
                                <a:cubicBezTo>
                                  <a:pt x="667" y="3429"/>
                                  <a:pt x="667" y="3429"/>
                                  <a:pt x="667" y="3429"/>
                                </a:cubicBezTo>
                                <a:cubicBezTo>
                                  <a:pt x="381" y="3238"/>
                                  <a:pt x="191" y="2953"/>
                                  <a:pt x="0" y="257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70" name="任意多边形: 形状 8269"/>
                          <p:cNvSpPr/>
                          <p:nvPr/>
                        </p:nvSpPr>
                        <p:spPr>
                          <a:xfrm>
                            <a:off x="4283297" y="3354133"/>
                            <a:ext cx="762" cy="952"/>
                          </a:xfrm>
                          <a:custGeom>
                            <a:avLst/>
                            <a:gdLst>
                              <a:gd name="connsiteX0" fmla="*/ 0 w 762"/>
                              <a:gd name="connsiteY0" fmla="*/ 381 h 952"/>
                              <a:gd name="connsiteX1" fmla="*/ 95 w 762"/>
                              <a:gd name="connsiteY1" fmla="*/ 0 h 952"/>
                              <a:gd name="connsiteX2" fmla="*/ 762 w 762"/>
                              <a:gd name="connsiteY2" fmla="*/ 0 h 952"/>
                              <a:gd name="connsiteX3" fmla="*/ 286 w 762"/>
                              <a:gd name="connsiteY3" fmla="*/ 952 h 952"/>
                              <a:gd name="connsiteX4" fmla="*/ 0 w 762"/>
                              <a:gd name="connsiteY4" fmla="*/ 381 h 9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762" h="952">
                                <a:moveTo>
                                  <a:pt x="0" y="381"/>
                                </a:moveTo>
                                <a:cubicBezTo>
                                  <a:pt x="0" y="286"/>
                                  <a:pt x="0" y="95"/>
                                  <a:pt x="95" y="0"/>
                                </a:cubicBezTo>
                                <a:cubicBezTo>
                                  <a:pt x="286" y="0"/>
                                  <a:pt x="571" y="0"/>
                                  <a:pt x="762" y="0"/>
                                </a:cubicBezTo>
                                <a:cubicBezTo>
                                  <a:pt x="571" y="286"/>
                                  <a:pt x="476" y="571"/>
                                  <a:pt x="286" y="952"/>
                                </a:cubicBezTo>
                                <a:cubicBezTo>
                                  <a:pt x="191" y="762"/>
                                  <a:pt x="95" y="571"/>
                                  <a:pt x="0" y="3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71" name="任意多边形: 形状 8270"/>
                          <p:cNvSpPr/>
                          <p:nvPr/>
                        </p:nvSpPr>
                        <p:spPr>
                          <a:xfrm>
                            <a:off x="4283011" y="3354133"/>
                            <a:ext cx="285" cy="380"/>
                          </a:xfrm>
                          <a:custGeom>
                            <a:avLst/>
                            <a:gdLst>
                              <a:gd name="connsiteX0" fmla="*/ 286 w 285"/>
                              <a:gd name="connsiteY0" fmla="*/ 0 h 380"/>
                              <a:gd name="connsiteX1" fmla="*/ 190 w 285"/>
                              <a:gd name="connsiteY1" fmla="*/ 381 h 380"/>
                              <a:gd name="connsiteX2" fmla="*/ 0 w 285"/>
                              <a:gd name="connsiteY2" fmla="*/ 0 h 380"/>
                              <a:gd name="connsiteX3" fmla="*/ 286 w 285"/>
                              <a:gd name="connsiteY3" fmla="*/ 0 h 38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85" h="380">
                                <a:moveTo>
                                  <a:pt x="286" y="0"/>
                                </a:moveTo>
                                <a:cubicBezTo>
                                  <a:pt x="286" y="95"/>
                                  <a:pt x="286" y="286"/>
                                  <a:pt x="190" y="381"/>
                                </a:cubicBezTo>
                                <a:cubicBezTo>
                                  <a:pt x="95" y="286"/>
                                  <a:pt x="0" y="95"/>
                                  <a:pt x="0" y="0"/>
                                </a:cubicBezTo>
                                <a:cubicBezTo>
                                  <a:pt x="95" y="0"/>
                                  <a:pt x="190" y="0"/>
                                  <a:pt x="286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72" name="任意多边形: 形状 8271"/>
                          <p:cNvSpPr/>
                          <p:nvPr/>
                        </p:nvSpPr>
                        <p:spPr>
                          <a:xfrm>
                            <a:off x="4281392" y="3354133"/>
                            <a:ext cx="1904" cy="2000"/>
                          </a:xfrm>
                          <a:custGeom>
                            <a:avLst/>
                            <a:gdLst>
                              <a:gd name="connsiteX0" fmla="*/ 0 w 1904"/>
                              <a:gd name="connsiteY0" fmla="*/ 1333 h 2000"/>
                              <a:gd name="connsiteX1" fmla="*/ 952 w 1904"/>
                              <a:gd name="connsiteY1" fmla="*/ 190 h 2000"/>
                              <a:gd name="connsiteX2" fmla="*/ 1333 w 1904"/>
                              <a:gd name="connsiteY2" fmla="*/ 0 h 2000"/>
                              <a:gd name="connsiteX3" fmla="*/ 1714 w 1904"/>
                              <a:gd name="connsiteY3" fmla="*/ 0 h 2000"/>
                              <a:gd name="connsiteX4" fmla="*/ 1905 w 1904"/>
                              <a:gd name="connsiteY4" fmla="*/ 381 h 2000"/>
                              <a:gd name="connsiteX5" fmla="*/ 1619 w 1904"/>
                              <a:gd name="connsiteY5" fmla="*/ 2000 h 2000"/>
                              <a:gd name="connsiteX6" fmla="*/ 0 w 1904"/>
                              <a:gd name="connsiteY6" fmla="*/ 1333 h 20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904" h="2000">
                                <a:moveTo>
                                  <a:pt x="0" y="1333"/>
                                </a:moveTo>
                                <a:cubicBezTo>
                                  <a:pt x="190" y="857"/>
                                  <a:pt x="476" y="476"/>
                                  <a:pt x="952" y="190"/>
                                </a:cubicBezTo>
                                <a:cubicBezTo>
                                  <a:pt x="1048" y="95"/>
                                  <a:pt x="1238" y="95"/>
                                  <a:pt x="1333" y="0"/>
                                </a:cubicBezTo>
                                <a:cubicBezTo>
                                  <a:pt x="1429" y="0"/>
                                  <a:pt x="1524" y="0"/>
                                  <a:pt x="1714" y="0"/>
                                </a:cubicBezTo>
                                <a:cubicBezTo>
                                  <a:pt x="1810" y="95"/>
                                  <a:pt x="1810" y="286"/>
                                  <a:pt x="1905" y="381"/>
                                </a:cubicBezTo>
                                <a:cubicBezTo>
                                  <a:pt x="1810" y="952"/>
                                  <a:pt x="1714" y="1429"/>
                                  <a:pt x="1619" y="2000"/>
                                </a:cubicBezTo>
                                <a:cubicBezTo>
                                  <a:pt x="1048" y="1714"/>
                                  <a:pt x="571" y="1524"/>
                                  <a:pt x="0" y="133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73" name="任意多边形: 形状 8272"/>
                          <p:cNvSpPr/>
                          <p:nvPr/>
                        </p:nvSpPr>
                        <p:spPr>
                          <a:xfrm>
                            <a:off x="4281226" y="3354514"/>
                            <a:ext cx="2261" cy="3143"/>
                          </a:xfrm>
                          <a:custGeom>
                            <a:avLst/>
                            <a:gdLst>
                              <a:gd name="connsiteX0" fmla="*/ 166 w 2261"/>
                              <a:gd name="connsiteY0" fmla="*/ 953 h 3143"/>
                              <a:gd name="connsiteX1" fmla="*/ 1690 w 2261"/>
                              <a:gd name="connsiteY1" fmla="*/ 1619 h 3143"/>
                              <a:gd name="connsiteX2" fmla="*/ 1976 w 2261"/>
                              <a:gd name="connsiteY2" fmla="*/ 0 h 3143"/>
                              <a:gd name="connsiteX3" fmla="*/ 2262 w 2261"/>
                              <a:gd name="connsiteY3" fmla="*/ 571 h 3143"/>
                              <a:gd name="connsiteX4" fmla="*/ 1500 w 2261"/>
                              <a:gd name="connsiteY4" fmla="*/ 2096 h 3143"/>
                              <a:gd name="connsiteX5" fmla="*/ 357 w 2261"/>
                              <a:gd name="connsiteY5" fmla="*/ 3143 h 3143"/>
                              <a:gd name="connsiteX6" fmla="*/ 166 w 2261"/>
                              <a:gd name="connsiteY6" fmla="*/ 953 h 314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2261" h="3143">
                                <a:moveTo>
                                  <a:pt x="166" y="953"/>
                                </a:moveTo>
                                <a:cubicBezTo>
                                  <a:pt x="642" y="1143"/>
                                  <a:pt x="1214" y="1334"/>
                                  <a:pt x="1690" y="1619"/>
                                </a:cubicBezTo>
                                <a:cubicBezTo>
                                  <a:pt x="1785" y="1048"/>
                                  <a:pt x="1881" y="571"/>
                                  <a:pt x="1976" y="0"/>
                                </a:cubicBezTo>
                                <a:cubicBezTo>
                                  <a:pt x="2071" y="191"/>
                                  <a:pt x="2166" y="381"/>
                                  <a:pt x="2262" y="571"/>
                                </a:cubicBezTo>
                                <a:cubicBezTo>
                                  <a:pt x="1976" y="1048"/>
                                  <a:pt x="1690" y="1619"/>
                                  <a:pt x="1500" y="2096"/>
                                </a:cubicBezTo>
                                <a:cubicBezTo>
                                  <a:pt x="1214" y="2667"/>
                                  <a:pt x="833" y="3048"/>
                                  <a:pt x="357" y="3143"/>
                                </a:cubicBezTo>
                                <a:cubicBezTo>
                                  <a:pt x="-24" y="2381"/>
                                  <a:pt x="-120" y="1619"/>
                                  <a:pt x="166" y="95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74" name="任意多边形: 形状 8273"/>
                          <p:cNvSpPr/>
                          <p:nvPr/>
                        </p:nvSpPr>
                        <p:spPr>
                          <a:xfrm>
                            <a:off x="4186428" y="3371564"/>
                            <a:ext cx="101536" cy="103632"/>
                          </a:xfrm>
                          <a:custGeom>
                            <a:avLst/>
                            <a:gdLst>
                              <a:gd name="connsiteX0" fmla="*/ 41434 w 101536"/>
                              <a:gd name="connsiteY0" fmla="*/ 72580 h 103632"/>
                              <a:gd name="connsiteX1" fmla="*/ 2476 w 101536"/>
                              <a:gd name="connsiteY1" fmla="*/ 103632 h 103632"/>
                              <a:gd name="connsiteX2" fmla="*/ 0 w 101536"/>
                              <a:gd name="connsiteY2" fmla="*/ 99346 h 103632"/>
                              <a:gd name="connsiteX3" fmla="*/ 33909 w 101536"/>
                              <a:gd name="connsiteY3" fmla="*/ 72962 h 103632"/>
                              <a:gd name="connsiteX4" fmla="*/ 99441 w 101536"/>
                              <a:gd name="connsiteY4" fmla="*/ 0 h 103632"/>
                              <a:gd name="connsiteX5" fmla="*/ 101536 w 101536"/>
                              <a:gd name="connsiteY5" fmla="*/ 3905 h 103632"/>
                              <a:gd name="connsiteX6" fmla="*/ 99917 w 101536"/>
                              <a:gd name="connsiteY6" fmla="*/ 9335 h 103632"/>
                              <a:gd name="connsiteX7" fmla="*/ 41434 w 101536"/>
                              <a:gd name="connsiteY7" fmla="*/ 72580 h 10363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101536" h="103632">
                                <a:moveTo>
                                  <a:pt x="41434" y="72580"/>
                                </a:moveTo>
                                <a:cubicBezTo>
                                  <a:pt x="28956" y="83629"/>
                                  <a:pt x="15907" y="93916"/>
                                  <a:pt x="2476" y="103632"/>
                                </a:cubicBezTo>
                                <a:cubicBezTo>
                                  <a:pt x="1619" y="102203"/>
                                  <a:pt x="762" y="100774"/>
                                  <a:pt x="0" y="99346"/>
                                </a:cubicBezTo>
                                <a:cubicBezTo>
                                  <a:pt x="11525" y="90964"/>
                                  <a:pt x="22860" y="82201"/>
                                  <a:pt x="33909" y="72962"/>
                                </a:cubicBezTo>
                                <a:cubicBezTo>
                                  <a:pt x="57055" y="53435"/>
                                  <a:pt x="87535" y="28765"/>
                                  <a:pt x="99441" y="0"/>
                                </a:cubicBezTo>
                                <a:cubicBezTo>
                                  <a:pt x="100108" y="1333"/>
                                  <a:pt x="100775" y="2572"/>
                                  <a:pt x="101536" y="3905"/>
                                </a:cubicBezTo>
                                <a:cubicBezTo>
                                  <a:pt x="101060" y="5429"/>
                                  <a:pt x="100584" y="7239"/>
                                  <a:pt x="99917" y="9335"/>
                                </a:cubicBezTo>
                                <a:cubicBezTo>
                                  <a:pt x="85915" y="34195"/>
                                  <a:pt x="62103" y="54293"/>
                                  <a:pt x="41434" y="7258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75" name="任意多边形: 形状 8274"/>
                          <p:cNvSpPr/>
                          <p:nvPr/>
                        </p:nvSpPr>
                        <p:spPr>
                          <a:xfrm>
                            <a:off x="4285773" y="3367903"/>
                            <a:ext cx="4571" cy="7566"/>
                          </a:xfrm>
                          <a:custGeom>
                            <a:avLst/>
                            <a:gdLst>
                              <a:gd name="connsiteX0" fmla="*/ 857 w 4571"/>
                              <a:gd name="connsiteY0" fmla="*/ 1661 h 7566"/>
                              <a:gd name="connsiteX1" fmla="*/ 4572 w 4571"/>
                              <a:gd name="connsiteY1" fmla="*/ 518 h 7566"/>
                              <a:gd name="connsiteX2" fmla="*/ 4096 w 4571"/>
                              <a:gd name="connsiteY2" fmla="*/ 422 h 7566"/>
                              <a:gd name="connsiteX3" fmla="*/ 2096 w 4571"/>
                              <a:gd name="connsiteY3" fmla="*/ 7566 h 7566"/>
                              <a:gd name="connsiteX4" fmla="*/ 0 w 4571"/>
                              <a:gd name="connsiteY4" fmla="*/ 3661 h 7566"/>
                              <a:gd name="connsiteX5" fmla="*/ 857 w 4571"/>
                              <a:gd name="connsiteY5" fmla="*/ 1661 h 756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4571" h="7566">
                                <a:moveTo>
                                  <a:pt x="857" y="1661"/>
                                </a:moveTo>
                                <a:cubicBezTo>
                                  <a:pt x="1619" y="-244"/>
                                  <a:pt x="3429" y="-340"/>
                                  <a:pt x="4572" y="518"/>
                                </a:cubicBezTo>
                                <a:cubicBezTo>
                                  <a:pt x="4286" y="518"/>
                                  <a:pt x="4096" y="422"/>
                                  <a:pt x="4096" y="422"/>
                                </a:cubicBezTo>
                                <a:cubicBezTo>
                                  <a:pt x="4096" y="422"/>
                                  <a:pt x="3429" y="2804"/>
                                  <a:pt x="2096" y="7566"/>
                                </a:cubicBezTo>
                                <a:cubicBezTo>
                                  <a:pt x="1429" y="6233"/>
                                  <a:pt x="762" y="4994"/>
                                  <a:pt x="0" y="3661"/>
                                </a:cubicBezTo>
                                <a:cubicBezTo>
                                  <a:pt x="286" y="3089"/>
                                  <a:pt x="571" y="2423"/>
                                  <a:pt x="857" y="166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76" name="任意多边形: 形状 8275"/>
                          <p:cNvSpPr/>
                          <p:nvPr/>
                        </p:nvSpPr>
                        <p:spPr>
                          <a:xfrm>
                            <a:off x="4194333" y="3404901"/>
                            <a:ext cx="84105" cy="82105"/>
                          </a:xfrm>
                          <a:custGeom>
                            <a:avLst/>
                            <a:gdLst>
                              <a:gd name="connsiteX0" fmla="*/ 2286 w 84105"/>
                              <a:gd name="connsiteY0" fmla="*/ 82105 h 82105"/>
                              <a:gd name="connsiteX1" fmla="*/ 0 w 84105"/>
                              <a:gd name="connsiteY1" fmla="*/ 78772 h 82105"/>
                              <a:gd name="connsiteX2" fmla="*/ 84106 w 84105"/>
                              <a:gd name="connsiteY2" fmla="*/ 0 h 82105"/>
                              <a:gd name="connsiteX3" fmla="*/ 81058 w 84105"/>
                              <a:gd name="connsiteY3" fmla="*/ 8763 h 82105"/>
                              <a:gd name="connsiteX4" fmla="*/ 2286 w 84105"/>
                              <a:gd name="connsiteY4" fmla="*/ 82105 h 821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84105" h="82105">
                                <a:moveTo>
                                  <a:pt x="2286" y="82105"/>
                                </a:moveTo>
                                <a:cubicBezTo>
                                  <a:pt x="1524" y="80963"/>
                                  <a:pt x="762" y="79915"/>
                                  <a:pt x="0" y="78772"/>
                                </a:cubicBezTo>
                                <a:cubicBezTo>
                                  <a:pt x="30194" y="54959"/>
                                  <a:pt x="57912" y="28099"/>
                                  <a:pt x="84106" y="0"/>
                                </a:cubicBezTo>
                                <a:cubicBezTo>
                                  <a:pt x="83153" y="2762"/>
                                  <a:pt x="82105" y="5715"/>
                                  <a:pt x="81058" y="8763"/>
                                </a:cubicBezTo>
                                <a:cubicBezTo>
                                  <a:pt x="55912" y="34576"/>
                                  <a:pt x="30671" y="60007"/>
                                  <a:pt x="2286" y="8210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77" name="任意多边形: 形状 8276"/>
                          <p:cNvSpPr/>
                          <p:nvPr/>
                        </p:nvSpPr>
                        <p:spPr>
                          <a:xfrm>
                            <a:off x="4203668" y="3424618"/>
                            <a:ext cx="67817" cy="75533"/>
                          </a:xfrm>
                          <a:custGeom>
                            <a:avLst/>
                            <a:gdLst>
                              <a:gd name="connsiteX0" fmla="*/ 3143 w 67817"/>
                              <a:gd name="connsiteY0" fmla="*/ 75533 h 75533"/>
                              <a:gd name="connsiteX1" fmla="*/ 0 w 67817"/>
                              <a:gd name="connsiteY1" fmla="*/ 71628 h 75533"/>
                              <a:gd name="connsiteX2" fmla="*/ 67818 w 67817"/>
                              <a:gd name="connsiteY2" fmla="*/ 0 h 75533"/>
                              <a:gd name="connsiteX3" fmla="*/ 62960 w 67817"/>
                              <a:gd name="connsiteY3" fmla="*/ 13525 h 75533"/>
                              <a:gd name="connsiteX4" fmla="*/ 3143 w 67817"/>
                              <a:gd name="connsiteY4" fmla="*/ 75533 h 755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67817" h="75533">
                                <a:moveTo>
                                  <a:pt x="3143" y="75533"/>
                                </a:moveTo>
                                <a:cubicBezTo>
                                  <a:pt x="2096" y="74295"/>
                                  <a:pt x="1048" y="72962"/>
                                  <a:pt x="0" y="71628"/>
                                </a:cubicBezTo>
                                <a:cubicBezTo>
                                  <a:pt x="24193" y="49244"/>
                                  <a:pt x="46196" y="24860"/>
                                  <a:pt x="67818" y="0"/>
                                </a:cubicBezTo>
                                <a:cubicBezTo>
                                  <a:pt x="66294" y="4286"/>
                                  <a:pt x="64675" y="8763"/>
                                  <a:pt x="62960" y="13525"/>
                                </a:cubicBezTo>
                                <a:cubicBezTo>
                                  <a:pt x="43910" y="35052"/>
                                  <a:pt x="24479" y="56388"/>
                                  <a:pt x="3143" y="7553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78" name="任意多边形: 形状 8277"/>
                          <p:cNvSpPr/>
                          <p:nvPr/>
                        </p:nvSpPr>
                        <p:spPr>
                          <a:xfrm>
                            <a:off x="4248530" y="3464909"/>
                            <a:ext cx="12192" cy="13335"/>
                          </a:xfrm>
                          <a:custGeom>
                            <a:avLst/>
                            <a:gdLst>
                              <a:gd name="connsiteX0" fmla="*/ 12192 w 12192"/>
                              <a:gd name="connsiteY0" fmla="*/ 4858 h 13335"/>
                              <a:gd name="connsiteX1" fmla="*/ 5048 w 12192"/>
                              <a:gd name="connsiteY1" fmla="*/ 13335 h 13335"/>
                              <a:gd name="connsiteX2" fmla="*/ 0 w 12192"/>
                              <a:gd name="connsiteY2" fmla="*/ 11049 h 13335"/>
                              <a:gd name="connsiteX3" fmla="*/ 9716 w 12192"/>
                              <a:gd name="connsiteY3" fmla="*/ 0 h 13335"/>
                              <a:gd name="connsiteX4" fmla="*/ 12192 w 12192"/>
                              <a:gd name="connsiteY4" fmla="*/ 4858 h 1333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2192" h="13335">
                                <a:moveTo>
                                  <a:pt x="12192" y="4858"/>
                                </a:moveTo>
                                <a:cubicBezTo>
                                  <a:pt x="9811" y="7715"/>
                                  <a:pt x="7430" y="10478"/>
                                  <a:pt x="5048" y="13335"/>
                                </a:cubicBezTo>
                                <a:cubicBezTo>
                                  <a:pt x="3334" y="12478"/>
                                  <a:pt x="1715" y="11716"/>
                                  <a:pt x="0" y="11049"/>
                                </a:cubicBezTo>
                                <a:cubicBezTo>
                                  <a:pt x="3239" y="7334"/>
                                  <a:pt x="6572" y="3715"/>
                                  <a:pt x="9716" y="0"/>
                                </a:cubicBezTo>
                                <a:lnTo>
                                  <a:pt x="12192" y="485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79" name="任意多边形: 形状 8278"/>
                          <p:cNvSpPr/>
                          <p:nvPr/>
                        </p:nvSpPr>
                        <p:spPr>
                          <a:xfrm>
                            <a:off x="4216050" y="3488816"/>
                            <a:ext cx="23717" cy="25812"/>
                          </a:xfrm>
                          <a:custGeom>
                            <a:avLst/>
                            <a:gdLst>
                              <a:gd name="connsiteX0" fmla="*/ 0 w 23717"/>
                              <a:gd name="connsiteY0" fmla="*/ 21812 h 25812"/>
                              <a:gd name="connsiteX1" fmla="*/ 20860 w 23717"/>
                              <a:gd name="connsiteY1" fmla="*/ 0 h 25812"/>
                              <a:gd name="connsiteX2" fmla="*/ 23717 w 23717"/>
                              <a:gd name="connsiteY2" fmla="*/ 5048 h 25812"/>
                              <a:gd name="connsiteX3" fmla="*/ 3715 w 23717"/>
                              <a:gd name="connsiteY3" fmla="*/ 25813 h 25812"/>
                              <a:gd name="connsiteX4" fmla="*/ 0 w 23717"/>
                              <a:gd name="connsiteY4" fmla="*/ 21812 h 2581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3717" h="25812">
                                <a:moveTo>
                                  <a:pt x="0" y="21812"/>
                                </a:moveTo>
                                <a:cubicBezTo>
                                  <a:pt x="7048" y="14669"/>
                                  <a:pt x="14002" y="7334"/>
                                  <a:pt x="20860" y="0"/>
                                </a:cubicBezTo>
                                <a:cubicBezTo>
                                  <a:pt x="21622" y="1619"/>
                                  <a:pt x="22669" y="3334"/>
                                  <a:pt x="23717" y="5048"/>
                                </a:cubicBezTo>
                                <a:cubicBezTo>
                                  <a:pt x="17240" y="12097"/>
                                  <a:pt x="10573" y="19145"/>
                                  <a:pt x="3715" y="25813"/>
                                </a:cubicBezTo>
                                <a:cubicBezTo>
                                  <a:pt x="2476" y="24479"/>
                                  <a:pt x="1238" y="23146"/>
                                  <a:pt x="0" y="2181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80" name="任意多边形: 形状 8279"/>
                          <p:cNvSpPr/>
                          <p:nvPr/>
                        </p:nvSpPr>
                        <p:spPr>
                          <a:xfrm>
                            <a:off x="4227861" y="3502723"/>
                            <a:ext cx="22098" cy="22574"/>
                          </a:xfrm>
                          <a:custGeom>
                            <a:avLst/>
                            <a:gdLst>
                              <a:gd name="connsiteX0" fmla="*/ 0 w 22098"/>
                              <a:gd name="connsiteY0" fmla="*/ 19812 h 22574"/>
                              <a:gd name="connsiteX1" fmla="*/ 19050 w 22098"/>
                              <a:gd name="connsiteY1" fmla="*/ 0 h 22574"/>
                              <a:gd name="connsiteX2" fmla="*/ 22098 w 22098"/>
                              <a:gd name="connsiteY2" fmla="*/ 2953 h 22574"/>
                              <a:gd name="connsiteX3" fmla="*/ 3048 w 22098"/>
                              <a:gd name="connsiteY3" fmla="*/ 22574 h 22574"/>
                              <a:gd name="connsiteX4" fmla="*/ 0 w 22098"/>
                              <a:gd name="connsiteY4" fmla="*/ 19812 h 2257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2098" h="22574">
                                <a:moveTo>
                                  <a:pt x="0" y="19812"/>
                                </a:moveTo>
                                <a:cubicBezTo>
                                  <a:pt x="6382" y="13240"/>
                                  <a:pt x="12764" y="6668"/>
                                  <a:pt x="19050" y="0"/>
                                </a:cubicBezTo>
                                <a:cubicBezTo>
                                  <a:pt x="20003" y="1048"/>
                                  <a:pt x="21050" y="2000"/>
                                  <a:pt x="22098" y="2953"/>
                                </a:cubicBezTo>
                                <a:cubicBezTo>
                                  <a:pt x="15812" y="9525"/>
                                  <a:pt x="9430" y="16097"/>
                                  <a:pt x="3048" y="22574"/>
                                </a:cubicBezTo>
                                <a:cubicBezTo>
                                  <a:pt x="2000" y="21717"/>
                                  <a:pt x="1048" y="20765"/>
                                  <a:pt x="0" y="1981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81" name="任意多边形: 形状 8280"/>
                          <p:cNvSpPr/>
                          <p:nvPr/>
                        </p:nvSpPr>
                        <p:spPr>
                          <a:xfrm>
                            <a:off x="4263770" y="3481387"/>
                            <a:ext cx="5048" cy="5715"/>
                          </a:xfrm>
                          <a:custGeom>
                            <a:avLst/>
                            <a:gdLst>
                              <a:gd name="connsiteX0" fmla="*/ 5048 w 5048"/>
                              <a:gd name="connsiteY0" fmla="*/ 4096 h 5715"/>
                              <a:gd name="connsiteX1" fmla="*/ 3524 w 5048"/>
                              <a:gd name="connsiteY1" fmla="*/ 5715 h 5715"/>
                              <a:gd name="connsiteX2" fmla="*/ 0 w 5048"/>
                              <a:gd name="connsiteY2" fmla="*/ 3143 h 5715"/>
                              <a:gd name="connsiteX3" fmla="*/ 2953 w 5048"/>
                              <a:gd name="connsiteY3" fmla="*/ 0 h 5715"/>
                              <a:gd name="connsiteX4" fmla="*/ 5048 w 5048"/>
                              <a:gd name="connsiteY4" fmla="*/ 4096 h 571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5048" h="5715">
                                <a:moveTo>
                                  <a:pt x="5048" y="4096"/>
                                </a:moveTo>
                                <a:cubicBezTo>
                                  <a:pt x="4572" y="4667"/>
                                  <a:pt x="4000" y="5144"/>
                                  <a:pt x="3524" y="5715"/>
                                </a:cubicBezTo>
                                <a:cubicBezTo>
                                  <a:pt x="2476" y="4953"/>
                                  <a:pt x="1333" y="4096"/>
                                  <a:pt x="0" y="3143"/>
                                </a:cubicBezTo>
                                <a:cubicBezTo>
                                  <a:pt x="953" y="2096"/>
                                  <a:pt x="2000" y="1048"/>
                                  <a:pt x="2953" y="0"/>
                                </a:cubicBezTo>
                                <a:lnTo>
                                  <a:pt x="5048" y="409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82" name="任意多边形: 形状 8281"/>
                          <p:cNvSpPr/>
                          <p:nvPr/>
                        </p:nvSpPr>
                        <p:spPr>
                          <a:xfrm>
                            <a:off x="4237196" y="3510629"/>
                            <a:ext cx="22669" cy="23336"/>
                          </a:xfrm>
                          <a:custGeom>
                            <a:avLst/>
                            <a:gdLst>
                              <a:gd name="connsiteX0" fmla="*/ 0 w 22669"/>
                              <a:gd name="connsiteY0" fmla="*/ 20383 h 23336"/>
                              <a:gd name="connsiteX1" fmla="*/ 18669 w 22669"/>
                              <a:gd name="connsiteY1" fmla="*/ 0 h 23336"/>
                              <a:gd name="connsiteX2" fmla="*/ 22669 w 22669"/>
                              <a:gd name="connsiteY2" fmla="*/ 2667 h 23336"/>
                              <a:gd name="connsiteX3" fmla="*/ 3429 w 22669"/>
                              <a:gd name="connsiteY3" fmla="*/ 23336 h 23336"/>
                              <a:gd name="connsiteX4" fmla="*/ 0 w 22669"/>
                              <a:gd name="connsiteY4" fmla="*/ 20383 h 2333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2669" h="23336">
                                <a:moveTo>
                                  <a:pt x="0" y="20383"/>
                                </a:moveTo>
                                <a:cubicBezTo>
                                  <a:pt x="6286" y="13621"/>
                                  <a:pt x="12478" y="6858"/>
                                  <a:pt x="18669" y="0"/>
                                </a:cubicBezTo>
                                <a:cubicBezTo>
                                  <a:pt x="20002" y="953"/>
                                  <a:pt x="21336" y="1905"/>
                                  <a:pt x="22669" y="2667"/>
                                </a:cubicBezTo>
                                <a:cubicBezTo>
                                  <a:pt x="16383" y="9620"/>
                                  <a:pt x="9906" y="16478"/>
                                  <a:pt x="3429" y="23336"/>
                                </a:cubicBezTo>
                                <a:cubicBezTo>
                                  <a:pt x="2381" y="22479"/>
                                  <a:pt x="1238" y="21431"/>
                                  <a:pt x="0" y="2038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83" name="任意多边形: 形状 8282"/>
                          <p:cNvSpPr/>
                          <p:nvPr/>
                        </p:nvSpPr>
                        <p:spPr>
                          <a:xfrm>
                            <a:off x="4170235" y="3344036"/>
                            <a:ext cx="103155" cy="84582"/>
                          </a:xfrm>
                          <a:custGeom>
                            <a:avLst/>
                            <a:gdLst>
                              <a:gd name="connsiteX0" fmla="*/ 103156 w 103155"/>
                              <a:gd name="connsiteY0" fmla="*/ 4191 h 84582"/>
                              <a:gd name="connsiteX1" fmla="*/ 571 w 103155"/>
                              <a:gd name="connsiteY1" fmla="*/ 84582 h 84582"/>
                              <a:gd name="connsiteX2" fmla="*/ 0 w 103155"/>
                              <a:gd name="connsiteY2" fmla="*/ 80677 h 84582"/>
                              <a:gd name="connsiteX3" fmla="*/ 100870 w 103155"/>
                              <a:gd name="connsiteY3" fmla="*/ 0 h 84582"/>
                              <a:gd name="connsiteX4" fmla="*/ 103156 w 103155"/>
                              <a:gd name="connsiteY4" fmla="*/ 4191 h 8458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03155" h="84582">
                                <a:moveTo>
                                  <a:pt x="103156" y="4191"/>
                                </a:moveTo>
                                <a:cubicBezTo>
                                  <a:pt x="65722" y="26003"/>
                                  <a:pt x="34004" y="57245"/>
                                  <a:pt x="571" y="84582"/>
                                </a:cubicBezTo>
                                <a:cubicBezTo>
                                  <a:pt x="381" y="83249"/>
                                  <a:pt x="190" y="82010"/>
                                  <a:pt x="0" y="80677"/>
                                </a:cubicBezTo>
                                <a:cubicBezTo>
                                  <a:pt x="32575" y="52102"/>
                                  <a:pt x="65246" y="24670"/>
                                  <a:pt x="100870" y="0"/>
                                </a:cubicBezTo>
                                <a:cubicBezTo>
                                  <a:pt x="101632" y="1334"/>
                                  <a:pt x="102394" y="2762"/>
                                  <a:pt x="103156" y="419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84" name="任意多边形: 形状 8283"/>
                          <p:cNvSpPr/>
                          <p:nvPr/>
                        </p:nvSpPr>
                        <p:spPr>
                          <a:xfrm>
                            <a:off x="4271105" y="3342989"/>
                            <a:ext cx="6198" cy="5238"/>
                          </a:xfrm>
                          <a:custGeom>
                            <a:avLst/>
                            <a:gdLst>
                              <a:gd name="connsiteX0" fmla="*/ 1143 w 6198"/>
                              <a:gd name="connsiteY0" fmla="*/ 381 h 5238"/>
                              <a:gd name="connsiteX1" fmla="*/ 4667 w 6198"/>
                              <a:gd name="connsiteY1" fmla="*/ 2381 h 5238"/>
                              <a:gd name="connsiteX2" fmla="*/ 6001 w 6198"/>
                              <a:gd name="connsiteY2" fmla="*/ 571 h 5238"/>
                              <a:gd name="connsiteX3" fmla="*/ 5048 w 6198"/>
                              <a:gd name="connsiteY3" fmla="*/ 3524 h 5238"/>
                              <a:gd name="connsiteX4" fmla="*/ 2286 w 6198"/>
                              <a:gd name="connsiteY4" fmla="*/ 5239 h 5238"/>
                              <a:gd name="connsiteX5" fmla="*/ 0 w 6198"/>
                              <a:gd name="connsiteY5" fmla="*/ 1048 h 5238"/>
                              <a:gd name="connsiteX6" fmla="*/ 1429 w 6198"/>
                              <a:gd name="connsiteY6" fmla="*/ 0 h 5238"/>
                              <a:gd name="connsiteX7" fmla="*/ 1143 w 6198"/>
                              <a:gd name="connsiteY7" fmla="*/ 381 h 523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6198" h="5238">
                                <a:moveTo>
                                  <a:pt x="1143" y="381"/>
                                </a:moveTo>
                                <a:cubicBezTo>
                                  <a:pt x="-381" y="2477"/>
                                  <a:pt x="3143" y="4477"/>
                                  <a:pt x="4667" y="2381"/>
                                </a:cubicBezTo>
                                <a:cubicBezTo>
                                  <a:pt x="5143" y="1810"/>
                                  <a:pt x="5525" y="1143"/>
                                  <a:pt x="6001" y="571"/>
                                </a:cubicBezTo>
                                <a:cubicBezTo>
                                  <a:pt x="6382" y="1619"/>
                                  <a:pt x="6287" y="2857"/>
                                  <a:pt x="5048" y="3524"/>
                                </a:cubicBezTo>
                                <a:cubicBezTo>
                                  <a:pt x="4096" y="4096"/>
                                  <a:pt x="3238" y="4667"/>
                                  <a:pt x="2286" y="5239"/>
                                </a:cubicBezTo>
                                <a:cubicBezTo>
                                  <a:pt x="1524" y="3810"/>
                                  <a:pt x="762" y="2477"/>
                                  <a:pt x="0" y="1048"/>
                                </a:cubicBezTo>
                                <a:cubicBezTo>
                                  <a:pt x="476" y="667"/>
                                  <a:pt x="952" y="381"/>
                                  <a:pt x="1429" y="0"/>
                                </a:cubicBezTo>
                                <a:cubicBezTo>
                                  <a:pt x="1333" y="95"/>
                                  <a:pt x="1238" y="286"/>
                                  <a:pt x="1143" y="3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85" name="任意多边形: 形状 8284"/>
                          <p:cNvSpPr/>
                          <p:nvPr/>
                        </p:nvSpPr>
                        <p:spPr>
                          <a:xfrm>
                            <a:off x="4271874" y="3341800"/>
                            <a:ext cx="5231" cy="4458"/>
                          </a:xfrm>
                          <a:custGeom>
                            <a:avLst/>
                            <a:gdLst>
                              <a:gd name="connsiteX0" fmla="*/ 374 w 5231"/>
                              <a:gd name="connsiteY0" fmla="*/ 1570 h 4458"/>
                              <a:gd name="connsiteX1" fmla="*/ 660 w 5231"/>
                              <a:gd name="connsiteY1" fmla="*/ 1189 h 4458"/>
                              <a:gd name="connsiteX2" fmla="*/ 1708 w 5231"/>
                              <a:gd name="connsiteY2" fmla="*/ 427 h 4458"/>
                              <a:gd name="connsiteX3" fmla="*/ 5232 w 5231"/>
                              <a:gd name="connsiteY3" fmla="*/ 1761 h 4458"/>
                              <a:gd name="connsiteX4" fmla="*/ 3898 w 5231"/>
                              <a:gd name="connsiteY4" fmla="*/ 3570 h 4458"/>
                              <a:gd name="connsiteX5" fmla="*/ 374 w 5231"/>
                              <a:gd name="connsiteY5" fmla="*/ 1570 h 445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5231" h="4458">
                                <a:moveTo>
                                  <a:pt x="374" y="1570"/>
                                </a:moveTo>
                                <a:cubicBezTo>
                                  <a:pt x="469" y="1475"/>
                                  <a:pt x="565" y="1284"/>
                                  <a:pt x="660" y="1189"/>
                                </a:cubicBezTo>
                                <a:cubicBezTo>
                                  <a:pt x="1041" y="999"/>
                                  <a:pt x="1327" y="713"/>
                                  <a:pt x="1708" y="427"/>
                                </a:cubicBezTo>
                                <a:cubicBezTo>
                                  <a:pt x="3232" y="-621"/>
                                  <a:pt x="4660" y="427"/>
                                  <a:pt x="5232" y="1761"/>
                                </a:cubicBezTo>
                                <a:cubicBezTo>
                                  <a:pt x="4756" y="2332"/>
                                  <a:pt x="4375" y="2999"/>
                                  <a:pt x="3898" y="3570"/>
                                </a:cubicBezTo>
                                <a:cubicBezTo>
                                  <a:pt x="2375" y="5666"/>
                                  <a:pt x="-1150" y="3666"/>
                                  <a:pt x="374" y="157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86" name="任意多边形: 形状 8285"/>
                          <p:cNvSpPr/>
                          <p:nvPr/>
                        </p:nvSpPr>
                        <p:spPr>
                          <a:xfrm>
                            <a:off x="4170616" y="3335559"/>
                            <a:ext cx="97821" cy="65436"/>
                          </a:xfrm>
                          <a:custGeom>
                            <a:avLst/>
                            <a:gdLst>
                              <a:gd name="connsiteX0" fmla="*/ 97822 w 97821"/>
                              <a:gd name="connsiteY0" fmla="*/ 3429 h 65436"/>
                              <a:gd name="connsiteX1" fmla="*/ 0 w 97821"/>
                              <a:gd name="connsiteY1" fmla="*/ 65437 h 65436"/>
                              <a:gd name="connsiteX2" fmla="*/ 1143 w 97821"/>
                              <a:gd name="connsiteY2" fmla="*/ 59055 h 65436"/>
                              <a:gd name="connsiteX3" fmla="*/ 95917 w 97821"/>
                              <a:gd name="connsiteY3" fmla="*/ 0 h 65436"/>
                              <a:gd name="connsiteX4" fmla="*/ 97822 w 97821"/>
                              <a:gd name="connsiteY4" fmla="*/ 3429 h 6543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97821" h="65436">
                                <a:moveTo>
                                  <a:pt x="97822" y="3429"/>
                                </a:moveTo>
                                <a:cubicBezTo>
                                  <a:pt x="59246" y="9906"/>
                                  <a:pt x="29242" y="41910"/>
                                  <a:pt x="0" y="65437"/>
                                </a:cubicBezTo>
                                <a:cubicBezTo>
                                  <a:pt x="286" y="63246"/>
                                  <a:pt x="667" y="61150"/>
                                  <a:pt x="1143" y="59055"/>
                                </a:cubicBezTo>
                                <a:cubicBezTo>
                                  <a:pt x="28861" y="34862"/>
                                  <a:pt x="58579" y="5810"/>
                                  <a:pt x="95917" y="0"/>
                                </a:cubicBezTo>
                                <a:cubicBezTo>
                                  <a:pt x="96583" y="1048"/>
                                  <a:pt x="97155" y="2286"/>
                                  <a:pt x="97822" y="342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87" name="任意多边形: 形状 8286"/>
                          <p:cNvSpPr/>
                          <p:nvPr/>
                        </p:nvSpPr>
                        <p:spPr>
                          <a:xfrm>
                            <a:off x="4266533" y="3334695"/>
                            <a:ext cx="6560" cy="4198"/>
                          </a:xfrm>
                          <a:custGeom>
                            <a:avLst/>
                            <a:gdLst>
                              <a:gd name="connsiteX0" fmla="*/ 4858 w 6560"/>
                              <a:gd name="connsiteY0" fmla="*/ 3722 h 4198"/>
                              <a:gd name="connsiteX1" fmla="*/ 1905 w 6560"/>
                              <a:gd name="connsiteY1" fmla="*/ 4198 h 4198"/>
                              <a:gd name="connsiteX2" fmla="*/ 0 w 6560"/>
                              <a:gd name="connsiteY2" fmla="*/ 674 h 4198"/>
                              <a:gd name="connsiteX3" fmla="*/ 4763 w 6560"/>
                              <a:gd name="connsiteY3" fmla="*/ 7 h 4198"/>
                              <a:gd name="connsiteX4" fmla="*/ 4858 w 6560"/>
                              <a:gd name="connsiteY4" fmla="*/ 3722 h 419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6560" h="4198">
                                <a:moveTo>
                                  <a:pt x="4858" y="3722"/>
                                </a:moveTo>
                                <a:cubicBezTo>
                                  <a:pt x="3905" y="3817"/>
                                  <a:pt x="2858" y="4103"/>
                                  <a:pt x="1905" y="4198"/>
                                </a:cubicBezTo>
                                <a:cubicBezTo>
                                  <a:pt x="1238" y="3055"/>
                                  <a:pt x="667" y="1912"/>
                                  <a:pt x="0" y="674"/>
                                </a:cubicBezTo>
                                <a:cubicBezTo>
                                  <a:pt x="1619" y="388"/>
                                  <a:pt x="3143" y="102"/>
                                  <a:pt x="4763" y="7"/>
                                </a:cubicBezTo>
                                <a:cubicBezTo>
                                  <a:pt x="7144" y="-183"/>
                                  <a:pt x="7144" y="3436"/>
                                  <a:pt x="4858" y="372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88" name="任意多边形: 形状 8287"/>
                          <p:cNvSpPr/>
                          <p:nvPr/>
                        </p:nvSpPr>
                        <p:spPr>
                          <a:xfrm>
                            <a:off x="4176236" y="3326034"/>
                            <a:ext cx="87629" cy="52577"/>
                          </a:xfrm>
                          <a:custGeom>
                            <a:avLst/>
                            <a:gdLst>
                              <a:gd name="connsiteX0" fmla="*/ 85249 w 87629"/>
                              <a:gd name="connsiteY0" fmla="*/ 0 h 52577"/>
                              <a:gd name="connsiteX1" fmla="*/ 87630 w 87629"/>
                              <a:gd name="connsiteY1" fmla="*/ 4572 h 52577"/>
                              <a:gd name="connsiteX2" fmla="*/ 28384 w 87629"/>
                              <a:gd name="connsiteY2" fmla="*/ 30671 h 52577"/>
                              <a:gd name="connsiteX3" fmla="*/ 0 w 87629"/>
                              <a:gd name="connsiteY3" fmla="*/ 52578 h 52577"/>
                              <a:gd name="connsiteX4" fmla="*/ 3810 w 87629"/>
                              <a:gd name="connsiteY4" fmla="*/ 43529 h 52577"/>
                              <a:gd name="connsiteX5" fmla="*/ 30099 w 87629"/>
                              <a:gd name="connsiteY5" fmla="*/ 23717 h 52577"/>
                              <a:gd name="connsiteX6" fmla="*/ 85249 w 87629"/>
                              <a:gd name="connsiteY6" fmla="*/ 0 h 5257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87629" h="52577">
                                <a:moveTo>
                                  <a:pt x="85249" y="0"/>
                                </a:moveTo>
                                <a:cubicBezTo>
                                  <a:pt x="86106" y="1524"/>
                                  <a:pt x="86868" y="3048"/>
                                  <a:pt x="87630" y="4572"/>
                                </a:cubicBezTo>
                                <a:cubicBezTo>
                                  <a:pt x="67151" y="5524"/>
                                  <a:pt x="45053" y="20003"/>
                                  <a:pt x="28384" y="30671"/>
                                </a:cubicBezTo>
                                <a:cubicBezTo>
                                  <a:pt x="18288" y="37052"/>
                                  <a:pt x="8954" y="44577"/>
                                  <a:pt x="0" y="52578"/>
                                </a:cubicBezTo>
                                <a:cubicBezTo>
                                  <a:pt x="1143" y="49530"/>
                                  <a:pt x="2381" y="46482"/>
                                  <a:pt x="3810" y="43529"/>
                                </a:cubicBezTo>
                                <a:cubicBezTo>
                                  <a:pt x="12097" y="36386"/>
                                  <a:pt x="20765" y="29718"/>
                                  <a:pt x="30099" y="23717"/>
                                </a:cubicBezTo>
                                <a:cubicBezTo>
                                  <a:pt x="46196" y="13430"/>
                                  <a:pt x="65818" y="2572"/>
                                  <a:pt x="85249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89" name="任意多边形: 形状 8288"/>
                          <p:cNvSpPr/>
                          <p:nvPr/>
                        </p:nvSpPr>
                        <p:spPr>
                          <a:xfrm>
                            <a:off x="4267962" y="3325653"/>
                            <a:ext cx="1440" cy="2666"/>
                          </a:xfrm>
                          <a:custGeom>
                            <a:avLst/>
                            <a:gdLst>
                              <a:gd name="connsiteX0" fmla="*/ 1429 w 1440"/>
                              <a:gd name="connsiteY0" fmla="*/ 2667 h 2666"/>
                              <a:gd name="connsiteX1" fmla="*/ 0 w 1440"/>
                              <a:gd name="connsiteY1" fmla="*/ 0 h 2666"/>
                              <a:gd name="connsiteX2" fmla="*/ 1429 w 1440"/>
                              <a:gd name="connsiteY2" fmla="*/ 2667 h 266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</a:cxnLst>
                            <a:rect l="l" t="t" r="r" b="b"/>
                            <a:pathLst>
                              <a:path w="1440" h="2666">
                                <a:moveTo>
                                  <a:pt x="1429" y="2667"/>
                                </a:moveTo>
                                <a:cubicBezTo>
                                  <a:pt x="952" y="1810"/>
                                  <a:pt x="476" y="857"/>
                                  <a:pt x="0" y="0"/>
                                </a:cubicBezTo>
                                <a:cubicBezTo>
                                  <a:pt x="1048" y="381"/>
                                  <a:pt x="1524" y="1619"/>
                                  <a:pt x="1429" y="266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90" name="任意多边形: 形状 8289"/>
                          <p:cNvSpPr/>
                          <p:nvPr/>
                        </p:nvSpPr>
                        <p:spPr>
                          <a:xfrm>
                            <a:off x="4261580" y="3325463"/>
                            <a:ext cx="7810" cy="5143"/>
                          </a:xfrm>
                          <a:custGeom>
                            <a:avLst/>
                            <a:gdLst>
                              <a:gd name="connsiteX0" fmla="*/ 5429 w 7810"/>
                              <a:gd name="connsiteY0" fmla="*/ 5048 h 5143"/>
                              <a:gd name="connsiteX1" fmla="*/ 2381 w 7810"/>
                              <a:gd name="connsiteY1" fmla="*/ 5144 h 5143"/>
                              <a:gd name="connsiteX2" fmla="*/ 0 w 7810"/>
                              <a:gd name="connsiteY2" fmla="*/ 571 h 5143"/>
                              <a:gd name="connsiteX3" fmla="*/ 5429 w 7810"/>
                              <a:gd name="connsiteY3" fmla="*/ 0 h 5143"/>
                              <a:gd name="connsiteX4" fmla="*/ 6382 w 7810"/>
                              <a:gd name="connsiteY4" fmla="*/ 190 h 5143"/>
                              <a:gd name="connsiteX5" fmla="*/ 7810 w 7810"/>
                              <a:gd name="connsiteY5" fmla="*/ 2857 h 5143"/>
                              <a:gd name="connsiteX6" fmla="*/ 5429 w 7810"/>
                              <a:gd name="connsiteY6" fmla="*/ 5048 h 514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7810" h="5143">
                                <a:moveTo>
                                  <a:pt x="5429" y="5048"/>
                                </a:moveTo>
                                <a:cubicBezTo>
                                  <a:pt x="4381" y="5048"/>
                                  <a:pt x="3429" y="5048"/>
                                  <a:pt x="2381" y="5144"/>
                                </a:cubicBezTo>
                                <a:cubicBezTo>
                                  <a:pt x="1619" y="3620"/>
                                  <a:pt x="762" y="2096"/>
                                  <a:pt x="0" y="571"/>
                                </a:cubicBezTo>
                                <a:cubicBezTo>
                                  <a:pt x="1810" y="286"/>
                                  <a:pt x="3619" y="95"/>
                                  <a:pt x="5429" y="0"/>
                                </a:cubicBezTo>
                                <a:cubicBezTo>
                                  <a:pt x="5810" y="0"/>
                                  <a:pt x="6096" y="95"/>
                                  <a:pt x="6382" y="190"/>
                                </a:cubicBezTo>
                                <a:cubicBezTo>
                                  <a:pt x="6858" y="1048"/>
                                  <a:pt x="7334" y="2000"/>
                                  <a:pt x="7810" y="2857"/>
                                </a:cubicBezTo>
                                <a:cubicBezTo>
                                  <a:pt x="7620" y="4000"/>
                                  <a:pt x="6858" y="5144"/>
                                  <a:pt x="5429" y="504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31C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</p:grpSp>
                <p:sp>
                  <p:nvSpPr>
                    <p:cNvPr id="8291" name="任意多边形: 形状 8290"/>
                    <p:cNvSpPr/>
                    <p:nvPr/>
                  </p:nvSpPr>
                  <p:spPr>
                    <a:xfrm>
                      <a:off x="4364450" y="3434057"/>
                      <a:ext cx="14605" cy="11798"/>
                    </a:xfrm>
                    <a:custGeom>
                      <a:avLst/>
                      <a:gdLst>
                        <a:gd name="connsiteX0" fmla="*/ 0 w 14605"/>
                        <a:gd name="connsiteY0" fmla="*/ 1229 h 11798"/>
                        <a:gd name="connsiteX1" fmla="*/ 13811 w 14605"/>
                        <a:gd name="connsiteY1" fmla="*/ 3896 h 11798"/>
                        <a:gd name="connsiteX2" fmla="*/ 3143 w 14605"/>
                        <a:gd name="connsiteY2" fmla="*/ 10849 h 11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4605" h="11798">
                          <a:moveTo>
                            <a:pt x="0" y="1229"/>
                          </a:moveTo>
                          <a:cubicBezTo>
                            <a:pt x="0" y="1229"/>
                            <a:pt x="10096" y="-2867"/>
                            <a:pt x="13811" y="3896"/>
                          </a:cubicBezTo>
                          <a:cubicBezTo>
                            <a:pt x="17526" y="10659"/>
                            <a:pt x="7239" y="13421"/>
                            <a:pt x="3143" y="10849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31C19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8292" name="任意多边形: 形状 8291"/>
                  <p:cNvSpPr/>
                  <p:nvPr/>
                </p:nvSpPr>
                <p:spPr>
                  <a:xfrm>
                    <a:off x="3975242" y="3429670"/>
                    <a:ext cx="58789" cy="178332"/>
                  </a:xfrm>
                  <a:custGeom>
                    <a:avLst/>
                    <a:gdLst>
                      <a:gd name="connsiteX0" fmla="*/ 58500 w 58789"/>
                      <a:gd name="connsiteY0" fmla="*/ 5521 h 178332"/>
                      <a:gd name="connsiteX1" fmla="*/ 5636 w 58789"/>
                      <a:gd name="connsiteY1" fmla="*/ 176304 h 178332"/>
                      <a:gd name="connsiteX2" fmla="*/ 112 w 58789"/>
                      <a:gd name="connsiteY2" fmla="*/ 174780 h 178332"/>
                      <a:gd name="connsiteX3" fmla="*/ 49737 w 58789"/>
                      <a:gd name="connsiteY3" fmla="*/ 3140 h 178332"/>
                      <a:gd name="connsiteX4" fmla="*/ 58500 w 58789"/>
                      <a:gd name="connsiteY4" fmla="*/ 5521 h 178332"/>
                      <a:gd name="connsiteX5" fmla="*/ 58500 w 58789"/>
                      <a:gd name="connsiteY5" fmla="*/ 5521 h 178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8789" h="178332">
                        <a:moveTo>
                          <a:pt x="58500" y="5521"/>
                        </a:moveTo>
                        <a:cubicBezTo>
                          <a:pt x="38307" y="61623"/>
                          <a:pt x="22781" y="119249"/>
                          <a:pt x="5636" y="176304"/>
                        </a:cubicBezTo>
                        <a:cubicBezTo>
                          <a:pt x="4588" y="179828"/>
                          <a:pt x="-841" y="178399"/>
                          <a:pt x="112" y="174780"/>
                        </a:cubicBezTo>
                        <a:cubicBezTo>
                          <a:pt x="14209" y="116963"/>
                          <a:pt x="30782" y="59528"/>
                          <a:pt x="49737" y="3140"/>
                        </a:cubicBezTo>
                        <a:cubicBezTo>
                          <a:pt x="51547" y="-2385"/>
                          <a:pt x="60500" y="-4"/>
                          <a:pt x="58500" y="5521"/>
                        </a:cubicBezTo>
                        <a:lnTo>
                          <a:pt x="58500" y="5521"/>
                        </a:lnTo>
                        <a:close/>
                      </a:path>
                    </a:pathLst>
                  </a:custGeom>
                  <a:solidFill>
                    <a:srgbClr val="231C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293" name="任意多边形: 形状 8292"/>
                <p:cNvSpPr/>
                <p:nvPr/>
              </p:nvSpPr>
              <p:spPr>
                <a:xfrm>
                  <a:off x="3680908" y="3873401"/>
                  <a:ext cx="289182" cy="242008"/>
                </a:xfrm>
                <a:custGeom>
                  <a:avLst/>
                  <a:gdLst>
                    <a:gd name="connsiteX0" fmla="*/ 288635 w 289182"/>
                    <a:gd name="connsiteY0" fmla="*/ 183962 h 242008"/>
                    <a:gd name="connsiteX1" fmla="*/ 68131 w 289182"/>
                    <a:gd name="connsiteY1" fmla="*/ 212537 h 242008"/>
                    <a:gd name="connsiteX2" fmla="*/ 2695 w 289182"/>
                    <a:gd name="connsiteY2" fmla="*/ 108144 h 242008"/>
                    <a:gd name="connsiteX3" fmla="*/ 24316 w 289182"/>
                    <a:gd name="connsiteY3" fmla="*/ 1368 h 242008"/>
                    <a:gd name="connsiteX4" fmla="*/ 31270 w 289182"/>
                    <a:gd name="connsiteY4" fmla="*/ 8226 h 242008"/>
                    <a:gd name="connsiteX5" fmla="*/ 12505 w 289182"/>
                    <a:gd name="connsiteY5" fmla="*/ 109668 h 242008"/>
                    <a:gd name="connsiteX6" fmla="*/ 72703 w 289182"/>
                    <a:gd name="connsiteY6" fmla="*/ 204441 h 242008"/>
                    <a:gd name="connsiteX7" fmla="*/ 183574 w 289182"/>
                    <a:gd name="connsiteY7" fmla="*/ 232540 h 242008"/>
                    <a:gd name="connsiteX8" fmla="*/ 280825 w 289182"/>
                    <a:gd name="connsiteY8" fmla="*/ 180819 h 242008"/>
                    <a:gd name="connsiteX9" fmla="*/ 288635 w 289182"/>
                    <a:gd name="connsiteY9" fmla="*/ 183962 h 242008"/>
                    <a:gd name="connsiteX10" fmla="*/ 288635 w 289182"/>
                    <a:gd name="connsiteY10" fmla="*/ 183962 h 242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9182" h="242008">
                      <a:moveTo>
                        <a:pt x="288635" y="183962"/>
                      </a:moveTo>
                      <a:cubicBezTo>
                        <a:pt x="248059" y="261115"/>
                        <a:pt x="131473" y="251304"/>
                        <a:pt x="68131" y="212537"/>
                      </a:cubicBezTo>
                      <a:cubicBezTo>
                        <a:pt x="29746" y="189011"/>
                        <a:pt x="9267" y="151673"/>
                        <a:pt x="2695" y="108144"/>
                      </a:cubicBezTo>
                      <a:cubicBezTo>
                        <a:pt x="-2449" y="74139"/>
                        <a:pt x="-2639" y="26990"/>
                        <a:pt x="24316" y="1368"/>
                      </a:cubicBezTo>
                      <a:cubicBezTo>
                        <a:pt x="28888" y="-2918"/>
                        <a:pt x="35842" y="3845"/>
                        <a:pt x="31270" y="8226"/>
                      </a:cubicBezTo>
                      <a:cubicBezTo>
                        <a:pt x="5743" y="32420"/>
                        <a:pt x="7743" y="77854"/>
                        <a:pt x="12505" y="109668"/>
                      </a:cubicBezTo>
                      <a:cubicBezTo>
                        <a:pt x="18506" y="149768"/>
                        <a:pt x="38604" y="182057"/>
                        <a:pt x="72703" y="204441"/>
                      </a:cubicBezTo>
                      <a:cubicBezTo>
                        <a:pt x="105088" y="225682"/>
                        <a:pt x="145189" y="235112"/>
                        <a:pt x="183574" y="232540"/>
                      </a:cubicBezTo>
                      <a:cubicBezTo>
                        <a:pt x="217864" y="230254"/>
                        <a:pt x="267966" y="217395"/>
                        <a:pt x="280825" y="180819"/>
                      </a:cubicBezTo>
                      <a:cubicBezTo>
                        <a:pt x="282920" y="175009"/>
                        <a:pt x="291397" y="178628"/>
                        <a:pt x="288635" y="183962"/>
                      </a:cubicBezTo>
                      <a:lnTo>
                        <a:pt x="288635" y="183962"/>
                      </a:lnTo>
                      <a:close/>
                    </a:path>
                  </a:pathLst>
                </a:custGeom>
                <a:solidFill>
                  <a:srgbClr val="231C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94" name="图形 8115"/>
              <p:cNvGrpSpPr/>
              <p:nvPr/>
            </p:nvGrpSpPr>
            <p:grpSpPr>
              <a:xfrm>
                <a:off x="4014120" y="3038949"/>
                <a:ext cx="167068" cy="144972"/>
                <a:chOff x="4014120" y="3038949"/>
                <a:chExt cx="167068" cy="144972"/>
              </a:xfrm>
              <a:solidFill>
                <a:srgbClr val="FFFFFF"/>
              </a:solidFill>
            </p:grpSpPr>
            <p:sp>
              <p:nvSpPr>
                <p:cNvPr id="8295" name="任意多边形: 形状 8294"/>
                <p:cNvSpPr/>
                <p:nvPr/>
              </p:nvSpPr>
              <p:spPr>
                <a:xfrm>
                  <a:off x="4014120" y="3170300"/>
                  <a:ext cx="13525" cy="13620"/>
                </a:xfrm>
                <a:custGeom>
                  <a:avLst/>
                  <a:gdLst>
                    <a:gd name="connsiteX0" fmla="*/ 13526 w 13525"/>
                    <a:gd name="connsiteY0" fmla="*/ 6858 h 13620"/>
                    <a:gd name="connsiteX1" fmla="*/ 6763 w 13525"/>
                    <a:gd name="connsiteY1" fmla="*/ 13621 h 13620"/>
                    <a:gd name="connsiteX2" fmla="*/ 0 w 13525"/>
                    <a:gd name="connsiteY2" fmla="*/ 6763 h 13620"/>
                    <a:gd name="connsiteX3" fmla="*/ 6763 w 13525"/>
                    <a:gd name="connsiteY3" fmla="*/ 0 h 13620"/>
                    <a:gd name="connsiteX4" fmla="*/ 13526 w 13525"/>
                    <a:gd name="connsiteY4" fmla="*/ 6858 h 13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5" h="13620">
                      <a:moveTo>
                        <a:pt x="13526" y="6858"/>
                      </a:moveTo>
                      <a:cubicBezTo>
                        <a:pt x="13526" y="10573"/>
                        <a:pt x="10478" y="13621"/>
                        <a:pt x="6763" y="13621"/>
                      </a:cubicBezTo>
                      <a:cubicBezTo>
                        <a:pt x="3048" y="13621"/>
                        <a:pt x="0" y="10573"/>
                        <a:pt x="0" y="6763"/>
                      </a:cubicBezTo>
                      <a:cubicBezTo>
                        <a:pt x="0" y="3048"/>
                        <a:pt x="3048" y="0"/>
                        <a:pt x="6763" y="0"/>
                      </a:cubicBezTo>
                      <a:cubicBezTo>
                        <a:pt x="10573" y="95"/>
                        <a:pt x="13526" y="3143"/>
                        <a:pt x="13526" y="68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96" name="任意多边形: 形状 8295"/>
                <p:cNvSpPr/>
                <p:nvPr/>
              </p:nvSpPr>
              <p:spPr>
                <a:xfrm>
                  <a:off x="4044791" y="3144962"/>
                  <a:ext cx="13525" cy="13527"/>
                </a:xfrm>
                <a:custGeom>
                  <a:avLst/>
                  <a:gdLst>
                    <a:gd name="connsiteX0" fmla="*/ 13526 w 13525"/>
                    <a:gd name="connsiteY0" fmla="*/ 6765 h 13527"/>
                    <a:gd name="connsiteX1" fmla="*/ 6763 w 13525"/>
                    <a:gd name="connsiteY1" fmla="*/ 13528 h 13527"/>
                    <a:gd name="connsiteX2" fmla="*/ 0 w 13525"/>
                    <a:gd name="connsiteY2" fmla="*/ 6765 h 13527"/>
                    <a:gd name="connsiteX3" fmla="*/ 6763 w 13525"/>
                    <a:gd name="connsiteY3" fmla="*/ 2 h 13527"/>
                    <a:gd name="connsiteX4" fmla="*/ 13526 w 13525"/>
                    <a:gd name="connsiteY4" fmla="*/ 6765 h 13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5" h="13527">
                      <a:moveTo>
                        <a:pt x="13526" y="6765"/>
                      </a:moveTo>
                      <a:cubicBezTo>
                        <a:pt x="13526" y="10480"/>
                        <a:pt x="10478" y="13528"/>
                        <a:pt x="6763" y="13528"/>
                      </a:cubicBezTo>
                      <a:cubicBezTo>
                        <a:pt x="3048" y="13528"/>
                        <a:pt x="0" y="10480"/>
                        <a:pt x="0" y="6765"/>
                      </a:cubicBezTo>
                      <a:cubicBezTo>
                        <a:pt x="0" y="3050"/>
                        <a:pt x="3048" y="2"/>
                        <a:pt x="6763" y="2"/>
                      </a:cubicBezTo>
                      <a:cubicBezTo>
                        <a:pt x="10478" y="-93"/>
                        <a:pt x="13526" y="2955"/>
                        <a:pt x="13526" y="67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97" name="任意多边形: 形状 8296"/>
                <p:cNvSpPr/>
                <p:nvPr/>
              </p:nvSpPr>
              <p:spPr>
                <a:xfrm>
                  <a:off x="4078795" y="3117723"/>
                  <a:ext cx="13525" cy="13525"/>
                </a:xfrm>
                <a:custGeom>
                  <a:avLst/>
                  <a:gdLst>
                    <a:gd name="connsiteX0" fmla="*/ 13525 w 13525"/>
                    <a:gd name="connsiteY0" fmla="*/ 6763 h 13525"/>
                    <a:gd name="connsiteX1" fmla="*/ 6763 w 13525"/>
                    <a:gd name="connsiteY1" fmla="*/ 13525 h 13525"/>
                    <a:gd name="connsiteX2" fmla="*/ 0 w 13525"/>
                    <a:gd name="connsiteY2" fmla="*/ 6763 h 13525"/>
                    <a:gd name="connsiteX3" fmla="*/ 6763 w 13525"/>
                    <a:gd name="connsiteY3" fmla="*/ 0 h 13525"/>
                    <a:gd name="connsiteX4" fmla="*/ 13525 w 13525"/>
                    <a:gd name="connsiteY4" fmla="*/ 6763 h 1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5" h="13525">
                      <a:moveTo>
                        <a:pt x="13525" y="6763"/>
                      </a:moveTo>
                      <a:cubicBezTo>
                        <a:pt x="13525" y="10478"/>
                        <a:pt x="10478" y="13525"/>
                        <a:pt x="6763" y="13525"/>
                      </a:cubicBezTo>
                      <a:cubicBezTo>
                        <a:pt x="3048" y="13525"/>
                        <a:pt x="0" y="10478"/>
                        <a:pt x="0" y="6763"/>
                      </a:cubicBezTo>
                      <a:cubicBezTo>
                        <a:pt x="0" y="3048"/>
                        <a:pt x="3048" y="0"/>
                        <a:pt x="6763" y="0"/>
                      </a:cubicBezTo>
                      <a:cubicBezTo>
                        <a:pt x="10478" y="0"/>
                        <a:pt x="13525" y="3048"/>
                        <a:pt x="13525" y="67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98" name="任意多边形: 形状 8297"/>
                <p:cNvSpPr/>
                <p:nvPr/>
              </p:nvSpPr>
              <p:spPr>
                <a:xfrm>
                  <a:off x="4108989" y="3088481"/>
                  <a:ext cx="13525" cy="13525"/>
                </a:xfrm>
                <a:custGeom>
                  <a:avLst/>
                  <a:gdLst>
                    <a:gd name="connsiteX0" fmla="*/ 13525 w 13525"/>
                    <a:gd name="connsiteY0" fmla="*/ 6763 h 13525"/>
                    <a:gd name="connsiteX1" fmla="*/ 6763 w 13525"/>
                    <a:gd name="connsiteY1" fmla="*/ 13525 h 13525"/>
                    <a:gd name="connsiteX2" fmla="*/ 0 w 13525"/>
                    <a:gd name="connsiteY2" fmla="*/ 6763 h 13525"/>
                    <a:gd name="connsiteX3" fmla="*/ 6763 w 13525"/>
                    <a:gd name="connsiteY3" fmla="*/ 0 h 13525"/>
                    <a:gd name="connsiteX4" fmla="*/ 13525 w 13525"/>
                    <a:gd name="connsiteY4" fmla="*/ 6763 h 1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5" h="13525">
                      <a:moveTo>
                        <a:pt x="13525" y="6763"/>
                      </a:moveTo>
                      <a:cubicBezTo>
                        <a:pt x="13525" y="10478"/>
                        <a:pt x="10478" y="13525"/>
                        <a:pt x="6763" y="13525"/>
                      </a:cubicBezTo>
                      <a:cubicBezTo>
                        <a:pt x="3048" y="13525"/>
                        <a:pt x="0" y="10478"/>
                        <a:pt x="0" y="6763"/>
                      </a:cubicBezTo>
                      <a:cubicBezTo>
                        <a:pt x="0" y="3048"/>
                        <a:pt x="3048" y="0"/>
                        <a:pt x="6763" y="0"/>
                      </a:cubicBezTo>
                      <a:cubicBezTo>
                        <a:pt x="10478" y="0"/>
                        <a:pt x="13525" y="3048"/>
                        <a:pt x="13525" y="67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99" name="任意多边形: 形状 8298"/>
                <p:cNvSpPr/>
                <p:nvPr/>
              </p:nvSpPr>
              <p:spPr>
                <a:xfrm>
                  <a:off x="4167663" y="3038949"/>
                  <a:ext cx="13525" cy="13527"/>
                </a:xfrm>
                <a:custGeom>
                  <a:avLst/>
                  <a:gdLst>
                    <a:gd name="connsiteX0" fmla="*/ 13525 w 13525"/>
                    <a:gd name="connsiteY0" fmla="*/ 6765 h 13527"/>
                    <a:gd name="connsiteX1" fmla="*/ 6763 w 13525"/>
                    <a:gd name="connsiteY1" fmla="*/ 13528 h 13527"/>
                    <a:gd name="connsiteX2" fmla="*/ 0 w 13525"/>
                    <a:gd name="connsiteY2" fmla="*/ 6765 h 13527"/>
                    <a:gd name="connsiteX3" fmla="*/ 6763 w 13525"/>
                    <a:gd name="connsiteY3" fmla="*/ 2 h 13527"/>
                    <a:gd name="connsiteX4" fmla="*/ 13525 w 13525"/>
                    <a:gd name="connsiteY4" fmla="*/ 6765 h 13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5" h="13527">
                      <a:moveTo>
                        <a:pt x="13525" y="6765"/>
                      </a:moveTo>
                      <a:cubicBezTo>
                        <a:pt x="13525" y="10480"/>
                        <a:pt x="10477" y="13528"/>
                        <a:pt x="6763" y="13528"/>
                      </a:cubicBezTo>
                      <a:cubicBezTo>
                        <a:pt x="3048" y="13528"/>
                        <a:pt x="0" y="10480"/>
                        <a:pt x="0" y="6765"/>
                      </a:cubicBezTo>
                      <a:cubicBezTo>
                        <a:pt x="0" y="3050"/>
                        <a:pt x="3048" y="2"/>
                        <a:pt x="6763" y="2"/>
                      </a:cubicBezTo>
                      <a:cubicBezTo>
                        <a:pt x="10477" y="-93"/>
                        <a:pt x="13525" y="2955"/>
                        <a:pt x="13525" y="67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00" name="任意多边形: 形状 8299"/>
                <p:cNvSpPr/>
                <p:nvPr/>
              </p:nvSpPr>
              <p:spPr>
                <a:xfrm>
                  <a:off x="4138421" y="3063428"/>
                  <a:ext cx="13525" cy="13527"/>
                </a:xfrm>
                <a:custGeom>
                  <a:avLst/>
                  <a:gdLst>
                    <a:gd name="connsiteX0" fmla="*/ 13525 w 13525"/>
                    <a:gd name="connsiteY0" fmla="*/ 6765 h 13527"/>
                    <a:gd name="connsiteX1" fmla="*/ 6763 w 13525"/>
                    <a:gd name="connsiteY1" fmla="*/ 13528 h 13527"/>
                    <a:gd name="connsiteX2" fmla="*/ 0 w 13525"/>
                    <a:gd name="connsiteY2" fmla="*/ 6765 h 13527"/>
                    <a:gd name="connsiteX3" fmla="*/ 6763 w 13525"/>
                    <a:gd name="connsiteY3" fmla="*/ 2 h 13527"/>
                    <a:gd name="connsiteX4" fmla="*/ 13525 w 13525"/>
                    <a:gd name="connsiteY4" fmla="*/ 6765 h 13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5" h="13527">
                      <a:moveTo>
                        <a:pt x="13525" y="6765"/>
                      </a:moveTo>
                      <a:cubicBezTo>
                        <a:pt x="13525" y="10480"/>
                        <a:pt x="10478" y="13528"/>
                        <a:pt x="6763" y="13528"/>
                      </a:cubicBezTo>
                      <a:cubicBezTo>
                        <a:pt x="3048" y="13528"/>
                        <a:pt x="0" y="10480"/>
                        <a:pt x="0" y="6765"/>
                      </a:cubicBezTo>
                      <a:cubicBezTo>
                        <a:pt x="0" y="3050"/>
                        <a:pt x="3048" y="2"/>
                        <a:pt x="6763" y="2"/>
                      </a:cubicBezTo>
                      <a:cubicBezTo>
                        <a:pt x="10478" y="-93"/>
                        <a:pt x="13525" y="2955"/>
                        <a:pt x="13525" y="67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301" name="任意多边形: 形状 8300"/>
              <p:cNvSpPr/>
              <p:nvPr/>
            </p:nvSpPr>
            <p:spPr>
              <a:xfrm>
                <a:off x="3992685" y="3015503"/>
                <a:ext cx="249354" cy="214802"/>
              </a:xfrm>
              <a:custGeom>
                <a:avLst/>
                <a:gdLst>
                  <a:gd name="connsiteX0" fmla="*/ 168596 w 249354"/>
                  <a:gd name="connsiteY0" fmla="*/ 969 h 214802"/>
                  <a:gd name="connsiteX1" fmla="*/ 243367 w 249354"/>
                  <a:gd name="connsiteY1" fmla="*/ 87742 h 214802"/>
                  <a:gd name="connsiteX2" fmla="*/ 215364 w 249354"/>
                  <a:gd name="connsiteY2" fmla="*/ 191565 h 214802"/>
                  <a:gd name="connsiteX3" fmla="*/ 1623 w 249354"/>
                  <a:gd name="connsiteY3" fmla="*/ 153369 h 214802"/>
                  <a:gd name="connsiteX4" fmla="*/ 8671 w 249354"/>
                  <a:gd name="connsiteY4" fmla="*/ 146130 h 214802"/>
                  <a:gd name="connsiteX5" fmla="*/ 205744 w 249354"/>
                  <a:gd name="connsiteY5" fmla="*/ 186516 h 214802"/>
                  <a:gd name="connsiteX6" fmla="*/ 230128 w 249354"/>
                  <a:gd name="connsiteY6" fmla="*/ 79741 h 214802"/>
                  <a:gd name="connsiteX7" fmla="*/ 163358 w 249354"/>
                  <a:gd name="connsiteY7" fmla="*/ 6208 h 214802"/>
                  <a:gd name="connsiteX8" fmla="*/ 168596 w 249354"/>
                  <a:gd name="connsiteY8" fmla="*/ 969 h 214802"/>
                  <a:gd name="connsiteX9" fmla="*/ 168596 w 249354"/>
                  <a:gd name="connsiteY9" fmla="*/ 969 h 214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9354" h="214802">
                    <a:moveTo>
                      <a:pt x="168596" y="969"/>
                    </a:moveTo>
                    <a:cubicBezTo>
                      <a:pt x="197457" y="26687"/>
                      <a:pt x="228985" y="50594"/>
                      <a:pt x="243367" y="87742"/>
                    </a:cubicBezTo>
                    <a:cubicBezTo>
                      <a:pt x="257560" y="124318"/>
                      <a:pt x="245844" y="167466"/>
                      <a:pt x="215364" y="191565"/>
                    </a:cubicBezTo>
                    <a:cubicBezTo>
                      <a:pt x="151070" y="242333"/>
                      <a:pt x="54772" y="200899"/>
                      <a:pt x="1623" y="153369"/>
                    </a:cubicBezTo>
                    <a:cubicBezTo>
                      <a:pt x="-3235" y="148988"/>
                      <a:pt x="3909" y="141844"/>
                      <a:pt x="8671" y="146130"/>
                    </a:cubicBezTo>
                    <a:cubicBezTo>
                      <a:pt x="59345" y="191660"/>
                      <a:pt x="142498" y="226617"/>
                      <a:pt x="205744" y="186516"/>
                    </a:cubicBezTo>
                    <a:cubicBezTo>
                      <a:pt x="241558" y="163751"/>
                      <a:pt x="247178" y="115745"/>
                      <a:pt x="230128" y="79741"/>
                    </a:cubicBezTo>
                    <a:cubicBezTo>
                      <a:pt x="216031" y="50023"/>
                      <a:pt x="187646" y="27449"/>
                      <a:pt x="163358" y="6208"/>
                    </a:cubicBezTo>
                    <a:cubicBezTo>
                      <a:pt x="159929" y="3065"/>
                      <a:pt x="165072" y="-2174"/>
                      <a:pt x="168596" y="969"/>
                    </a:cubicBezTo>
                    <a:lnTo>
                      <a:pt x="168596" y="969"/>
                    </a:lnTo>
                    <a:close/>
                  </a:path>
                </a:pathLst>
              </a:custGeom>
              <a:solidFill>
                <a:srgbClr val="231C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02" name="任意多边形: 形状 8301"/>
              <p:cNvSpPr/>
              <p:nvPr/>
            </p:nvSpPr>
            <p:spPr>
              <a:xfrm>
                <a:off x="3825525" y="3277552"/>
                <a:ext cx="87534" cy="81724"/>
              </a:xfrm>
              <a:custGeom>
                <a:avLst/>
                <a:gdLst>
                  <a:gd name="connsiteX0" fmla="*/ 0 w 87534"/>
                  <a:gd name="connsiteY0" fmla="*/ 81724 h 81724"/>
                  <a:gd name="connsiteX1" fmla="*/ 87535 w 87534"/>
                  <a:gd name="connsiteY1" fmla="*/ 0 h 8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534" h="81724">
                    <a:moveTo>
                      <a:pt x="0" y="81724"/>
                    </a:moveTo>
                    <a:lnTo>
                      <a:pt x="87535" y="0"/>
                    </a:lnTo>
                  </a:path>
                </a:pathLst>
              </a:custGeom>
              <a:ln w="9525" cap="rnd">
                <a:solidFill>
                  <a:srgbClr val="231C1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303" name="图形 8115"/>
            <p:cNvSpPr/>
            <p:nvPr/>
          </p:nvSpPr>
          <p:spPr>
            <a:xfrm>
              <a:off x="12634" y="3565"/>
              <a:ext cx="630" cy="180"/>
            </a:xfrm>
            <a:custGeom>
              <a:avLst/>
              <a:gdLst>
                <a:gd name="connsiteX0" fmla="*/ 399955 w 400245"/>
                <a:gd name="connsiteY0" fmla="*/ 77343 h 114257"/>
                <a:gd name="connsiteX1" fmla="*/ 389763 w 400245"/>
                <a:gd name="connsiteY1" fmla="*/ 54769 h 114257"/>
                <a:gd name="connsiteX2" fmla="*/ 371570 w 400245"/>
                <a:gd name="connsiteY2" fmla="*/ 46196 h 114257"/>
                <a:gd name="connsiteX3" fmla="*/ 352235 w 400245"/>
                <a:gd name="connsiteY3" fmla="*/ 25813 h 114257"/>
                <a:gd name="connsiteX4" fmla="*/ 336328 w 400245"/>
                <a:gd name="connsiteY4" fmla="*/ 10763 h 114257"/>
                <a:gd name="connsiteX5" fmla="*/ 311372 w 400245"/>
                <a:gd name="connsiteY5" fmla="*/ 2191 h 114257"/>
                <a:gd name="connsiteX6" fmla="*/ 279559 w 400245"/>
                <a:gd name="connsiteY6" fmla="*/ 0 h 114257"/>
                <a:gd name="connsiteX7" fmla="*/ 236411 w 400245"/>
                <a:gd name="connsiteY7" fmla="*/ 2191 h 114257"/>
                <a:gd name="connsiteX8" fmla="*/ 189834 w 400245"/>
                <a:gd name="connsiteY8" fmla="*/ 16192 h 114257"/>
                <a:gd name="connsiteX9" fmla="*/ 158020 w 400245"/>
                <a:gd name="connsiteY9" fmla="*/ 36576 h 114257"/>
                <a:gd name="connsiteX10" fmla="*/ 127349 w 400245"/>
                <a:gd name="connsiteY10" fmla="*/ 30099 h 114257"/>
                <a:gd name="connsiteX11" fmla="*/ 95536 w 400245"/>
                <a:gd name="connsiteY11" fmla="*/ 29051 h 114257"/>
                <a:gd name="connsiteX12" fmla="*/ 58008 w 400245"/>
                <a:gd name="connsiteY12" fmla="*/ 37624 h 114257"/>
                <a:gd name="connsiteX13" fmla="*/ 36386 w 400245"/>
                <a:gd name="connsiteY13" fmla="*/ 49435 h 114257"/>
                <a:gd name="connsiteX14" fmla="*/ 34290 w 400245"/>
                <a:gd name="connsiteY14" fmla="*/ 55245 h 114257"/>
                <a:gd name="connsiteX15" fmla="*/ 11335 w 400245"/>
                <a:gd name="connsiteY15" fmla="*/ 63341 h 114257"/>
                <a:gd name="connsiteX16" fmla="*/ 3429 w 400245"/>
                <a:gd name="connsiteY16" fmla="*/ 71914 h 114257"/>
                <a:gd name="connsiteX17" fmla="*/ 0 w 400245"/>
                <a:gd name="connsiteY17" fmla="*/ 86963 h 114257"/>
                <a:gd name="connsiteX18" fmla="*/ 0 w 400245"/>
                <a:gd name="connsiteY18" fmla="*/ 99822 h 114257"/>
                <a:gd name="connsiteX19" fmla="*/ 12478 w 400245"/>
                <a:gd name="connsiteY19" fmla="*/ 107347 h 114257"/>
                <a:gd name="connsiteX20" fmla="*/ 28385 w 400245"/>
                <a:gd name="connsiteY20" fmla="*/ 110585 h 114257"/>
                <a:gd name="connsiteX21" fmla="*/ 50006 w 400245"/>
                <a:gd name="connsiteY21" fmla="*/ 109538 h 114257"/>
                <a:gd name="connsiteX22" fmla="*/ 85249 w 400245"/>
                <a:gd name="connsiteY22" fmla="*/ 109538 h 114257"/>
                <a:gd name="connsiteX23" fmla="*/ 156782 w 400245"/>
                <a:gd name="connsiteY23" fmla="*/ 112776 h 114257"/>
                <a:gd name="connsiteX24" fmla="*/ 204502 w 400245"/>
                <a:gd name="connsiteY24" fmla="*/ 113824 h 114257"/>
                <a:gd name="connsiteX25" fmla="*/ 264700 w 400245"/>
                <a:gd name="connsiteY25" fmla="*/ 112776 h 114257"/>
                <a:gd name="connsiteX26" fmla="*/ 323755 w 400245"/>
                <a:gd name="connsiteY26" fmla="*/ 110585 h 114257"/>
                <a:gd name="connsiteX27" fmla="*/ 363474 w 400245"/>
                <a:gd name="connsiteY27" fmla="*/ 106299 h 114257"/>
                <a:gd name="connsiteX28" fmla="*/ 394145 w 400245"/>
                <a:gd name="connsiteY28" fmla="*/ 97726 h 114257"/>
                <a:gd name="connsiteX29" fmla="*/ 399955 w 400245"/>
                <a:gd name="connsiteY29" fmla="*/ 77343 h 11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0245" h="114257">
                  <a:moveTo>
                    <a:pt x="399955" y="77343"/>
                  </a:moveTo>
                  <a:cubicBezTo>
                    <a:pt x="398812" y="73057"/>
                    <a:pt x="394240" y="59055"/>
                    <a:pt x="389763" y="54769"/>
                  </a:cubicBezTo>
                  <a:cubicBezTo>
                    <a:pt x="385191" y="50482"/>
                    <a:pt x="371570" y="46196"/>
                    <a:pt x="371570" y="46196"/>
                  </a:cubicBezTo>
                  <a:lnTo>
                    <a:pt x="352235" y="25813"/>
                  </a:lnTo>
                  <a:lnTo>
                    <a:pt x="336328" y="10763"/>
                  </a:lnTo>
                  <a:cubicBezTo>
                    <a:pt x="336328" y="10763"/>
                    <a:pt x="316992" y="2191"/>
                    <a:pt x="311372" y="2191"/>
                  </a:cubicBezTo>
                  <a:cubicBezTo>
                    <a:pt x="305658" y="2191"/>
                    <a:pt x="279559" y="0"/>
                    <a:pt x="279559" y="0"/>
                  </a:cubicBezTo>
                  <a:lnTo>
                    <a:pt x="236411" y="2191"/>
                  </a:lnTo>
                  <a:lnTo>
                    <a:pt x="189834" y="16192"/>
                  </a:lnTo>
                  <a:lnTo>
                    <a:pt x="158020" y="36576"/>
                  </a:lnTo>
                  <a:lnTo>
                    <a:pt x="127349" y="30099"/>
                  </a:lnTo>
                  <a:lnTo>
                    <a:pt x="95536" y="29051"/>
                  </a:lnTo>
                  <a:cubicBezTo>
                    <a:pt x="95536" y="29051"/>
                    <a:pt x="62579" y="35528"/>
                    <a:pt x="58008" y="37624"/>
                  </a:cubicBezTo>
                  <a:cubicBezTo>
                    <a:pt x="53436" y="39814"/>
                    <a:pt x="36386" y="49435"/>
                    <a:pt x="36386" y="49435"/>
                  </a:cubicBezTo>
                  <a:lnTo>
                    <a:pt x="34290" y="55245"/>
                  </a:lnTo>
                  <a:cubicBezTo>
                    <a:pt x="25337" y="58007"/>
                    <a:pt x="11335" y="63341"/>
                    <a:pt x="11335" y="63341"/>
                  </a:cubicBezTo>
                  <a:lnTo>
                    <a:pt x="3429" y="71914"/>
                  </a:lnTo>
                  <a:cubicBezTo>
                    <a:pt x="3429" y="71914"/>
                    <a:pt x="0" y="83725"/>
                    <a:pt x="0" y="86963"/>
                  </a:cubicBezTo>
                  <a:cubicBezTo>
                    <a:pt x="0" y="90202"/>
                    <a:pt x="0" y="99822"/>
                    <a:pt x="0" y="99822"/>
                  </a:cubicBezTo>
                  <a:lnTo>
                    <a:pt x="12478" y="107347"/>
                  </a:lnTo>
                  <a:lnTo>
                    <a:pt x="28385" y="110585"/>
                  </a:lnTo>
                  <a:cubicBezTo>
                    <a:pt x="28385" y="110585"/>
                    <a:pt x="42006" y="111633"/>
                    <a:pt x="50006" y="109538"/>
                  </a:cubicBezTo>
                  <a:cubicBezTo>
                    <a:pt x="53436" y="109538"/>
                    <a:pt x="79534" y="108490"/>
                    <a:pt x="85249" y="109538"/>
                  </a:cubicBezTo>
                  <a:cubicBezTo>
                    <a:pt x="90964" y="110585"/>
                    <a:pt x="150019" y="109538"/>
                    <a:pt x="156782" y="112776"/>
                  </a:cubicBezTo>
                  <a:cubicBezTo>
                    <a:pt x="163640" y="116014"/>
                    <a:pt x="194215" y="112776"/>
                    <a:pt x="204502" y="113824"/>
                  </a:cubicBezTo>
                  <a:cubicBezTo>
                    <a:pt x="214694" y="114871"/>
                    <a:pt x="256794" y="112776"/>
                    <a:pt x="264700" y="112776"/>
                  </a:cubicBezTo>
                  <a:cubicBezTo>
                    <a:pt x="272701" y="112776"/>
                    <a:pt x="311278" y="109538"/>
                    <a:pt x="323755" y="110585"/>
                  </a:cubicBezTo>
                  <a:cubicBezTo>
                    <a:pt x="336233" y="111633"/>
                    <a:pt x="357854" y="106299"/>
                    <a:pt x="363474" y="106299"/>
                  </a:cubicBezTo>
                  <a:cubicBezTo>
                    <a:pt x="369189" y="106299"/>
                    <a:pt x="389573" y="98774"/>
                    <a:pt x="394145" y="97726"/>
                  </a:cubicBezTo>
                  <a:cubicBezTo>
                    <a:pt x="398812" y="96774"/>
                    <a:pt x="401098" y="81725"/>
                    <a:pt x="399955" y="7734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4" name="图形 8115"/>
            <p:cNvSpPr/>
            <p:nvPr/>
          </p:nvSpPr>
          <p:spPr>
            <a:xfrm>
              <a:off x="13364" y="6042"/>
              <a:ext cx="508" cy="264"/>
            </a:xfrm>
            <a:custGeom>
              <a:avLst/>
              <a:gdLst>
                <a:gd name="connsiteX0" fmla="*/ 319726 w 322297"/>
                <a:gd name="connsiteY0" fmla="*/ 21622 h 167925"/>
                <a:gd name="connsiteX1" fmla="*/ 304010 w 322297"/>
                <a:gd name="connsiteY1" fmla="*/ 24098 h 167925"/>
                <a:gd name="connsiteX2" fmla="*/ 285531 w 322297"/>
                <a:gd name="connsiteY2" fmla="*/ 15240 h 167925"/>
                <a:gd name="connsiteX3" fmla="*/ 241811 w 322297"/>
                <a:gd name="connsiteY3" fmla="*/ 0 h 167925"/>
                <a:gd name="connsiteX4" fmla="*/ 188567 w 322297"/>
                <a:gd name="connsiteY4" fmla="*/ 7525 h 167925"/>
                <a:gd name="connsiteX5" fmla="*/ 164087 w 322297"/>
                <a:gd name="connsiteY5" fmla="*/ 3620 h 167925"/>
                <a:gd name="connsiteX6" fmla="*/ 116081 w 322297"/>
                <a:gd name="connsiteY6" fmla="*/ 4477 h 167925"/>
                <a:gd name="connsiteX7" fmla="*/ 97793 w 322297"/>
                <a:gd name="connsiteY7" fmla="*/ 17907 h 167925"/>
                <a:gd name="connsiteX8" fmla="*/ 86649 w 322297"/>
                <a:gd name="connsiteY8" fmla="*/ 20955 h 167925"/>
                <a:gd name="connsiteX9" fmla="*/ 11783 w 322297"/>
                <a:gd name="connsiteY9" fmla="*/ 54293 h 167925"/>
                <a:gd name="connsiteX10" fmla="*/ 829 w 322297"/>
                <a:gd name="connsiteY10" fmla="*/ 79629 h 167925"/>
                <a:gd name="connsiteX11" fmla="*/ 3686 w 322297"/>
                <a:gd name="connsiteY11" fmla="*/ 109347 h 167925"/>
                <a:gd name="connsiteX12" fmla="*/ 51882 w 322297"/>
                <a:gd name="connsiteY12" fmla="*/ 122206 h 167925"/>
                <a:gd name="connsiteX13" fmla="*/ 89030 w 322297"/>
                <a:gd name="connsiteY13" fmla="*/ 155829 h 167925"/>
                <a:gd name="connsiteX14" fmla="*/ 159992 w 322297"/>
                <a:gd name="connsiteY14" fmla="*/ 159163 h 167925"/>
                <a:gd name="connsiteX15" fmla="*/ 172565 w 322297"/>
                <a:gd name="connsiteY15" fmla="*/ 159353 h 167925"/>
                <a:gd name="connsiteX16" fmla="*/ 175136 w 322297"/>
                <a:gd name="connsiteY16" fmla="*/ 159448 h 167925"/>
                <a:gd name="connsiteX17" fmla="*/ 215046 w 322297"/>
                <a:gd name="connsiteY17" fmla="*/ 165068 h 167925"/>
                <a:gd name="connsiteX18" fmla="*/ 274482 w 322297"/>
                <a:gd name="connsiteY18" fmla="*/ 164021 h 167925"/>
                <a:gd name="connsiteX19" fmla="*/ 322297 w 322297"/>
                <a:gd name="connsiteY19" fmla="*/ 167926 h 167925"/>
                <a:gd name="connsiteX20" fmla="*/ 319726 w 322297"/>
                <a:gd name="connsiteY20" fmla="*/ 21622 h 16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297" h="167925">
                  <a:moveTo>
                    <a:pt x="319726" y="21622"/>
                  </a:moveTo>
                  <a:cubicBezTo>
                    <a:pt x="310772" y="23146"/>
                    <a:pt x="304010" y="24098"/>
                    <a:pt x="304010" y="24098"/>
                  </a:cubicBezTo>
                  <a:lnTo>
                    <a:pt x="285531" y="15240"/>
                  </a:lnTo>
                  <a:lnTo>
                    <a:pt x="241811" y="0"/>
                  </a:lnTo>
                  <a:cubicBezTo>
                    <a:pt x="241811" y="0"/>
                    <a:pt x="201711" y="4953"/>
                    <a:pt x="188567" y="7525"/>
                  </a:cubicBezTo>
                  <a:lnTo>
                    <a:pt x="164087" y="3620"/>
                  </a:lnTo>
                  <a:cubicBezTo>
                    <a:pt x="164087" y="3620"/>
                    <a:pt x="122939" y="4381"/>
                    <a:pt x="116081" y="4477"/>
                  </a:cubicBezTo>
                  <a:cubicBezTo>
                    <a:pt x="113319" y="4572"/>
                    <a:pt x="105794" y="10668"/>
                    <a:pt x="97793" y="17907"/>
                  </a:cubicBezTo>
                  <a:cubicBezTo>
                    <a:pt x="91602" y="19526"/>
                    <a:pt x="86649" y="20955"/>
                    <a:pt x="86649" y="20955"/>
                  </a:cubicBezTo>
                  <a:lnTo>
                    <a:pt x="11783" y="54293"/>
                  </a:lnTo>
                  <a:cubicBezTo>
                    <a:pt x="11783" y="54293"/>
                    <a:pt x="2924" y="72771"/>
                    <a:pt x="829" y="79629"/>
                  </a:cubicBezTo>
                  <a:cubicBezTo>
                    <a:pt x="-1362" y="86487"/>
                    <a:pt x="1210" y="102489"/>
                    <a:pt x="3686" y="109347"/>
                  </a:cubicBezTo>
                  <a:cubicBezTo>
                    <a:pt x="6067" y="116205"/>
                    <a:pt x="51882" y="122206"/>
                    <a:pt x="51882" y="122206"/>
                  </a:cubicBezTo>
                  <a:cubicBezTo>
                    <a:pt x="51882" y="122206"/>
                    <a:pt x="82077" y="146780"/>
                    <a:pt x="89030" y="155829"/>
                  </a:cubicBezTo>
                  <a:cubicBezTo>
                    <a:pt x="96079" y="164878"/>
                    <a:pt x="141704" y="159448"/>
                    <a:pt x="159992" y="159163"/>
                  </a:cubicBezTo>
                  <a:cubicBezTo>
                    <a:pt x="164183" y="159068"/>
                    <a:pt x="168374" y="159163"/>
                    <a:pt x="172565" y="159353"/>
                  </a:cubicBezTo>
                  <a:cubicBezTo>
                    <a:pt x="173422" y="159353"/>
                    <a:pt x="174279" y="159448"/>
                    <a:pt x="175136" y="159448"/>
                  </a:cubicBezTo>
                  <a:cubicBezTo>
                    <a:pt x="188376" y="160115"/>
                    <a:pt x="201711" y="161925"/>
                    <a:pt x="215046" y="165068"/>
                  </a:cubicBezTo>
                  <a:cubicBezTo>
                    <a:pt x="233430" y="169354"/>
                    <a:pt x="258480" y="162020"/>
                    <a:pt x="274482" y="164021"/>
                  </a:cubicBezTo>
                  <a:cubicBezTo>
                    <a:pt x="285531" y="165449"/>
                    <a:pt x="307534" y="166592"/>
                    <a:pt x="322297" y="167926"/>
                  </a:cubicBezTo>
                  <a:lnTo>
                    <a:pt x="319726" y="2162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05" name="图形 8115"/>
            <p:cNvGrpSpPr/>
            <p:nvPr/>
          </p:nvGrpSpPr>
          <p:grpSpPr>
            <a:xfrm>
              <a:off x="12746" y="5217"/>
              <a:ext cx="975" cy="1013"/>
              <a:chOff x="8720518" y="3608699"/>
              <a:chExt cx="619411" cy="642953"/>
            </a:xfrm>
          </p:grpSpPr>
          <p:sp>
            <p:nvSpPr>
              <p:cNvPr id="8306" name="任意多边形: 形状 8305"/>
              <p:cNvSpPr/>
              <p:nvPr/>
            </p:nvSpPr>
            <p:spPr>
              <a:xfrm>
                <a:off x="8735948" y="3866007"/>
                <a:ext cx="20804" cy="142784"/>
              </a:xfrm>
              <a:custGeom>
                <a:avLst/>
                <a:gdLst>
                  <a:gd name="connsiteX0" fmla="*/ 19621 w 20804"/>
                  <a:gd name="connsiteY0" fmla="*/ 7048 h 142784"/>
                  <a:gd name="connsiteX1" fmla="*/ 0 w 20804"/>
                  <a:gd name="connsiteY1" fmla="*/ 0 h 142784"/>
                  <a:gd name="connsiteX2" fmla="*/ 3906 w 20804"/>
                  <a:gd name="connsiteY2" fmla="*/ 58674 h 142784"/>
                  <a:gd name="connsiteX3" fmla="*/ 8763 w 20804"/>
                  <a:gd name="connsiteY3" fmla="*/ 110680 h 142784"/>
                  <a:gd name="connsiteX4" fmla="*/ 11906 w 20804"/>
                  <a:gd name="connsiteY4" fmla="*/ 134969 h 142784"/>
                  <a:gd name="connsiteX5" fmla="*/ 18002 w 20804"/>
                  <a:gd name="connsiteY5" fmla="*/ 142780 h 142784"/>
                  <a:gd name="connsiteX6" fmla="*/ 20098 w 20804"/>
                  <a:gd name="connsiteY6" fmla="*/ 134303 h 142784"/>
                  <a:gd name="connsiteX7" fmla="*/ 20098 w 20804"/>
                  <a:gd name="connsiteY7" fmla="*/ 119634 h 142784"/>
                  <a:gd name="connsiteX8" fmla="*/ 19908 w 20804"/>
                  <a:gd name="connsiteY8" fmla="*/ 74390 h 142784"/>
                  <a:gd name="connsiteX9" fmla="*/ 19621 w 20804"/>
                  <a:gd name="connsiteY9" fmla="*/ 7048 h 14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804" h="142784">
                    <a:moveTo>
                      <a:pt x="19621" y="7048"/>
                    </a:moveTo>
                    <a:lnTo>
                      <a:pt x="0" y="0"/>
                    </a:lnTo>
                    <a:cubicBezTo>
                      <a:pt x="953" y="19621"/>
                      <a:pt x="2381" y="39148"/>
                      <a:pt x="3906" y="58674"/>
                    </a:cubicBezTo>
                    <a:cubicBezTo>
                      <a:pt x="5239" y="76009"/>
                      <a:pt x="6858" y="93345"/>
                      <a:pt x="8763" y="110680"/>
                    </a:cubicBezTo>
                    <a:cubicBezTo>
                      <a:pt x="9620" y="118300"/>
                      <a:pt x="9430" y="127635"/>
                      <a:pt x="11906" y="134969"/>
                    </a:cubicBezTo>
                    <a:cubicBezTo>
                      <a:pt x="12668" y="137160"/>
                      <a:pt x="15050" y="142970"/>
                      <a:pt x="18002" y="142780"/>
                    </a:cubicBezTo>
                    <a:cubicBezTo>
                      <a:pt x="22670" y="142494"/>
                      <a:pt x="20098" y="136970"/>
                      <a:pt x="20098" y="134303"/>
                    </a:cubicBezTo>
                    <a:cubicBezTo>
                      <a:pt x="20003" y="129445"/>
                      <a:pt x="20098" y="124492"/>
                      <a:pt x="20098" y="119634"/>
                    </a:cubicBezTo>
                    <a:cubicBezTo>
                      <a:pt x="20003" y="104584"/>
                      <a:pt x="20003" y="89440"/>
                      <a:pt x="19908" y="74390"/>
                    </a:cubicBezTo>
                    <a:cubicBezTo>
                      <a:pt x="19812" y="52006"/>
                      <a:pt x="19717" y="29528"/>
                      <a:pt x="19621" y="7048"/>
                    </a:cubicBezTo>
                    <a:close/>
                  </a:path>
                </a:pathLst>
              </a:custGeom>
              <a:solidFill>
                <a:srgbClr val="231C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07" name="任意多边形: 形状 8306"/>
              <p:cNvSpPr/>
              <p:nvPr/>
            </p:nvSpPr>
            <p:spPr>
              <a:xfrm>
                <a:off x="8786907" y="3892581"/>
                <a:ext cx="71342" cy="114585"/>
              </a:xfrm>
              <a:custGeom>
                <a:avLst/>
                <a:gdLst>
                  <a:gd name="connsiteX0" fmla="*/ 50482 w 71342"/>
                  <a:gd name="connsiteY0" fmla="*/ 0 h 114585"/>
                  <a:gd name="connsiteX1" fmla="*/ 0 w 71342"/>
                  <a:gd name="connsiteY1" fmla="*/ 105823 h 114585"/>
                  <a:gd name="connsiteX2" fmla="*/ 8667 w 71342"/>
                  <a:gd name="connsiteY2" fmla="*/ 114586 h 114585"/>
                  <a:gd name="connsiteX3" fmla="*/ 71342 w 71342"/>
                  <a:gd name="connsiteY3" fmla="*/ 9620 h 11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342" h="114585">
                    <a:moveTo>
                      <a:pt x="50482" y="0"/>
                    </a:moveTo>
                    <a:lnTo>
                      <a:pt x="0" y="105823"/>
                    </a:lnTo>
                    <a:lnTo>
                      <a:pt x="8667" y="114586"/>
                    </a:lnTo>
                    <a:lnTo>
                      <a:pt x="71342" y="9620"/>
                    </a:lnTo>
                  </a:path>
                </a:pathLst>
              </a:custGeom>
              <a:solidFill>
                <a:srgbClr val="231C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308" name="图形 8115"/>
              <p:cNvGrpSpPr/>
              <p:nvPr/>
            </p:nvGrpSpPr>
            <p:grpSpPr>
              <a:xfrm>
                <a:off x="9126283" y="4096607"/>
                <a:ext cx="163853" cy="155045"/>
                <a:chOff x="9126283" y="4096607"/>
                <a:chExt cx="163853" cy="155045"/>
              </a:xfrm>
            </p:grpSpPr>
            <p:sp>
              <p:nvSpPr>
                <p:cNvPr id="8309" name="任意多边形: 形状 8308"/>
                <p:cNvSpPr/>
                <p:nvPr/>
              </p:nvSpPr>
              <p:spPr>
                <a:xfrm>
                  <a:off x="9126283" y="4096607"/>
                  <a:ext cx="128777" cy="136112"/>
                </a:xfrm>
                <a:custGeom>
                  <a:avLst/>
                  <a:gdLst>
                    <a:gd name="connsiteX0" fmla="*/ 0 w 128777"/>
                    <a:gd name="connsiteY0" fmla="*/ 54673 h 136112"/>
                    <a:gd name="connsiteX1" fmla="*/ 106966 w 128777"/>
                    <a:gd name="connsiteY1" fmla="*/ 136112 h 136112"/>
                    <a:gd name="connsiteX2" fmla="*/ 128778 w 128777"/>
                    <a:gd name="connsiteY2" fmla="*/ 100775 h 136112"/>
                    <a:gd name="connsiteX3" fmla="*/ 48292 w 128777"/>
                    <a:gd name="connsiteY3" fmla="*/ 0 h 136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777" h="136112">
                      <a:moveTo>
                        <a:pt x="0" y="54673"/>
                      </a:moveTo>
                      <a:cubicBezTo>
                        <a:pt x="0" y="54673"/>
                        <a:pt x="59341" y="107061"/>
                        <a:pt x="106966" y="136112"/>
                      </a:cubicBezTo>
                      <a:lnTo>
                        <a:pt x="128778" y="100775"/>
                      </a:lnTo>
                      <a:cubicBezTo>
                        <a:pt x="128778" y="100775"/>
                        <a:pt x="63151" y="25813"/>
                        <a:pt x="48292" y="0"/>
                      </a:cubicBezTo>
                    </a:path>
                  </a:pathLst>
                </a:custGeom>
                <a:solidFill>
                  <a:srgbClr val="FF927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310" name="图形 8115"/>
                <p:cNvGrpSpPr/>
                <p:nvPr/>
              </p:nvGrpSpPr>
              <p:grpSpPr>
                <a:xfrm>
                  <a:off x="9230201" y="4191285"/>
                  <a:ext cx="59936" cy="60366"/>
                  <a:chOff x="9230201" y="4191285"/>
                  <a:chExt cx="59936" cy="60366"/>
                </a:xfrm>
              </p:grpSpPr>
              <p:sp>
                <p:nvSpPr>
                  <p:cNvPr id="8311" name="任意多边形: 形状 8310"/>
                  <p:cNvSpPr/>
                  <p:nvPr/>
                </p:nvSpPr>
                <p:spPr>
                  <a:xfrm>
                    <a:off x="9230201" y="4191285"/>
                    <a:ext cx="59936" cy="60366"/>
                  </a:xfrm>
                  <a:custGeom>
                    <a:avLst/>
                    <a:gdLst>
                      <a:gd name="connsiteX0" fmla="*/ 0 w 59936"/>
                      <a:gd name="connsiteY0" fmla="*/ 26479 h 60366"/>
                      <a:gd name="connsiteX1" fmla="*/ 12097 w 59936"/>
                      <a:gd name="connsiteY1" fmla="*/ 60293 h 60366"/>
                      <a:gd name="connsiteX2" fmla="*/ 14764 w 59936"/>
                      <a:gd name="connsiteY2" fmla="*/ 45720 h 60366"/>
                      <a:gd name="connsiteX3" fmla="*/ 52864 w 59936"/>
                      <a:gd name="connsiteY3" fmla="*/ 54673 h 60366"/>
                      <a:gd name="connsiteX4" fmla="*/ 50578 w 59936"/>
                      <a:gd name="connsiteY4" fmla="*/ 48673 h 60366"/>
                      <a:gd name="connsiteX5" fmla="*/ 59913 w 59936"/>
                      <a:gd name="connsiteY5" fmla="*/ 42863 h 60366"/>
                      <a:gd name="connsiteX6" fmla="*/ 55055 w 59936"/>
                      <a:gd name="connsiteY6" fmla="*/ 36481 h 60366"/>
                      <a:gd name="connsiteX7" fmla="*/ 57531 w 59936"/>
                      <a:gd name="connsiteY7" fmla="*/ 30385 h 60366"/>
                      <a:gd name="connsiteX8" fmla="*/ 47435 w 59936"/>
                      <a:gd name="connsiteY8" fmla="*/ 21146 h 60366"/>
                      <a:gd name="connsiteX9" fmla="*/ 45530 w 59936"/>
                      <a:gd name="connsiteY9" fmla="*/ 14288 h 60366"/>
                      <a:gd name="connsiteX10" fmla="*/ 11239 w 59936"/>
                      <a:gd name="connsiteY10" fmla="*/ 0 h 60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9936" h="60366">
                        <a:moveTo>
                          <a:pt x="0" y="26479"/>
                        </a:moveTo>
                        <a:cubicBezTo>
                          <a:pt x="0" y="26479"/>
                          <a:pt x="3906" y="62198"/>
                          <a:pt x="12097" y="60293"/>
                        </a:cubicBezTo>
                        <a:cubicBezTo>
                          <a:pt x="17812" y="58960"/>
                          <a:pt x="14764" y="45720"/>
                          <a:pt x="14764" y="45720"/>
                        </a:cubicBezTo>
                        <a:cubicBezTo>
                          <a:pt x="14764" y="45720"/>
                          <a:pt x="46958" y="61722"/>
                          <a:pt x="52864" y="54673"/>
                        </a:cubicBezTo>
                        <a:cubicBezTo>
                          <a:pt x="52864" y="54673"/>
                          <a:pt x="53245" y="50387"/>
                          <a:pt x="50578" y="48673"/>
                        </a:cubicBezTo>
                        <a:cubicBezTo>
                          <a:pt x="50578" y="48673"/>
                          <a:pt x="60484" y="47149"/>
                          <a:pt x="59913" y="42863"/>
                        </a:cubicBezTo>
                        <a:cubicBezTo>
                          <a:pt x="59436" y="38576"/>
                          <a:pt x="55055" y="36481"/>
                          <a:pt x="55055" y="36481"/>
                        </a:cubicBezTo>
                        <a:cubicBezTo>
                          <a:pt x="55055" y="36481"/>
                          <a:pt x="58864" y="33433"/>
                          <a:pt x="57531" y="30385"/>
                        </a:cubicBezTo>
                        <a:cubicBezTo>
                          <a:pt x="56198" y="27432"/>
                          <a:pt x="47435" y="21146"/>
                          <a:pt x="47435" y="21146"/>
                        </a:cubicBezTo>
                        <a:cubicBezTo>
                          <a:pt x="47435" y="21146"/>
                          <a:pt x="50006" y="18479"/>
                          <a:pt x="45530" y="14288"/>
                        </a:cubicBezTo>
                        <a:cubicBezTo>
                          <a:pt x="41148" y="10096"/>
                          <a:pt x="11239" y="0"/>
                          <a:pt x="11239" y="0"/>
                        </a:cubicBezTo>
                      </a:path>
                    </a:pathLst>
                  </a:custGeom>
                  <a:solidFill>
                    <a:srgbClr val="FF92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2" name="任意多边形: 形状 8311"/>
                  <p:cNvSpPr/>
                  <p:nvPr/>
                </p:nvSpPr>
                <p:spPr>
                  <a:xfrm>
                    <a:off x="9258758" y="4210914"/>
                    <a:ext cx="28898" cy="19288"/>
                  </a:xfrm>
                  <a:custGeom>
                    <a:avLst/>
                    <a:gdLst>
                      <a:gd name="connsiteX0" fmla="*/ 27164 w 28898"/>
                      <a:gd name="connsiteY0" fmla="*/ 19138 h 19288"/>
                      <a:gd name="connsiteX1" fmla="*/ 494 w 28898"/>
                      <a:gd name="connsiteY1" fmla="*/ 2088 h 19288"/>
                      <a:gd name="connsiteX2" fmla="*/ 1827 w 28898"/>
                      <a:gd name="connsiteY2" fmla="*/ 183 h 19288"/>
                      <a:gd name="connsiteX3" fmla="*/ 28403 w 28898"/>
                      <a:gd name="connsiteY3" fmla="*/ 17328 h 19288"/>
                      <a:gd name="connsiteX4" fmla="*/ 27164 w 28898"/>
                      <a:gd name="connsiteY4" fmla="*/ 19138 h 19288"/>
                      <a:gd name="connsiteX5" fmla="*/ 27164 w 28898"/>
                      <a:gd name="connsiteY5" fmla="*/ 19138 h 19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8" h="19288">
                        <a:moveTo>
                          <a:pt x="27164" y="19138"/>
                        </a:moveTo>
                        <a:cubicBezTo>
                          <a:pt x="18020" y="13899"/>
                          <a:pt x="9162" y="8184"/>
                          <a:pt x="494" y="2088"/>
                        </a:cubicBezTo>
                        <a:cubicBezTo>
                          <a:pt x="-744" y="1231"/>
                          <a:pt x="589" y="-579"/>
                          <a:pt x="1827" y="183"/>
                        </a:cubicBezTo>
                        <a:cubicBezTo>
                          <a:pt x="10686" y="5898"/>
                          <a:pt x="19449" y="11803"/>
                          <a:pt x="28403" y="17328"/>
                        </a:cubicBezTo>
                        <a:cubicBezTo>
                          <a:pt x="29640" y="18090"/>
                          <a:pt x="28307" y="19805"/>
                          <a:pt x="27164" y="19138"/>
                        </a:cubicBezTo>
                        <a:lnTo>
                          <a:pt x="27164" y="19138"/>
                        </a:lnTo>
                        <a:close/>
                      </a:path>
                    </a:pathLst>
                  </a:custGeom>
                  <a:solidFill>
                    <a:srgbClr val="231C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3" name="任意多边形: 形状 8312"/>
                  <p:cNvSpPr/>
                  <p:nvPr/>
                </p:nvSpPr>
                <p:spPr>
                  <a:xfrm>
                    <a:off x="9261451" y="4203795"/>
                    <a:ext cx="24430" cy="15029"/>
                  </a:xfrm>
                  <a:custGeom>
                    <a:avLst/>
                    <a:gdLst>
                      <a:gd name="connsiteX0" fmla="*/ 22376 w 24430"/>
                      <a:gd name="connsiteY0" fmla="*/ 14827 h 15029"/>
                      <a:gd name="connsiteX1" fmla="*/ 373 w 24430"/>
                      <a:gd name="connsiteY1" fmla="*/ 1683 h 15029"/>
                      <a:gd name="connsiteX2" fmla="*/ 1230 w 24430"/>
                      <a:gd name="connsiteY2" fmla="*/ 64 h 15029"/>
                      <a:gd name="connsiteX3" fmla="*/ 23900 w 24430"/>
                      <a:gd name="connsiteY3" fmla="*/ 12732 h 15029"/>
                      <a:gd name="connsiteX4" fmla="*/ 22376 w 24430"/>
                      <a:gd name="connsiteY4" fmla="*/ 14827 h 15029"/>
                      <a:gd name="connsiteX5" fmla="*/ 22376 w 24430"/>
                      <a:gd name="connsiteY5" fmla="*/ 14827 h 15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430" h="15029">
                        <a:moveTo>
                          <a:pt x="22376" y="14827"/>
                        </a:moveTo>
                        <a:cubicBezTo>
                          <a:pt x="15137" y="10351"/>
                          <a:pt x="7517" y="6350"/>
                          <a:pt x="373" y="1683"/>
                        </a:cubicBezTo>
                        <a:cubicBezTo>
                          <a:pt x="-484" y="1111"/>
                          <a:pt x="278" y="-317"/>
                          <a:pt x="1230" y="64"/>
                        </a:cubicBezTo>
                        <a:cubicBezTo>
                          <a:pt x="9041" y="3683"/>
                          <a:pt x="16470" y="8255"/>
                          <a:pt x="23900" y="12732"/>
                        </a:cubicBezTo>
                        <a:cubicBezTo>
                          <a:pt x="25233" y="13589"/>
                          <a:pt x="23805" y="15685"/>
                          <a:pt x="22376" y="14827"/>
                        </a:cubicBezTo>
                        <a:lnTo>
                          <a:pt x="22376" y="14827"/>
                        </a:lnTo>
                        <a:close/>
                      </a:path>
                    </a:pathLst>
                  </a:custGeom>
                  <a:solidFill>
                    <a:srgbClr val="231C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4" name="任意多边形: 形状 8313"/>
                  <p:cNvSpPr/>
                  <p:nvPr/>
                </p:nvSpPr>
                <p:spPr>
                  <a:xfrm>
                    <a:off x="9258969" y="4224611"/>
                    <a:ext cx="26598" cy="17140"/>
                  </a:xfrm>
                  <a:custGeom>
                    <a:avLst/>
                    <a:gdLst>
                      <a:gd name="connsiteX0" fmla="*/ 23809 w 26598"/>
                      <a:gd name="connsiteY0" fmla="*/ 16776 h 17140"/>
                      <a:gd name="connsiteX1" fmla="*/ 378 w 26598"/>
                      <a:gd name="connsiteY1" fmla="*/ 1440 h 17140"/>
                      <a:gd name="connsiteX2" fmla="*/ 1330 w 26598"/>
                      <a:gd name="connsiteY2" fmla="*/ 107 h 17140"/>
                      <a:gd name="connsiteX3" fmla="*/ 25905 w 26598"/>
                      <a:gd name="connsiteY3" fmla="*/ 13918 h 17140"/>
                      <a:gd name="connsiteX4" fmla="*/ 23809 w 26598"/>
                      <a:gd name="connsiteY4" fmla="*/ 16776 h 17140"/>
                      <a:gd name="connsiteX5" fmla="*/ 23809 w 26598"/>
                      <a:gd name="connsiteY5" fmla="*/ 16776 h 17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98" h="17140">
                        <a:moveTo>
                          <a:pt x="23809" y="16776"/>
                        </a:moveTo>
                        <a:cubicBezTo>
                          <a:pt x="16475" y="11156"/>
                          <a:pt x="8284" y="6393"/>
                          <a:pt x="378" y="1440"/>
                        </a:cubicBezTo>
                        <a:cubicBezTo>
                          <a:pt x="-575" y="869"/>
                          <a:pt x="473" y="-370"/>
                          <a:pt x="1330" y="107"/>
                        </a:cubicBezTo>
                        <a:cubicBezTo>
                          <a:pt x="9617" y="4584"/>
                          <a:pt x="17809" y="9060"/>
                          <a:pt x="25905" y="13918"/>
                        </a:cubicBezTo>
                        <a:cubicBezTo>
                          <a:pt x="27714" y="15061"/>
                          <a:pt x="25619" y="18204"/>
                          <a:pt x="23809" y="16776"/>
                        </a:cubicBezTo>
                        <a:lnTo>
                          <a:pt x="23809" y="16776"/>
                        </a:lnTo>
                        <a:close/>
                      </a:path>
                    </a:pathLst>
                  </a:custGeom>
                  <a:solidFill>
                    <a:srgbClr val="231C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315" name="任意多边形: 形状 8314"/>
              <p:cNvSpPr/>
              <p:nvPr/>
            </p:nvSpPr>
            <p:spPr>
              <a:xfrm>
                <a:off x="8786050" y="3989355"/>
                <a:ext cx="142779" cy="71723"/>
              </a:xfrm>
              <a:custGeom>
                <a:avLst/>
                <a:gdLst>
                  <a:gd name="connsiteX0" fmla="*/ 130112 w 142779"/>
                  <a:gd name="connsiteY0" fmla="*/ 71723 h 71723"/>
                  <a:gd name="connsiteX1" fmla="*/ 0 w 142779"/>
                  <a:gd name="connsiteY1" fmla="*/ 39053 h 71723"/>
                  <a:gd name="connsiteX2" fmla="*/ 14002 w 142779"/>
                  <a:gd name="connsiteY2" fmla="*/ 0 h 71723"/>
                  <a:gd name="connsiteX3" fmla="*/ 142780 w 142779"/>
                  <a:gd name="connsiteY3" fmla="*/ 95 h 7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779" h="71723">
                    <a:moveTo>
                      <a:pt x="130112" y="71723"/>
                    </a:moveTo>
                    <a:cubicBezTo>
                      <a:pt x="130112" y="71723"/>
                      <a:pt x="52292" y="58103"/>
                      <a:pt x="0" y="39053"/>
                    </a:cubicBezTo>
                    <a:lnTo>
                      <a:pt x="14002" y="0"/>
                    </a:lnTo>
                    <a:cubicBezTo>
                      <a:pt x="14002" y="0"/>
                      <a:pt x="113348" y="4477"/>
                      <a:pt x="142780" y="95"/>
                    </a:cubicBezTo>
                  </a:path>
                </a:pathLst>
              </a:custGeom>
              <a:solidFill>
                <a:srgbClr val="FF92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16" name="任意多边形: 形状 8315"/>
              <p:cNvSpPr/>
              <p:nvPr/>
            </p:nvSpPr>
            <p:spPr>
              <a:xfrm>
                <a:off x="9060846" y="4060698"/>
                <a:ext cx="133159" cy="112109"/>
              </a:xfrm>
              <a:custGeom>
                <a:avLst/>
                <a:gdLst>
                  <a:gd name="connsiteX0" fmla="*/ 72580 w 133159"/>
                  <a:gd name="connsiteY0" fmla="*/ 0 h 112109"/>
                  <a:gd name="connsiteX1" fmla="*/ 133159 w 133159"/>
                  <a:gd name="connsiteY1" fmla="*/ 60103 h 112109"/>
                  <a:gd name="connsiteX2" fmla="*/ 88011 w 133159"/>
                  <a:gd name="connsiteY2" fmla="*/ 112109 h 112109"/>
                  <a:gd name="connsiteX3" fmla="*/ 0 w 133159"/>
                  <a:gd name="connsiteY3" fmla="*/ 30289 h 112109"/>
                  <a:gd name="connsiteX4" fmla="*/ 72580 w 133159"/>
                  <a:gd name="connsiteY4" fmla="*/ 0 h 112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59" h="112109">
                    <a:moveTo>
                      <a:pt x="72580" y="0"/>
                    </a:moveTo>
                    <a:cubicBezTo>
                      <a:pt x="72580" y="0"/>
                      <a:pt x="121348" y="6953"/>
                      <a:pt x="133159" y="60103"/>
                    </a:cubicBezTo>
                    <a:lnTo>
                      <a:pt x="88011" y="112109"/>
                    </a:lnTo>
                    <a:cubicBezTo>
                      <a:pt x="88011" y="112109"/>
                      <a:pt x="7429" y="112776"/>
                      <a:pt x="0" y="30289"/>
                    </a:cubicBezTo>
                    <a:lnTo>
                      <a:pt x="72580" y="0"/>
                    </a:lnTo>
                    <a:close/>
                  </a:path>
                </a:pathLst>
              </a:custGeom>
              <a:solidFill>
                <a:srgbClr val="E147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17" name="任意多边形: 形状 8316"/>
              <p:cNvSpPr/>
              <p:nvPr/>
            </p:nvSpPr>
            <p:spPr>
              <a:xfrm>
                <a:off x="8899017" y="3982353"/>
                <a:ext cx="112680" cy="111236"/>
              </a:xfrm>
              <a:custGeom>
                <a:avLst/>
                <a:gdLst>
                  <a:gd name="connsiteX0" fmla="*/ 78009 w 112680"/>
                  <a:gd name="connsiteY0" fmla="*/ 13575 h 111236"/>
                  <a:gd name="connsiteX1" fmla="*/ 12478 w 112680"/>
                  <a:gd name="connsiteY1" fmla="*/ 7765 h 111236"/>
                  <a:gd name="connsiteX2" fmla="*/ 0 w 112680"/>
                  <a:gd name="connsiteY2" fmla="*/ 75392 h 111236"/>
                  <a:gd name="connsiteX3" fmla="*/ 112680 w 112680"/>
                  <a:gd name="connsiteY3" fmla="*/ 96919 h 111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680" h="111236">
                    <a:moveTo>
                      <a:pt x="78009" y="13575"/>
                    </a:moveTo>
                    <a:cubicBezTo>
                      <a:pt x="78009" y="13575"/>
                      <a:pt x="51911" y="-12619"/>
                      <a:pt x="12478" y="7765"/>
                    </a:cubicBezTo>
                    <a:lnTo>
                      <a:pt x="0" y="75392"/>
                    </a:lnTo>
                    <a:cubicBezTo>
                      <a:pt x="0" y="75392"/>
                      <a:pt x="25336" y="138829"/>
                      <a:pt x="112680" y="96919"/>
                    </a:cubicBezTo>
                  </a:path>
                </a:pathLst>
              </a:custGeom>
              <a:solidFill>
                <a:srgbClr val="E147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18" name="任意多边形: 形状 8317"/>
              <p:cNvSpPr/>
              <p:nvPr/>
            </p:nvSpPr>
            <p:spPr>
              <a:xfrm>
                <a:off x="9254013" y="3654551"/>
                <a:ext cx="58210" cy="137064"/>
              </a:xfrm>
              <a:custGeom>
                <a:avLst/>
                <a:gdLst>
                  <a:gd name="connsiteX0" fmla="*/ 39910 w 58210"/>
                  <a:gd name="connsiteY0" fmla="*/ 137065 h 137064"/>
                  <a:gd name="connsiteX1" fmla="*/ 57626 w 58210"/>
                  <a:gd name="connsiteY1" fmla="*/ 96107 h 137064"/>
                  <a:gd name="connsiteX2" fmla="*/ 45244 w 58210"/>
                  <a:gd name="connsiteY2" fmla="*/ 0 h 137064"/>
                  <a:gd name="connsiteX3" fmla="*/ 16764 w 58210"/>
                  <a:gd name="connsiteY3" fmla="*/ 23336 h 137064"/>
                  <a:gd name="connsiteX4" fmla="*/ 10001 w 58210"/>
                  <a:gd name="connsiteY4" fmla="*/ 80105 h 137064"/>
                  <a:gd name="connsiteX5" fmla="*/ 0 w 58210"/>
                  <a:gd name="connsiteY5" fmla="*/ 125635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210" h="137064">
                    <a:moveTo>
                      <a:pt x="39910" y="137065"/>
                    </a:moveTo>
                    <a:cubicBezTo>
                      <a:pt x="43339" y="133064"/>
                      <a:pt x="57626" y="96107"/>
                      <a:pt x="57626" y="96107"/>
                    </a:cubicBezTo>
                    <a:cubicBezTo>
                      <a:pt x="57626" y="96107"/>
                      <a:pt x="62294" y="33242"/>
                      <a:pt x="45244" y="0"/>
                    </a:cubicBezTo>
                    <a:lnTo>
                      <a:pt x="16764" y="23336"/>
                    </a:lnTo>
                    <a:lnTo>
                      <a:pt x="10001" y="80105"/>
                    </a:lnTo>
                    <a:lnTo>
                      <a:pt x="0" y="125635"/>
                    </a:lnTo>
                  </a:path>
                </a:pathLst>
              </a:custGeom>
              <a:solidFill>
                <a:srgbClr val="E147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19" name="任意多边形: 形状 8318"/>
              <p:cNvSpPr/>
              <p:nvPr/>
            </p:nvSpPr>
            <p:spPr>
              <a:xfrm>
                <a:off x="9236773" y="3650446"/>
                <a:ext cx="64867" cy="98021"/>
              </a:xfrm>
              <a:custGeom>
                <a:avLst/>
                <a:gdLst>
                  <a:gd name="connsiteX0" fmla="*/ 37243 w 64867"/>
                  <a:gd name="connsiteY0" fmla="*/ 98022 h 98021"/>
                  <a:gd name="connsiteX1" fmla="*/ 62389 w 64867"/>
                  <a:gd name="connsiteY1" fmla="*/ 4010 h 98021"/>
                  <a:gd name="connsiteX2" fmla="*/ 0 w 64867"/>
                  <a:gd name="connsiteY2" fmla="*/ 90306 h 98021"/>
                  <a:gd name="connsiteX3" fmla="*/ 37243 w 64867"/>
                  <a:gd name="connsiteY3" fmla="*/ 98022 h 9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867" h="98021">
                    <a:moveTo>
                      <a:pt x="37243" y="98022"/>
                    </a:moveTo>
                    <a:cubicBezTo>
                      <a:pt x="40672" y="94021"/>
                      <a:pt x="74105" y="12868"/>
                      <a:pt x="62389" y="4010"/>
                    </a:cubicBezTo>
                    <a:cubicBezTo>
                      <a:pt x="50768" y="-4848"/>
                      <a:pt x="22574" y="-7515"/>
                      <a:pt x="0" y="90306"/>
                    </a:cubicBezTo>
                    <a:lnTo>
                      <a:pt x="37243" y="98022"/>
                    </a:lnTo>
                    <a:close/>
                  </a:path>
                </a:pathLst>
              </a:custGeom>
              <a:solidFill>
                <a:srgbClr val="413B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0" name="任意多边形: 形状 8319"/>
              <p:cNvSpPr/>
              <p:nvPr/>
            </p:nvSpPr>
            <p:spPr>
              <a:xfrm>
                <a:off x="9171812" y="3730751"/>
                <a:ext cx="140920" cy="243078"/>
              </a:xfrm>
              <a:custGeom>
                <a:avLst/>
                <a:gdLst>
                  <a:gd name="connsiteX0" fmla="*/ 79629 w 140920"/>
                  <a:gd name="connsiteY0" fmla="*/ 243078 h 243078"/>
                  <a:gd name="connsiteX1" fmla="*/ 139827 w 140920"/>
                  <a:gd name="connsiteY1" fmla="*/ 19812 h 243078"/>
                  <a:gd name="connsiteX2" fmla="*/ 64865 w 140920"/>
                  <a:gd name="connsiteY2" fmla="*/ 0 h 243078"/>
                  <a:gd name="connsiteX3" fmla="*/ 0 w 140920"/>
                  <a:gd name="connsiteY3" fmla="*/ 169831 h 243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920" h="243078">
                    <a:moveTo>
                      <a:pt x="79629" y="243078"/>
                    </a:moveTo>
                    <a:cubicBezTo>
                      <a:pt x="79629" y="243078"/>
                      <a:pt x="150495" y="111824"/>
                      <a:pt x="139827" y="19812"/>
                    </a:cubicBezTo>
                    <a:lnTo>
                      <a:pt x="64865" y="0"/>
                    </a:lnTo>
                    <a:cubicBezTo>
                      <a:pt x="64865" y="0"/>
                      <a:pt x="12288" y="140684"/>
                      <a:pt x="0" y="169831"/>
                    </a:cubicBezTo>
                  </a:path>
                </a:pathLst>
              </a:custGeom>
              <a:solidFill>
                <a:srgbClr val="FF92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1" name="任意多边形: 形状 8320"/>
              <p:cNvSpPr/>
              <p:nvPr/>
            </p:nvSpPr>
            <p:spPr>
              <a:xfrm>
                <a:off x="9211341" y="3730751"/>
                <a:ext cx="101382" cy="102393"/>
              </a:xfrm>
              <a:custGeom>
                <a:avLst/>
                <a:gdLst>
                  <a:gd name="connsiteX0" fmla="*/ 0 w 101382"/>
                  <a:gd name="connsiteY0" fmla="*/ 67532 h 102393"/>
                  <a:gd name="connsiteX1" fmla="*/ 25336 w 101382"/>
                  <a:gd name="connsiteY1" fmla="*/ 0 h 102393"/>
                  <a:gd name="connsiteX2" fmla="*/ 100298 w 101382"/>
                  <a:gd name="connsiteY2" fmla="*/ 19812 h 102393"/>
                  <a:gd name="connsiteX3" fmla="*/ 93440 w 101382"/>
                  <a:gd name="connsiteY3" fmla="*/ 102394 h 102393"/>
                  <a:gd name="connsiteX4" fmla="*/ 0 w 101382"/>
                  <a:gd name="connsiteY4" fmla="*/ 67532 h 10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382" h="102393">
                    <a:moveTo>
                      <a:pt x="0" y="67532"/>
                    </a:moveTo>
                    <a:cubicBezTo>
                      <a:pt x="13621" y="31337"/>
                      <a:pt x="25336" y="0"/>
                      <a:pt x="25336" y="0"/>
                    </a:cubicBezTo>
                    <a:lnTo>
                      <a:pt x="100298" y="19812"/>
                    </a:lnTo>
                    <a:cubicBezTo>
                      <a:pt x="103251" y="45529"/>
                      <a:pt x="99917" y="74295"/>
                      <a:pt x="93440" y="102394"/>
                    </a:cubicBezTo>
                    <a:cubicBezTo>
                      <a:pt x="62769" y="89630"/>
                      <a:pt x="31528" y="78010"/>
                      <a:pt x="0" y="675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2" name="任意多边形: 形状 8321"/>
              <p:cNvSpPr/>
              <p:nvPr/>
            </p:nvSpPr>
            <p:spPr>
              <a:xfrm>
                <a:off x="9119235" y="3612832"/>
                <a:ext cx="55118" cy="136588"/>
              </a:xfrm>
              <a:custGeom>
                <a:avLst/>
                <a:gdLst>
                  <a:gd name="connsiteX0" fmla="*/ 38290 w 55118"/>
                  <a:gd name="connsiteY0" fmla="*/ 136589 h 136588"/>
                  <a:gd name="connsiteX1" fmla="*/ 54769 w 55118"/>
                  <a:gd name="connsiteY1" fmla="*/ 96012 h 136588"/>
                  <a:gd name="connsiteX2" fmla="*/ 41720 w 55118"/>
                  <a:gd name="connsiteY2" fmla="*/ 0 h 136588"/>
                  <a:gd name="connsiteX3" fmla="*/ 14764 w 55118"/>
                  <a:gd name="connsiteY3" fmla="*/ 22860 h 136588"/>
                  <a:gd name="connsiteX4" fmla="*/ 8954 w 55118"/>
                  <a:gd name="connsiteY4" fmla="*/ 79343 h 136588"/>
                  <a:gd name="connsiteX5" fmla="*/ 0 w 55118"/>
                  <a:gd name="connsiteY5" fmla="*/ 124587 h 13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18" h="136588">
                    <a:moveTo>
                      <a:pt x="38290" y="136589"/>
                    </a:moveTo>
                    <a:cubicBezTo>
                      <a:pt x="41529" y="132588"/>
                      <a:pt x="54769" y="96012"/>
                      <a:pt x="54769" y="96012"/>
                    </a:cubicBezTo>
                    <a:cubicBezTo>
                      <a:pt x="54769" y="96012"/>
                      <a:pt x="58483" y="33433"/>
                      <a:pt x="41720" y="0"/>
                    </a:cubicBezTo>
                    <a:lnTo>
                      <a:pt x="14764" y="22860"/>
                    </a:lnTo>
                    <a:lnTo>
                      <a:pt x="8954" y="79343"/>
                    </a:lnTo>
                    <a:lnTo>
                      <a:pt x="0" y="124587"/>
                    </a:lnTo>
                  </a:path>
                </a:pathLst>
              </a:custGeom>
              <a:solidFill>
                <a:srgbClr val="E147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3" name="任意多边形: 形状 8322"/>
              <p:cNvSpPr/>
              <p:nvPr/>
            </p:nvSpPr>
            <p:spPr>
              <a:xfrm>
                <a:off x="9102280" y="3608699"/>
                <a:ext cx="61246" cy="97478"/>
              </a:xfrm>
              <a:custGeom>
                <a:avLst/>
                <a:gdLst>
                  <a:gd name="connsiteX0" fmla="*/ 35814 w 61246"/>
                  <a:gd name="connsiteY0" fmla="*/ 97478 h 97478"/>
                  <a:gd name="connsiteX1" fmla="*/ 58769 w 61246"/>
                  <a:gd name="connsiteY1" fmla="*/ 4133 h 97478"/>
                  <a:gd name="connsiteX2" fmla="*/ 0 w 61246"/>
                  <a:gd name="connsiteY2" fmla="*/ 89382 h 97478"/>
                  <a:gd name="connsiteX3" fmla="*/ 35814 w 61246"/>
                  <a:gd name="connsiteY3" fmla="*/ 97478 h 97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246" h="97478">
                    <a:moveTo>
                      <a:pt x="35814" y="97478"/>
                    </a:moveTo>
                    <a:cubicBezTo>
                      <a:pt x="39052" y="93478"/>
                      <a:pt x="70104" y="13087"/>
                      <a:pt x="58769" y="4133"/>
                    </a:cubicBezTo>
                    <a:cubicBezTo>
                      <a:pt x="47530" y="-4820"/>
                      <a:pt x="20479" y="-7868"/>
                      <a:pt x="0" y="89382"/>
                    </a:cubicBezTo>
                    <a:lnTo>
                      <a:pt x="35814" y="97478"/>
                    </a:lnTo>
                    <a:close/>
                  </a:path>
                </a:pathLst>
              </a:custGeom>
              <a:solidFill>
                <a:srgbClr val="413B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4" name="任意多边形: 形状 8323"/>
              <p:cNvSpPr/>
              <p:nvPr/>
            </p:nvSpPr>
            <p:spPr>
              <a:xfrm>
                <a:off x="9041987" y="3688080"/>
                <a:ext cx="133520" cy="226790"/>
              </a:xfrm>
              <a:custGeom>
                <a:avLst/>
                <a:gdLst>
                  <a:gd name="connsiteX0" fmla="*/ 86868 w 133520"/>
                  <a:gd name="connsiteY0" fmla="*/ 226790 h 226790"/>
                  <a:gd name="connsiteX1" fmla="*/ 132017 w 133520"/>
                  <a:gd name="connsiteY1" fmla="*/ 20669 h 226790"/>
                  <a:gd name="connsiteX2" fmla="*/ 60008 w 133520"/>
                  <a:gd name="connsiteY2" fmla="*/ 0 h 226790"/>
                  <a:gd name="connsiteX3" fmla="*/ 0 w 133520"/>
                  <a:gd name="connsiteY3" fmla="*/ 168497 h 22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20" h="226790">
                    <a:moveTo>
                      <a:pt x="86868" y="226790"/>
                    </a:moveTo>
                    <a:cubicBezTo>
                      <a:pt x="86868" y="226790"/>
                      <a:pt x="143352" y="112490"/>
                      <a:pt x="132017" y="20669"/>
                    </a:cubicBezTo>
                    <a:lnTo>
                      <a:pt x="60008" y="0"/>
                    </a:lnTo>
                    <a:cubicBezTo>
                      <a:pt x="60008" y="0"/>
                      <a:pt x="11335" y="139541"/>
                      <a:pt x="0" y="168497"/>
                    </a:cubicBezTo>
                  </a:path>
                </a:pathLst>
              </a:custGeom>
              <a:solidFill>
                <a:srgbClr val="FF92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5" name="任意多边形: 形状 8324"/>
              <p:cNvSpPr/>
              <p:nvPr/>
            </p:nvSpPr>
            <p:spPr>
              <a:xfrm>
                <a:off x="9078848" y="3688175"/>
                <a:ext cx="96647" cy="100012"/>
              </a:xfrm>
              <a:custGeom>
                <a:avLst/>
                <a:gdLst>
                  <a:gd name="connsiteX0" fmla="*/ 0 w 96647"/>
                  <a:gd name="connsiteY0" fmla="*/ 66104 h 100012"/>
                  <a:gd name="connsiteX1" fmla="*/ 23146 w 96647"/>
                  <a:gd name="connsiteY1" fmla="*/ 0 h 100012"/>
                  <a:gd name="connsiteX2" fmla="*/ 95155 w 96647"/>
                  <a:gd name="connsiteY2" fmla="*/ 20669 h 100012"/>
                  <a:gd name="connsiteX3" fmla="*/ 91440 w 96647"/>
                  <a:gd name="connsiteY3" fmla="*/ 100013 h 100012"/>
                  <a:gd name="connsiteX4" fmla="*/ 0 w 96647"/>
                  <a:gd name="connsiteY4" fmla="*/ 66104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47" h="100012">
                    <a:moveTo>
                      <a:pt x="0" y="66104"/>
                    </a:moveTo>
                    <a:cubicBezTo>
                      <a:pt x="12478" y="30575"/>
                      <a:pt x="23146" y="0"/>
                      <a:pt x="23146" y="0"/>
                    </a:cubicBezTo>
                    <a:lnTo>
                      <a:pt x="95155" y="20669"/>
                    </a:lnTo>
                    <a:cubicBezTo>
                      <a:pt x="98298" y="46387"/>
                      <a:pt x="96203" y="73819"/>
                      <a:pt x="91440" y="100013"/>
                    </a:cubicBezTo>
                    <a:cubicBezTo>
                      <a:pt x="61341" y="87916"/>
                      <a:pt x="30861" y="76391"/>
                      <a:pt x="0" y="66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6" name="任意多边形: 形状 8325"/>
              <p:cNvSpPr/>
              <p:nvPr/>
            </p:nvSpPr>
            <p:spPr>
              <a:xfrm>
                <a:off x="8961405" y="3794093"/>
                <a:ext cx="378523" cy="297941"/>
              </a:xfrm>
              <a:custGeom>
                <a:avLst/>
                <a:gdLst>
                  <a:gd name="connsiteX0" fmla="*/ 44862 w 378523"/>
                  <a:gd name="connsiteY0" fmla="*/ 263271 h 297941"/>
                  <a:gd name="connsiteX1" fmla="*/ 0 w 378523"/>
                  <a:gd name="connsiteY1" fmla="*/ 192596 h 297941"/>
                  <a:gd name="connsiteX2" fmla="*/ 31146 w 378523"/>
                  <a:gd name="connsiteY2" fmla="*/ 144399 h 297941"/>
                  <a:gd name="connsiteX3" fmla="*/ 87820 w 378523"/>
                  <a:gd name="connsiteY3" fmla="*/ 0 h 297941"/>
                  <a:gd name="connsiteX4" fmla="*/ 378523 w 378523"/>
                  <a:gd name="connsiteY4" fmla="*/ 174403 h 297941"/>
                  <a:gd name="connsiteX5" fmla="*/ 207930 w 378523"/>
                  <a:gd name="connsiteY5" fmla="*/ 297180 h 297941"/>
                  <a:gd name="connsiteX6" fmla="*/ 208597 w 378523"/>
                  <a:gd name="connsiteY6" fmla="*/ 297942 h 297941"/>
                  <a:gd name="connsiteX7" fmla="*/ 156020 w 378523"/>
                  <a:gd name="connsiteY7" fmla="*/ 285655 h 297941"/>
                  <a:gd name="connsiteX8" fmla="*/ 44862 w 378523"/>
                  <a:gd name="connsiteY8" fmla="*/ 263271 h 29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8523" h="297941">
                    <a:moveTo>
                      <a:pt x="44862" y="263271"/>
                    </a:moveTo>
                    <a:cubicBezTo>
                      <a:pt x="19907" y="244221"/>
                      <a:pt x="10382" y="218218"/>
                      <a:pt x="0" y="192596"/>
                    </a:cubicBezTo>
                    <a:lnTo>
                      <a:pt x="31146" y="144399"/>
                    </a:lnTo>
                    <a:lnTo>
                      <a:pt x="87820" y="0"/>
                    </a:lnTo>
                    <a:cubicBezTo>
                      <a:pt x="87820" y="0"/>
                      <a:pt x="314610" y="102679"/>
                      <a:pt x="378523" y="174403"/>
                    </a:cubicBezTo>
                    <a:lnTo>
                      <a:pt x="207930" y="297180"/>
                    </a:lnTo>
                    <a:cubicBezTo>
                      <a:pt x="207930" y="297180"/>
                      <a:pt x="208216" y="297466"/>
                      <a:pt x="208597" y="297942"/>
                    </a:cubicBezTo>
                    <a:cubicBezTo>
                      <a:pt x="191928" y="292703"/>
                      <a:pt x="174593" y="288512"/>
                      <a:pt x="156020" y="285655"/>
                    </a:cubicBezTo>
                    <a:cubicBezTo>
                      <a:pt x="124206" y="280226"/>
                      <a:pt x="82486" y="288989"/>
                      <a:pt x="44862" y="263271"/>
                    </a:cubicBezTo>
                    <a:close/>
                  </a:path>
                </a:pathLst>
              </a:custGeom>
              <a:solidFill>
                <a:srgbClr val="E147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327" name="图形 8115"/>
              <p:cNvGrpSpPr/>
              <p:nvPr/>
            </p:nvGrpSpPr>
            <p:grpSpPr>
              <a:xfrm>
                <a:off x="8987640" y="3794416"/>
                <a:ext cx="256943" cy="237992"/>
                <a:chOff x="8987640" y="3794416"/>
                <a:chExt cx="256943" cy="237992"/>
              </a:xfrm>
            </p:grpSpPr>
            <p:sp>
              <p:nvSpPr>
                <p:cNvPr id="8328" name="任意多边形: 形状 8327"/>
                <p:cNvSpPr/>
                <p:nvPr/>
              </p:nvSpPr>
              <p:spPr>
                <a:xfrm>
                  <a:off x="8987640" y="3794416"/>
                  <a:ext cx="256943" cy="237992"/>
                </a:xfrm>
                <a:custGeom>
                  <a:avLst/>
                  <a:gdLst>
                    <a:gd name="connsiteX0" fmla="*/ 122736 w 256943"/>
                    <a:gd name="connsiteY0" fmla="*/ 237993 h 237992"/>
                    <a:gd name="connsiteX1" fmla="*/ 187221 w 256943"/>
                    <a:gd name="connsiteY1" fmla="*/ 209322 h 237992"/>
                    <a:gd name="connsiteX2" fmla="*/ 256944 w 256943"/>
                    <a:gd name="connsiteY2" fmla="*/ 101118 h 237992"/>
                    <a:gd name="connsiteX3" fmla="*/ 236751 w 256943"/>
                    <a:gd name="connsiteY3" fmla="*/ 67781 h 237992"/>
                    <a:gd name="connsiteX4" fmla="*/ 102543 w 256943"/>
                    <a:gd name="connsiteY4" fmla="*/ 9202 h 237992"/>
                    <a:gd name="connsiteX5" fmla="*/ 48917 w 256943"/>
                    <a:gd name="connsiteY5" fmla="*/ 14726 h 237992"/>
                    <a:gd name="connsiteX6" fmla="*/ 245 w 256943"/>
                    <a:gd name="connsiteY6" fmla="*/ 152934 h 237992"/>
                    <a:gd name="connsiteX7" fmla="*/ 27963 w 256943"/>
                    <a:gd name="connsiteY7" fmla="*/ 202941 h 237992"/>
                    <a:gd name="connsiteX8" fmla="*/ 122736 w 256943"/>
                    <a:gd name="connsiteY8" fmla="*/ 237993 h 237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6943" h="237992">
                      <a:moveTo>
                        <a:pt x="122736" y="237993"/>
                      </a:moveTo>
                      <a:cubicBezTo>
                        <a:pt x="122736" y="237993"/>
                        <a:pt x="156836" y="237040"/>
                        <a:pt x="187221" y="209322"/>
                      </a:cubicBezTo>
                      <a:cubicBezTo>
                        <a:pt x="217605" y="181604"/>
                        <a:pt x="256944" y="101118"/>
                        <a:pt x="256944" y="101118"/>
                      </a:cubicBezTo>
                      <a:lnTo>
                        <a:pt x="236751" y="67781"/>
                      </a:lnTo>
                      <a:lnTo>
                        <a:pt x="102543" y="9202"/>
                      </a:lnTo>
                      <a:cubicBezTo>
                        <a:pt x="102543" y="9202"/>
                        <a:pt x="56919" y="-14801"/>
                        <a:pt x="48917" y="14726"/>
                      </a:cubicBezTo>
                      <a:lnTo>
                        <a:pt x="245" y="152934"/>
                      </a:lnTo>
                      <a:cubicBezTo>
                        <a:pt x="245" y="152934"/>
                        <a:pt x="-4518" y="184843"/>
                        <a:pt x="27963" y="202941"/>
                      </a:cubicBezTo>
                      <a:lnTo>
                        <a:pt x="122736" y="237993"/>
                      </a:lnTo>
                      <a:close/>
                    </a:path>
                  </a:pathLst>
                </a:custGeom>
                <a:solidFill>
                  <a:srgbClr val="6D35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29" name="任意多边形: 形状 8328"/>
                <p:cNvSpPr/>
                <p:nvPr/>
              </p:nvSpPr>
              <p:spPr>
                <a:xfrm>
                  <a:off x="9135869" y="3859607"/>
                  <a:ext cx="88379" cy="124211"/>
                </a:xfrm>
                <a:custGeom>
                  <a:avLst/>
                  <a:gdLst>
                    <a:gd name="connsiteX0" fmla="*/ 88045 w 88379"/>
                    <a:gd name="connsiteY0" fmla="*/ 3542 h 124211"/>
                    <a:gd name="connsiteX1" fmla="*/ 3463 w 88379"/>
                    <a:gd name="connsiteY1" fmla="*/ 123462 h 124211"/>
                    <a:gd name="connsiteX2" fmla="*/ 415 w 88379"/>
                    <a:gd name="connsiteY2" fmla="*/ 121271 h 124211"/>
                    <a:gd name="connsiteX3" fmla="*/ 84044 w 88379"/>
                    <a:gd name="connsiteY3" fmla="*/ 1446 h 124211"/>
                    <a:gd name="connsiteX4" fmla="*/ 88045 w 88379"/>
                    <a:gd name="connsiteY4" fmla="*/ 3542 h 124211"/>
                    <a:gd name="connsiteX5" fmla="*/ 88045 w 88379"/>
                    <a:gd name="connsiteY5" fmla="*/ 3542 h 124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8379" h="124211">
                      <a:moveTo>
                        <a:pt x="88045" y="3542"/>
                      </a:moveTo>
                      <a:cubicBezTo>
                        <a:pt x="64709" y="46690"/>
                        <a:pt x="35086" y="86028"/>
                        <a:pt x="3463" y="123462"/>
                      </a:cubicBezTo>
                      <a:cubicBezTo>
                        <a:pt x="1939" y="125367"/>
                        <a:pt x="-1108" y="123271"/>
                        <a:pt x="415" y="121271"/>
                      </a:cubicBezTo>
                      <a:cubicBezTo>
                        <a:pt x="28990" y="81742"/>
                        <a:pt x="62232" y="45452"/>
                        <a:pt x="84044" y="1446"/>
                      </a:cubicBezTo>
                      <a:cubicBezTo>
                        <a:pt x="85473" y="-1601"/>
                        <a:pt x="89569" y="684"/>
                        <a:pt x="88045" y="3542"/>
                      </a:cubicBezTo>
                      <a:lnTo>
                        <a:pt x="88045" y="3542"/>
                      </a:lnTo>
                      <a:close/>
                    </a:path>
                  </a:pathLst>
                </a:custGeom>
                <a:solidFill>
                  <a:srgbClr val="231C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330" name="任意多边形: 形状 8329"/>
              <p:cNvSpPr/>
              <p:nvPr/>
            </p:nvSpPr>
            <p:spPr>
              <a:xfrm>
                <a:off x="9213913" y="3918966"/>
                <a:ext cx="36066" cy="138588"/>
              </a:xfrm>
              <a:custGeom>
                <a:avLst/>
                <a:gdLst>
                  <a:gd name="connsiteX0" fmla="*/ 17716 w 36066"/>
                  <a:gd name="connsiteY0" fmla="*/ 0 h 138588"/>
                  <a:gd name="connsiteX1" fmla="*/ 33242 w 36066"/>
                  <a:gd name="connsiteY1" fmla="*/ 119539 h 138588"/>
                  <a:gd name="connsiteX2" fmla="*/ 2286 w 36066"/>
                  <a:gd name="connsiteY2" fmla="*/ 138589 h 138588"/>
                  <a:gd name="connsiteX3" fmla="*/ 0 w 36066"/>
                  <a:gd name="connsiteY3" fmla="*/ 16954 h 13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66" h="138588">
                    <a:moveTo>
                      <a:pt x="17716" y="0"/>
                    </a:moveTo>
                    <a:cubicBezTo>
                      <a:pt x="17716" y="0"/>
                      <a:pt x="44672" y="58960"/>
                      <a:pt x="33242" y="119539"/>
                    </a:cubicBezTo>
                    <a:cubicBezTo>
                      <a:pt x="33242" y="119539"/>
                      <a:pt x="21812" y="136970"/>
                      <a:pt x="2286" y="138589"/>
                    </a:cubicBezTo>
                    <a:cubicBezTo>
                      <a:pt x="2286" y="138589"/>
                      <a:pt x="29527" y="85630"/>
                      <a:pt x="0" y="16954"/>
                    </a:cubicBezTo>
                  </a:path>
                </a:pathLst>
              </a:custGeom>
              <a:solidFill>
                <a:srgbClr val="6D35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31" name="任意多边形: 形状 8330"/>
              <p:cNvSpPr/>
              <p:nvPr/>
            </p:nvSpPr>
            <p:spPr>
              <a:xfrm>
                <a:off x="9051402" y="4018597"/>
                <a:ext cx="87548" cy="115732"/>
              </a:xfrm>
              <a:custGeom>
                <a:avLst/>
                <a:gdLst>
                  <a:gd name="connsiteX0" fmla="*/ 87549 w 87548"/>
                  <a:gd name="connsiteY0" fmla="*/ 0 h 115732"/>
                  <a:gd name="connsiteX1" fmla="*/ 22589 w 87548"/>
                  <a:gd name="connsiteY1" fmla="*/ 115729 h 115732"/>
                  <a:gd name="connsiteX2" fmla="*/ 9920 w 87548"/>
                  <a:gd name="connsiteY2" fmla="*/ 62103 h 11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548" h="115732">
                    <a:moveTo>
                      <a:pt x="87549" y="0"/>
                    </a:moveTo>
                    <a:cubicBezTo>
                      <a:pt x="87549" y="0"/>
                      <a:pt x="20112" y="89630"/>
                      <a:pt x="22589" y="115729"/>
                    </a:cubicBezTo>
                    <a:cubicBezTo>
                      <a:pt x="22589" y="115729"/>
                      <a:pt x="-18274" y="117253"/>
                      <a:pt x="9920" y="62103"/>
                    </a:cubicBezTo>
                  </a:path>
                </a:pathLst>
              </a:custGeom>
              <a:solidFill>
                <a:srgbClr val="6D35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32" name="任意多边形: 形状 8331"/>
              <p:cNvSpPr/>
              <p:nvPr/>
            </p:nvSpPr>
            <p:spPr>
              <a:xfrm>
                <a:off x="8945784" y="4056221"/>
                <a:ext cx="35909" cy="44441"/>
              </a:xfrm>
              <a:custGeom>
                <a:avLst/>
                <a:gdLst>
                  <a:gd name="connsiteX0" fmla="*/ 13049 w 35909"/>
                  <a:gd name="connsiteY0" fmla="*/ 0 h 44441"/>
                  <a:gd name="connsiteX1" fmla="*/ 0 w 35909"/>
                  <a:gd name="connsiteY1" fmla="*/ 37243 h 44441"/>
                  <a:gd name="connsiteX2" fmla="*/ 35909 w 35909"/>
                  <a:gd name="connsiteY2" fmla="*/ 26956 h 4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909" h="44441">
                    <a:moveTo>
                      <a:pt x="13049" y="0"/>
                    </a:moveTo>
                    <a:lnTo>
                      <a:pt x="0" y="37243"/>
                    </a:lnTo>
                    <a:cubicBezTo>
                      <a:pt x="0" y="37243"/>
                      <a:pt x="20764" y="58960"/>
                      <a:pt x="35909" y="26956"/>
                    </a:cubicBezTo>
                  </a:path>
                </a:pathLst>
              </a:custGeom>
              <a:solidFill>
                <a:srgbClr val="6D35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33" name="任意多边形: 形状 8332"/>
              <p:cNvSpPr/>
              <p:nvPr/>
            </p:nvSpPr>
            <p:spPr>
              <a:xfrm>
                <a:off x="8743274" y="3971638"/>
                <a:ext cx="64874" cy="60770"/>
              </a:xfrm>
              <a:custGeom>
                <a:avLst/>
                <a:gdLst>
                  <a:gd name="connsiteX0" fmla="*/ 57350 w 64874"/>
                  <a:gd name="connsiteY0" fmla="*/ 60770 h 60770"/>
                  <a:gd name="connsiteX1" fmla="*/ 14677 w 64874"/>
                  <a:gd name="connsiteY1" fmla="*/ 48673 h 60770"/>
                  <a:gd name="connsiteX2" fmla="*/ 1723 w 64874"/>
                  <a:gd name="connsiteY2" fmla="*/ 31147 h 60770"/>
                  <a:gd name="connsiteX3" fmla="*/ 9 w 64874"/>
                  <a:gd name="connsiteY3" fmla="*/ 21051 h 60770"/>
                  <a:gd name="connsiteX4" fmla="*/ 1343 w 64874"/>
                  <a:gd name="connsiteY4" fmla="*/ 12193 h 60770"/>
                  <a:gd name="connsiteX5" fmla="*/ 11058 w 64874"/>
                  <a:gd name="connsiteY5" fmla="*/ 24289 h 60770"/>
                  <a:gd name="connsiteX6" fmla="*/ 13534 w 64874"/>
                  <a:gd name="connsiteY6" fmla="*/ 6383 h 60770"/>
                  <a:gd name="connsiteX7" fmla="*/ 22583 w 64874"/>
                  <a:gd name="connsiteY7" fmla="*/ 8192 h 60770"/>
                  <a:gd name="connsiteX8" fmla="*/ 32204 w 64874"/>
                  <a:gd name="connsiteY8" fmla="*/ 8669 h 60770"/>
                  <a:gd name="connsiteX9" fmla="*/ 46015 w 64874"/>
                  <a:gd name="connsiteY9" fmla="*/ 7526 h 60770"/>
                  <a:gd name="connsiteX10" fmla="*/ 59350 w 64874"/>
                  <a:gd name="connsiteY10" fmla="*/ 5620 h 60770"/>
                  <a:gd name="connsiteX11" fmla="*/ 64874 w 64874"/>
                  <a:gd name="connsiteY11" fmla="*/ 32005 h 6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874" h="60770">
                    <a:moveTo>
                      <a:pt x="57350" y="60770"/>
                    </a:moveTo>
                    <a:cubicBezTo>
                      <a:pt x="43538" y="60389"/>
                      <a:pt x="25917" y="56865"/>
                      <a:pt x="14677" y="48673"/>
                    </a:cubicBezTo>
                    <a:cubicBezTo>
                      <a:pt x="9153" y="44673"/>
                      <a:pt x="4009" y="37529"/>
                      <a:pt x="1723" y="31147"/>
                    </a:cubicBezTo>
                    <a:cubicBezTo>
                      <a:pt x="580" y="27909"/>
                      <a:pt x="-86" y="24480"/>
                      <a:pt x="9" y="21051"/>
                    </a:cubicBezTo>
                    <a:cubicBezTo>
                      <a:pt x="104" y="19622"/>
                      <a:pt x="1628" y="12764"/>
                      <a:pt x="1343" y="12193"/>
                    </a:cubicBezTo>
                    <a:cubicBezTo>
                      <a:pt x="4105" y="16765"/>
                      <a:pt x="7248" y="20479"/>
                      <a:pt x="11058" y="24289"/>
                    </a:cubicBezTo>
                    <a:cubicBezTo>
                      <a:pt x="11344" y="19051"/>
                      <a:pt x="10296" y="10764"/>
                      <a:pt x="13534" y="6383"/>
                    </a:cubicBezTo>
                    <a:cubicBezTo>
                      <a:pt x="16582" y="2287"/>
                      <a:pt x="22012" y="1525"/>
                      <a:pt x="22583" y="8192"/>
                    </a:cubicBezTo>
                    <a:cubicBezTo>
                      <a:pt x="22012" y="-190"/>
                      <a:pt x="32775" y="96"/>
                      <a:pt x="32204" y="8669"/>
                    </a:cubicBezTo>
                    <a:cubicBezTo>
                      <a:pt x="31632" y="-952"/>
                      <a:pt x="43443" y="-1809"/>
                      <a:pt x="46015" y="7526"/>
                    </a:cubicBezTo>
                    <a:cubicBezTo>
                      <a:pt x="45729" y="-2952"/>
                      <a:pt x="55825" y="-1428"/>
                      <a:pt x="59350" y="5620"/>
                    </a:cubicBezTo>
                    <a:cubicBezTo>
                      <a:pt x="62969" y="12860"/>
                      <a:pt x="63827" y="23909"/>
                      <a:pt x="64874" y="32005"/>
                    </a:cubicBezTo>
                  </a:path>
                </a:pathLst>
              </a:custGeom>
              <a:solidFill>
                <a:srgbClr val="FF92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34" name="任意多边形: 形状 8333"/>
              <p:cNvSpPr/>
              <p:nvPr/>
            </p:nvSpPr>
            <p:spPr>
              <a:xfrm>
                <a:off x="9143960" y="4057842"/>
                <a:ext cx="49575" cy="63337"/>
              </a:xfrm>
              <a:custGeom>
                <a:avLst/>
                <a:gdLst>
                  <a:gd name="connsiteX0" fmla="*/ 3468 w 49575"/>
                  <a:gd name="connsiteY0" fmla="*/ 283 h 63337"/>
                  <a:gd name="connsiteX1" fmla="*/ 49569 w 49575"/>
                  <a:gd name="connsiteY1" fmla="*/ 60863 h 63337"/>
                  <a:gd name="connsiteX2" fmla="*/ 45188 w 49575"/>
                  <a:gd name="connsiteY2" fmla="*/ 61529 h 63337"/>
                  <a:gd name="connsiteX3" fmla="*/ 1563 w 49575"/>
                  <a:gd name="connsiteY3" fmla="*/ 5237 h 63337"/>
                  <a:gd name="connsiteX4" fmla="*/ 3468 w 49575"/>
                  <a:gd name="connsiteY4" fmla="*/ 283 h 63337"/>
                  <a:gd name="connsiteX5" fmla="*/ 3468 w 49575"/>
                  <a:gd name="connsiteY5" fmla="*/ 283 h 6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575" h="63337">
                    <a:moveTo>
                      <a:pt x="3468" y="283"/>
                    </a:moveTo>
                    <a:cubicBezTo>
                      <a:pt x="26900" y="12475"/>
                      <a:pt x="47283" y="33335"/>
                      <a:pt x="49569" y="60863"/>
                    </a:cubicBezTo>
                    <a:cubicBezTo>
                      <a:pt x="49759" y="63625"/>
                      <a:pt x="45569" y="64387"/>
                      <a:pt x="45188" y="61529"/>
                    </a:cubicBezTo>
                    <a:cubicBezTo>
                      <a:pt x="42521" y="36860"/>
                      <a:pt x="24138" y="14857"/>
                      <a:pt x="1563" y="5237"/>
                    </a:cubicBezTo>
                    <a:cubicBezTo>
                      <a:pt x="-1580" y="3808"/>
                      <a:pt x="515" y="-1240"/>
                      <a:pt x="3468" y="283"/>
                    </a:cubicBezTo>
                    <a:lnTo>
                      <a:pt x="3468" y="283"/>
                    </a:lnTo>
                    <a:close/>
                  </a:path>
                </a:pathLst>
              </a:custGeom>
              <a:solidFill>
                <a:srgbClr val="231C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35" name="任意多边形: 形状 8334"/>
              <p:cNvSpPr/>
              <p:nvPr/>
            </p:nvSpPr>
            <p:spPr>
              <a:xfrm>
                <a:off x="9214598" y="3916411"/>
                <a:ext cx="20726" cy="31818"/>
              </a:xfrm>
              <a:custGeom>
                <a:avLst/>
                <a:gdLst>
                  <a:gd name="connsiteX0" fmla="*/ 20365 w 20726"/>
                  <a:gd name="connsiteY0" fmla="*/ 3126 h 31818"/>
                  <a:gd name="connsiteX1" fmla="*/ 2649 w 20726"/>
                  <a:gd name="connsiteY1" fmla="*/ 31225 h 31818"/>
                  <a:gd name="connsiteX2" fmla="*/ 268 w 20726"/>
                  <a:gd name="connsiteY2" fmla="*/ 29510 h 31818"/>
                  <a:gd name="connsiteX3" fmla="*/ 16841 w 20726"/>
                  <a:gd name="connsiteY3" fmla="*/ 1221 h 31818"/>
                  <a:gd name="connsiteX4" fmla="*/ 20365 w 20726"/>
                  <a:gd name="connsiteY4" fmla="*/ 3126 h 31818"/>
                  <a:gd name="connsiteX5" fmla="*/ 20365 w 20726"/>
                  <a:gd name="connsiteY5" fmla="*/ 3126 h 31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26" h="31818">
                    <a:moveTo>
                      <a:pt x="20365" y="3126"/>
                    </a:moveTo>
                    <a:cubicBezTo>
                      <a:pt x="14746" y="12651"/>
                      <a:pt x="9126" y="22271"/>
                      <a:pt x="2649" y="31225"/>
                    </a:cubicBezTo>
                    <a:cubicBezTo>
                      <a:pt x="1506" y="32748"/>
                      <a:pt x="-780" y="31034"/>
                      <a:pt x="268" y="29510"/>
                    </a:cubicBezTo>
                    <a:cubicBezTo>
                      <a:pt x="6269" y="20366"/>
                      <a:pt x="11793" y="10936"/>
                      <a:pt x="16841" y="1221"/>
                    </a:cubicBezTo>
                    <a:cubicBezTo>
                      <a:pt x="18175" y="-1351"/>
                      <a:pt x="21890" y="554"/>
                      <a:pt x="20365" y="3126"/>
                    </a:cubicBezTo>
                    <a:lnTo>
                      <a:pt x="20365" y="3126"/>
                    </a:lnTo>
                    <a:close/>
                  </a:path>
                </a:pathLst>
              </a:custGeom>
              <a:solidFill>
                <a:srgbClr val="231C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336" name="图形 8115"/>
              <p:cNvGrpSpPr/>
              <p:nvPr/>
            </p:nvGrpSpPr>
            <p:grpSpPr>
              <a:xfrm>
                <a:off x="9057347" y="3807538"/>
                <a:ext cx="139501" cy="60358"/>
                <a:chOff x="9057347" y="3807538"/>
                <a:chExt cx="139501" cy="60358"/>
              </a:xfrm>
              <a:solidFill>
                <a:srgbClr val="FFFFFF"/>
              </a:solidFill>
            </p:grpSpPr>
            <p:sp>
              <p:nvSpPr>
                <p:cNvPr id="8337" name="任意多边形: 形状 8336"/>
                <p:cNvSpPr/>
                <p:nvPr/>
              </p:nvSpPr>
              <p:spPr>
                <a:xfrm>
                  <a:off x="9187459" y="3858497"/>
                  <a:ext cx="9389" cy="9399"/>
                </a:xfrm>
                <a:custGeom>
                  <a:avLst/>
                  <a:gdLst>
                    <a:gd name="connsiteX0" fmla="*/ 261 w 9389"/>
                    <a:gd name="connsiteY0" fmla="*/ 6272 h 9399"/>
                    <a:gd name="connsiteX1" fmla="*/ 6261 w 9389"/>
                    <a:gd name="connsiteY1" fmla="*/ 9129 h 9399"/>
                    <a:gd name="connsiteX2" fmla="*/ 9119 w 9389"/>
                    <a:gd name="connsiteY2" fmla="*/ 3129 h 9399"/>
                    <a:gd name="connsiteX3" fmla="*/ 3118 w 9389"/>
                    <a:gd name="connsiteY3" fmla="*/ 271 h 9399"/>
                    <a:gd name="connsiteX4" fmla="*/ 261 w 9389"/>
                    <a:gd name="connsiteY4" fmla="*/ 6272 h 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89" h="9399">
                      <a:moveTo>
                        <a:pt x="261" y="6272"/>
                      </a:moveTo>
                      <a:cubicBezTo>
                        <a:pt x="1118" y="8748"/>
                        <a:pt x="3785" y="9987"/>
                        <a:pt x="6261" y="9129"/>
                      </a:cubicBezTo>
                      <a:cubicBezTo>
                        <a:pt x="8738" y="8272"/>
                        <a:pt x="9976" y="5605"/>
                        <a:pt x="9119" y="3129"/>
                      </a:cubicBezTo>
                      <a:cubicBezTo>
                        <a:pt x="8262" y="652"/>
                        <a:pt x="5595" y="-586"/>
                        <a:pt x="3118" y="271"/>
                      </a:cubicBezTo>
                      <a:cubicBezTo>
                        <a:pt x="737" y="1128"/>
                        <a:pt x="-597" y="3795"/>
                        <a:pt x="261" y="62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38" name="任意多边形: 形状 8337"/>
                <p:cNvSpPr/>
                <p:nvPr/>
              </p:nvSpPr>
              <p:spPr>
                <a:xfrm>
                  <a:off x="9161731" y="3848781"/>
                  <a:ext cx="9399" cy="9399"/>
                </a:xfrm>
                <a:custGeom>
                  <a:avLst/>
                  <a:gdLst>
                    <a:gd name="connsiteX0" fmla="*/ 271 w 9399"/>
                    <a:gd name="connsiteY0" fmla="*/ 6272 h 9399"/>
                    <a:gd name="connsiteX1" fmla="*/ 6272 w 9399"/>
                    <a:gd name="connsiteY1" fmla="*/ 9129 h 9399"/>
                    <a:gd name="connsiteX2" fmla="*/ 9129 w 9399"/>
                    <a:gd name="connsiteY2" fmla="*/ 3128 h 9399"/>
                    <a:gd name="connsiteX3" fmla="*/ 3128 w 9399"/>
                    <a:gd name="connsiteY3" fmla="*/ 271 h 9399"/>
                    <a:gd name="connsiteX4" fmla="*/ 271 w 9399"/>
                    <a:gd name="connsiteY4" fmla="*/ 6272 h 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99" h="9399">
                      <a:moveTo>
                        <a:pt x="271" y="6272"/>
                      </a:moveTo>
                      <a:cubicBezTo>
                        <a:pt x="1128" y="8748"/>
                        <a:pt x="3795" y="9986"/>
                        <a:pt x="6272" y="9129"/>
                      </a:cubicBezTo>
                      <a:cubicBezTo>
                        <a:pt x="8748" y="8272"/>
                        <a:pt x="9986" y="5605"/>
                        <a:pt x="9129" y="3128"/>
                      </a:cubicBezTo>
                      <a:cubicBezTo>
                        <a:pt x="8272" y="652"/>
                        <a:pt x="5605" y="-586"/>
                        <a:pt x="3128" y="271"/>
                      </a:cubicBezTo>
                      <a:cubicBezTo>
                        <a:pt x="652" y="1128"/>
                        <a:pt x="-587" y="3795"/>
                        <a:pt x="271" y="62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39" name="任意多边形: 形状 8338"/>
                <p:cNvSpPr/>
                <p:nvPr/>
              </p:nvSpPr>
              <p:spPr>
                <a:xfrm>
                  <a:off x="9133261" y="3838780"/>
                  <a:ext cx="9389" cy="9400"/>
                </a:xfrm>
                <a:custGeom>
                  <a:avLst/>
                  <a:gdLst>
                    <a:gd name="connsiteX0" fmla="*/ 261 w 9389"/>
                    <a:gd name="connsiteY0" fmla="*/ 6272 h 9400"/>
                    <a:gd name="connsiteX1" fmla="*/ 6262 w 9389"/>
                    <a:gd name="connsiteY1" fmla="*/ 9129 h 9400"/>
                    <a:gd name="connsiteX2" fmla="*/ 9119 w 9389"/>
                    <a:gd name="connsiteY2" fmla="*/ 3129 h 9400"/>
                    <a:gd name="connsiteX3" fmla="*/ 3118 w 9389"/>
                    <a:gd name="connsiteY3" fmla="*/ 271 h 9400"/>
                    <a:gd name="connsiteX4" fmla="*/ 261 w 9389"/>
                    <a:gd name="connsiteY4" fmla="*/ 6272 h 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89" h="9400">
                      <a:moveTo>
                        <a:pt x="261" y="6272"/>
                      </a:moveTo>
                      <a:cubicBezTo>
                        <a:pt x="1118" y="8748"/>
                        <a:pt x="3785" y="9987"/>
                        <a:pt x="6262" y="9129"/>
                      </a:cubicBezTo>
                      <a:cubicBezTo>
                        <a:pt x="8738" y="8272"/>
                        <a:pt x="9976" y="5605"/>
                        <a:pt x="9119" y="3129"/>
                      </a:cubicBezTo>
                      <a:cubicBezTo>
                        <a:pt x="8262" y="652"/>
                        <a:pt x="5595" y="-586"/>
                        <a:pt x="3118" y="271"/>
                      </a:cubicBezTo>
                      <a:cubicBezTo>
                        <a:pt x="737" y="1128"/>
                        <a:pt x="-597" y="3795"/>
                        <a:pt x="261" y="62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40" name="任意多边形: 形状 8339"/>
                <p:cNvSpPr/>
                <p:nvPr/>
              </p:nvSpPr>
              <p:spPr>
                <a:xfrm>
                  <a:off x="9106962" y="3826493"/>
                  <a:ext cx="9399" cy="9399"/>
                </a:xfrm>
                <a:custGeom>
                  <a:avLst/>
                  <a:gdLst>
                    <a:gd name="connsiteX0" fmla="*/ 271 w 9399"/>
                    <a:gd name="connsiteY0" fmla="*/ 6272 h 9399"/>
                    <a:gd name="connsiteX1" fmla="*/ 6272 w 9399"/>
                    <a:gd name="connsiteY1" fmla="*/ 9129 h 9399"/>
                    <a:gd name="connsiteX2" fmla="*/ 9129 w 9399"/>
                    <a:gd name="connsiteY2" fmla="*/ 3128 h 9399"/>
                    <a:gd name="connsiteX3" fmla="*/ 3128 w 9399"/>
                    <a:gd name="connsiteY3" fmla="*/ 271 h 9399"/>
                    <a:gd name="connsiteX4" fmla="*/ 271 w 9399"/>
                    <a:gd name="connsiteY4" fmla="*/ 6272 h 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99" h="9399">
                      <a:moveTo>
                        <a:pt x="271" y="6272"/>
                      </a:moveTo>
                      <a:cubicBezTo>
                        <a:pt x="1128" y="8748"/>
                        <a:pt x="3795" y="9986"/>
                        <a:pt x="6272" y="9129"/>
                      </a:cubicBezTo>
                      <a:cubicBezTo>
                        <a:pt x="8748" y="8272"/>
                        <a:pt x="9986" y="5605"/>
                        <a:pt x="9129" y="3128"/>
                      </a:cubicBezTo>
                      <a:cubicBezTo>
                        <a:pt x="8272" y="652"/>
                        <a:pt x="5605" y="-586"/>
                        <a:pt x="3128" y="271"/>
                      </a:cubicBezTo>
                      <a:cubicBezTo>
                        <a:pt x="652" y="1223"/>
                        <a:pt x="-587" y="3890"/>
                        <a:pt x="271" y="62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41" name="任意多边形: 形状 8340"/>
                <p:cNvSpPr/>
                <p:nvPr/>
              </p:nvSpPr>
              <p:spPr>
                <a:xfrm>
                  <a:off x="9057347" y="3807538"/>
                  <a:ext cx="9389" cy="9400"/>
                </a:xfrm>
                <a:custGeom>
                  <a:avLst/>
                  <a:gdLst>
                    <a:gd name="connsiteX0" fmla="*/ 261 w 9389"/>
                    <a:gd name="connsiteY0" fmla="*/ 6272 h 9400"/>
                    <a:gd name="connsiteX1" fmla="*/ 6262 w 9389"/>
                    <a:gd name="connsiteY1" fmla="*/ 9129 h 9400"/>
                    <a:gd name="connsiteX2" fmla="*/ 9119 w 9389"/>
                    <a:gd name="connsiteY2" fmla="*/ 3129 h 9400"/>
                    <a:gd name="connsiteX3" fmla="*/ 3118 w 9389"/>
                    <a:gd name="connsiteY3" fmla="*/ 271 h 9400"/>
                    <a:gd name="connsiteX4" fmla="*/ 261 w 9389"/>
                    <a:gd name="connsiteY4" fmla="*/ 6272 h 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89" h="9400">
                      <a:moveTo>
                        <a:pt x="261" y="6272"/>
                      </a:moveTo>
                      <a:cubicBezTo>
                        <a:pt x="1118" y="8748"/>
                        <a:pt x="3785" y="9987"/>
                        <a:pt x="6262" y="9129"/>
                      </a:cubicBezTo>
                      <a:cubicBezTo>
                        <a:pt x="8738" y="8272"/>
                        <a:pt x="9976" y="5605"/>
                        <a:pt x="9119" y="3129"/>
                      </a:cubicBezTo>
                      <a:cubicBezTo>
                        <a:pt x="8262" y="652"/>
                        <a:pt x="5595" y="-586"/>
                        <a:pt x="3118" y="271"/>
                      </a:cubicBezTo>
                      <a:cubicBezTo>
                        <a:pt x="737" y="1128"/>
                        <a:pt x="-596" y="3795"/>
                        <a:pt x="261" y="62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42" name="任意多边形: 形状 8341"/>
                <p:cNvSpPr/>
                <p:nvPr/>
              </p:nvSpPr>
              <p:spPr>
                <a:xfrm>
                  <a:off x="9082017" y="3816872"/>
                  <a:ext cx="9389" cy="9399"/>
                </a:xfrm>
                <a:custGeom>
                  <a:avLst/>
                  <a:gdLst>
                    <a:gd name="connsiteX0" fmla="*/ 261 w 9389"/>
                    <a:gd name="connsiteY0" fmla="*/ 6272 h 9399"/>
                    <a:gd name="connsiteX1" fmla="*/ 6262 w 9389"/>
                    <a:gd name="connsiteY1" fmla="*/ 9129 h 9399"/>
                    <a:gd name="connsiteX2" fmla="*/ 9119 w 9389"/>
                    <a:gd name="connsiteY2" fmla="*/ 3128 h 9399"/>
                    <a:gd name="connsiteX3" fmla="*/ 3118 w 9389"/>
                    <a:gd name="connsiteY3" fmla="*/ 271 h 9399"/>
                    <a:gd name="connsiteX4" fmla="*/ 261 w 9389"/>
                    <a:gd name="connsiteY4" fmla="*/ 6272 h 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89" h="9399">
                      <a:moveTo>
                        <a:pt x="261" y="6272"/>
                      </a:moveTo>
                      <a:cubicBezTo>
                        <a:pt x="1118" y="8748"/>
                        <a:pt x="3785" y="9986"/>
                        <a:pt x="6262" y="9129"/>
                      </a:cubicBezTo>
                      <a:cubicBezTo>
                        <a:pt x="8738" y="8272"/>
                        <a:pt x="9976" y="5605"/>
                        <a:pt x="9119" y="3128"/>
                      </a:cubicBezTo>
                      <a:cubicBezTo>
                        <a:pt x="8262" y="652"/>
                        <a:pt x="5595" y="-586"/>
                        <a:pt x="3118" y="271"/>
                      </a:cubicBezTo>
                      <a:cubicBezTo>
                        <a:pt x="737" y="1128"/>
                        <a:pt x="-597" y="3795"/>
                        <a:pt x="261" y="62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343" name="任意多边形: 形状 8342"/>
              <p:cNvSpPr/>
              <p:nvPr/>
            </p:nvSpPr>
            <p:spPr>
              <a:xfrm>
                <a:off x="8987800" y="3801522"/>
                <a:ext cx="90858" cy="176840"/>
              </a:xfrm>
              <a:custGeom>
                <a:avLst/>
                <a:gdLst>
                  <a:gd name="connsiteX0" fmla="*/ 52949 w 90858"/>
                  <a:gd name="connsiteY0" fmla="*/ 0 h 176840"/>
                  <a:gd name="connsiteX1" fmla="*/ 5610 w 90858"/>
                  <a:gd name="connsiteY1" fmla="*/ 161354 h 176840"/>
                  <a:gd name="connsiteX2" fmla="*/ 54378 w 90858"/>
                  <a:gd name="connsiteY2" fmla="*/ 176784 h 176840"/>
                  <a:gd name="connsiteX3" fmla="*/ 90858 w 90858"/>
                  <a:gd name="connsiteY3" fmla="*/ 152876 h 176840"/>
                  <a:gd name="connsiteX4" fmla="*/ 66570 w 90858"/>
                  <a:gd name="connsiteY4" fmla="*/ 45244 h 176840"/>
                  <a:gd name="connsiteX5" fmla="*/ 55616 w 90858"/>
                  <a:gd name="connsiteY5" fmla="*/ 4763 h 17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858" h="176840">
                    <a:moveTo>
                      <a:pt x="52949" y="0"/>
                    </a:moveTo>
                    <a:cubicBezTo>
                      <a:pt x="52949" y="0"/>
                      <a:pt x="-20489" y="84011"/>
                      <a:pt x="5610" y="161354"/>
                    </a:cubicBezTo>
                    <a:cubicBezTo>
                      <a:pt x="5610" y="161354"/>
                      <a:pt x="51901" y="177927"/>
                      <a:pt x="54378" y="176784"/>
                    </a:cubicBezTo>
                    <a:cubicBezTo>
                      <a:pt x="56854" y="175736"/>
                      <a:pt x="90858" y="152876"/>
                      <a:pt x="90858" y="152876"/>
                    </a:cubicBezTo>
                    <a:lnTo>
                      <a:pt x="66570" y="45244"/>
                    </a:lnTo>
                    <a:lnTo>
                      <a:pt x="55616" y="4763"/>
                    </a:lnTo>
                  </a:path>
                </a:pathLst>
              </a:custGeom>
              <a:solidFill>
                <a:srgbClr val="6D35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344" name="图形 8115"/>
              <p:cNvGrpSpPr/>
              <p:nvPr/>
            </p:nvGrpSpPr>
            <p:grpSpPr>
              <a:xfrm>
                <a:off x="8949444" y="3878260"/>
                <a:ext cx="235706" cy="237827"/>
                <a:chOff x="8949444" y="3878260"/>
                <a:chExt cx="235706" cy="237827"/>
              </a:xfrm>
            </p:grpSpPr>
            <p:grpSp>
              <p:nvGrpSpPr>
                <p:cNvPr id="8345" name="图形 8115"/>
                <p:cNvGrpSpPr/>
                <p:nvPr/>
              </p:nvGrpSpPr>
              <p:grpSpPr>
                <a:xfrm>
                  <a:off x="8949444" y="3878260"/>
                  <a:ext cx="235706" cy="237827"/>
                  <a:chOff x="8949444" y="3878260"/>
                  <a:chExt cx="235706" cy="237827"/>
                </a:xfrm>
              </p:grpSpPr>
              <p:sp>
                <p:nvSpPr>
                  <p:cNvPr id="8346" name="任意多边形: 形状 8345"/>
                  <p:cNvSpPr/>
                  <p:nvPr/>
                </p:nvSpPr>
                <p:spPr>
                  <a:xfrm>
                    <a:off x="9154520" y="3927882"/>
                    <a:ext cx="29902" cy="29888"/>
                  </a:xfrm>
                  <a:custGeom>
                    <a:avLst/>
                    <a:gdLst>
                      <a:gd name="connsiteX0" fmla="*/ 1290 w 29902"/>
                      <a:gd name="connsiteY0" fmla="*/ 20992 h 29888"/>
                      <a:gd name="connsiteX1" fmla="*/ 21007 w 29902"/>
                      <a:gd name="connsiteY1" fmla="*/ 28612 h 29888"/>
                      <a:gd name="connsiteX2" fmla="*/ 28627 w 29902"/>
                      <a:gd name="connsiteY2" fmla="*/ 8896 h 29888"/>
                      <a:gd name="connsiteX3" fmla="*/ 8910 w 29902"/>
                      <a:gd name="connsiteY3" fmla="*/ 1276 h 29888"/>
                      <a:gd name="connsiteX4" fmla="*/ 1290 w 29902"/>
                      <a:gd name="connsiteY4" fmla="*/ 20992 h 29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902" h="29888">
                        <a:moveTo>
                          <a:pt x="1290" y="20992"/>
                        </a:moveTo>
                        <a:cubicBezTo>
                          <a:pt x="4624" y="28517"/>
                          <a:pt x="13482" y="31946"/>
                          <a:pt x="21007" y="28612"/>
                        </a:cubicBezTo>
                        <a:cubicBezTo>
                          <a:pt x="28531" y="25279"/>
                          <a:pt x="31961" y="16420"/>
                          <a:pt x="28627" y="8896"/>
                        </a:cubicBezTo>
                        <a:cubicBezTo>
                          <a:pt x="25293" y="1371"/>
                          <a:pt x="16435" y="-2058"/>
                          <a:pt x="8910" y="1276"/>
                        </a:cubicBezTo>
                        <a:cubicBezTo>
                          <a:pt x="1290" y="4609"/>
                          <a:pt x="-2044" y="13468"/>
                          <a:pt x="1290" y="20992"/>
                        </a:cubicBezTo>
                        <a:close/>
                      </a:path>
                    </a:pathLst>
                  </a:custGeom>
                  <a:solidFill>
                    <a:srgbClr val="231C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347" name="图形 8115"/>
                  <p:cNvGrpSpPr/>
                  <p:nvPr/>
                </p:nvGrpSpPr>
                <p:grpSpPr>
                  <a:xfrm>
                    <a:off x="8949444" y="3878260"/>
                    <a:ext cx="235706" cy="237827"/>
                    <a:chOff x="8949444" y="3878260"/>
                    <a:chExt cx="235706" cy="237827"/>
                  </a:xfrm>
                </p:grpSpPr>
                <p:sp>
                  <p:nvSpPr>
                    <p:cNvPr id="8348" name="任意多边形: 形状 8347"/>
                    <p:cNvSpPr/>
                    <p:nvPr/>
                  </p:nvSpPr>
                  <p:spPr>
                    <a:xfrm>
                      <a:off x="9111346" y="3956211"/>
                      <a:ext cx="56843" cy="56857"/>
                    </a:xfrm>
                    <a:custGeom>
                      <a:avLst/>
                      <a:gdLst>
                        <a:gd name="connsiteX0" fmla="*/ 2459 w 56843"/>
                        <a:gd name="connsiteY0" fmla="*/ 40002 h 56857"/>
                        <a:gd name="connsiteX1" fmla="*/ 39988 w 56843"/>
                        <a:gd name="connsiteY1" fmla="*/ 54385 h 56857"/>
                        <a:gd name="connsiteX2" fmla="*/ 54370 w 56843"/>
                        <a:gd name="connsiteY2" fmla="*/ 16856 h 56857"/>
                        <a:gd name="connsiteX3" fmla="*/ 16842 w 56843"/>
                        <a:gd name="connsiteY3" fmla="*/ 2473 h 56857"/>
                        <a:gd name="connsiteX4" fmla="*/ 2459 w 56843"/>
                        <a:gd name="connsiteY4" fmla="*/ 40002 h 56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843" h="56857">
                          <a:moveTo>
                            <a:pt x="2459" y="40002"/>
                          </a:moveTo>
                          <a:cubicBezTo>
                            <a:pt x="8841" y="54385"/>
                            <a:pt x="25605" y="60766"/>
                            <a:pt x="39988" y="54385"/>
                          </a:cubicBezTo>
                          <a:cubicBezTo>
                            <a:pt x="54370" y="48003"/>
                            <a:pt x="60752" y="31239"/>
                            <a:pt x="54370" y="16856"/>
                          </a:cubicBezTo>
                          <a:cubicBezTo>
                            <a:pt x="47988" y="2473"/>
                            <a:pt x="31224" y="-3908"/>
                            <a:pt x="16842" y="2473"/>
                          </a:cubicBezTo>
                          <a:cubicBezTo>
                            <a:pt x="2554" y="8855"/>
                            <a:pt x="-3923" y="25619"/>
                            <a:pt x="2459" y="40002"/>
                          </a:cubicBezTo>
                          <a:close/>
                        </a:path>
                      </a:pathLst>
                    </a:custGeom>
                    <a:solidFill>
                      <a:srgbClr val="231C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49" name="任意多边形: 形状 8348"/>
                    <p:cNvSpPr/>
                    <p:nvPr/>
                  </p:nvSpPr>
                  <p:spPr>
                    <a:xfrm>
                      <a:off x="8982949" y="3908491"/>
                      <a:ext cx="56843" cy="56857"/>
                    </a:xfrm>
                    <a:custGeom>
                      <a:avLst/>
                      <a:gdLst>
                        <a:gd name="connsiteX0" fmla="*/ 2459 w 56843"/>
                        <a:gd name="connsiteY0" fmla="*/ 40002 h 56857"/>
                        <a:gd name="connsiteX1" fmla="*/ 39987 w 56843"/>
                        <a:gd name="connsiteY1" fmla="*/ 54384 h 56857"/>
                        <a:gd name="connsiteX2" fmla="*/ 54370 w 56843"/>
                        <a:gd name="connsiteY2" fmla="*/ 16856 h 56857"/>
                        <a:gd name="connsiteX3" fmla="*/ 16842 w 56843"/>
                        <a:gd name="connsiteY3" fmla="*/ 2473 h 56857"/>
                        <a:gd name="connsiteX4" fmla="*/ 2459 w 56843"/>
                        <a:gd name="connsiteY4" fmla="*/ 40002 h 56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843" h="56857">
                          <a:moveTo>
                            <a:pt x="2459" y="40002"/>
                          </a:moveTo>
                          <a:cubicBezTo>
                            <a:pt x="8841" y="54384"/>
                            <a:pt x="25605" y="60766"/>
                            <a:pt x="39987" y="54384"/>
                          </a:cubicBezTo>
                          <a:cubicBezTo>
                            <a:pt x="54370" y="48003"/>
                            <a:pt x="60752" y="31239"/>
                            <a:pt x="54370" y="16856"/>
                          </a:cubicBezTo>
                          <a:cubicBezTo>
                            <a:pt x="47989" y="2473"/>
                            <a:pt x="31224" y="-3908"/>
                            <a:pt x="16842" y="2473"/>
                          </a:cubicBezTo>
                          <a:cubicBezTo>
                            <a:pt x="2554" y="8950"/>
                            <a:pt x="-3923" y="25714"/>
                            <a:pt x="2459" y="40002"/>
                          </a:cubicBezTo>
                          <a:close/>
                        </a:path>
                      </a:pathLst>
                    </a:custGeom>
                    <a:solidFill>
                      <a:srgbClr val="231C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50" name="任意多边形: 形状 8349"/>
                    <p:cNvSpPr/>
                    <p:nvPr/>
                  </p:nvSpPr>
                  <p:spPr>
                    <a:xfrm>
                      <a:off x="9144718" y="3949157"/>
                      <a:ext cx="40431" cy="40391"/>
                    </a:xfrm>
                    <a:custGeom>
                      <a:avLst/>
                      <a:gdLst>
                        <a:gd name="connsiteX0" fmla="*/ 1758 w 40431"/>
                        <a:gd name="connsiteY0" fmla="*/ 28387 h 40391"/>
                        <a:gd name="connsiteX1" fmla="*/ 28428 w 40431"/>
                        <a:gd name="connsiteY1" fmla="*/ 38674 h 40391"/>
                        <a:gd name="connsiteX2" fmla="*/ 38715 w 40431"/>
                        <a:gd name="connsiteY2" fmla="*/ 12004 h 40391"/>
                        <a:gd name="connsiteX3" fmla="*/ 12045 w 40431"/>
                        <a:gd name="connsiteY3" fmla="*/ 1717 h 40391"/>
                        <a:gd name="connsiteX4" fmla="*/ 1758 w 40431"/>
                        <a:gd name="connsiteY4" fmla="*/ 28387 h 403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431" h="40391">
                          <a:moveTo>
                            <a:pt x="1758" y="28387"/>
                          </a:moveTo>
                          <a:cubicBezTo>
                            <a:pt x="6329" y="38579"/>
                            <a:pt x="18236" y="43151"/>
                            <a:pt x="28428" y="38674"/>
                          </a:cubicBezTo>
                          <a:cubicBezTo>
                            <a:pt x="38619" y="34102"/>
                            <a:pt x="43191" y="22196"/>
                            <a:pt x="38715" y="12004"/>
                          </a:cubicBezTo>
                          <a:cubicBezTo>
                            <a:pt x="34142" y="1812"/>
                            <a:pt x="22236" y="-2760"/>
                            <a:pt x="12045" y="1717"/>
                          </a:cubicBezTo>
                          <a:cubicBezTo>
                            <a:pt x="1853" y="6289"/>
                            <a:pt x="-2814" y="18195"/>
                            <a:pt x="1758" y="28387"/>
                          </a:cubicBezTo>
                          <a:close/>
                        </a:path>
                      </a:pathLst>
                    </a:custGeom>
                    <a:solidFill>
                      <a:srgbClr val="231C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51" name="任意多边形: 形状 8350"/>
                    <p:cNvSpPr/>
                    <p:nvPr/>
                  </p:nvSpPr>
                  <p:spPr>
                    <a:xfrm rot="-1438727">
                      <a:off x="9017139" y="3889223"/>
                      <a:ext cx="40386" cy="40386"/>
                    </a:xfrm>
                    <a:custGeom>
                      <a:avLst/>
                      <a:gdLst>
                        <a:gd name="connsiteX0" fmla="*/ 40386 w 40386"/>
                        <a:gd name="connsiteY0" fmla="*/ 20193 h 40386"/>
                        <a:gd name="connsiteX1" fmla="*/ 20193 w 40386"/>
                        <a:gd name="connsiteY1" fmla="*/ 40386 h 40386"/>
                        <a:gd name="connsiteX2" fmla="*/ 0 w 40386"/>
                        <a:gd name="connsiteY2" fmla="*/ 20193 h 40386"/>
                        <a:gd name="connsiteX3" fmla="*/ 20193 w 40386"/>
                        <a:gd name="connsiteY3" fmla="*/ 0 h 40386"/>
                        <a:gd name="connsiteX4" fmla="*/ 40386 w 40386"/>
                        <a:gd name="connsiteY4" fmla="*/ 20193 h 403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386" h="40386">
                          <a:moveTo>
                            <a:pt x="40386" y="20193"/>
                          </a:moveTo>
                          <a:cubicBezTo>
                            <a:pt x="40386" y="31345"/>
                            <a:pt x="31345" y="40386"/>
                            <a:pt x="20193" y="40386"/>
                          </a:cubicBezTo>
                          <a:cubicBezTo>
                            <a:pt x="9041" y="40386"/>
                            <a:pt x="0" y="31345"/>
                            <a:pt x="0" y="20193"/>
                          </a:cubicBezTo>
                          <a:cubicBezTo>
                            <a:pt x="0" y="9041"/>
                            <a:pt x="9041" y="0"/>
                            <a:pt x="20193" y="0"/>
                          </a:cubicBezTo>
                          <a:cubicBezTo>
                            <a:pt x="31345" y="0"/>
                            <a:pt x="40386" y="9041"/>
                            <a:pt x="40386" y="20193"/>
                          </a:cubicBezTo>
                          <a:close/>
                        </a:path>
                      </a:pathLst>
                    </a:custGeom>
                    <a:solidFill>
                      <a:srgbClr val="231C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52" name="任意多边形: 形状 8351"/>
                    <p:cNvSpPr/>
                    <p:nvPr/>
                  </p:nvSpPr>
                  <p:spPr>
                    <a:xfrm>
                      <a:off x="9049248" y="3878260"/>
                      <a:ext cx="29959" cy="29880"/>
                    </a:xfrm>
                    <a:custGeom>
                      <a:avLst/>
                      <a:gdLst>
                        <a:gd name="connsiteX0" fmla="*/ 3502 w 29959"/>
                        <a:gd name="connsiteY0" fmla="*/ 24513 h 29880"/>
                        <a:gd name="connsiteX1" fmla="*/ 24552 w 29959"/>
                        <a:gd name="connsiteY1" fmla="*/ 26418 h 29880"/>
                        <a:gd name="connsiteX2" fmla="*/ 26457 w 29959"/>
                        <a:gd name="connsiteY2" fmla="*/ 5368 h 29880"/>
                        <a:gd name="connsiteX3" fmla="*/ 5407 w 29959"/>
                        <a:gd name="connsiteY3" fmla="*/ 3462 h 29880"/>
                        <a:gd name="connsiteX4" fmla="*/ 3502 w 29959"/>
                        <a:gd name="connsiteY4" fmla="*/ 24513 h 298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959" h="29880">
                          <a:moveTo>
                            <a:pt x="3502" y="24513"/>
                          </a:moveTo>
                          <a:cubicBezTo>
                            <a:pt x="8836" y="30894"/>
                            <a:pt x="18265" y="31656"/>
                            <a:pt x="24552" y="26418"/>
                          </a:cubicBezTo>
                          <a:cubicBezTo>
                            <a:pt x="30934" y="21084"/>
                            <a:pt x="31791" y="11654"/>
                            <a:pt x="26457" y="5368"/>
                          </a:cubicBezTo>
                          <a:cubicBezTo>
                            <a:pt x="21123" y="-1014"/>
                            <a:pt x="11694" y="-1776"/>
                            <a:pt x="5407" y="3462"/>
                          </a:cubicBezTo>
                          <a:cubicBezTo>
                            <a:pt x="-975" y="8701"/>
                            <a:pt x="-1832" y="18131"/>
                            <a:pt x="3502" y="24513"/>
                          </a:cubicBezTo>
                          <a:close/>
                        </a:path>
                      </a:pathLst>
                    </a:custGeom>
                    <a:solidFill>
                      <a:srgbClr val="231C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53" name="任意多边形: 形状 8352"/>
                    <p:cNvSpPr/>
                    <p:nvPr/>
                  </p:nvSpPr>
                  <p:spPr>
                    <a:xfrm>
                      <a:off x="8950832" y="3923280"/>
                      <a:ext cx="75152" cy="51790"/>
                    </a:xfrm>
                    <a:custGeom>
                      <a:avLst/>
                      <a:gdLst>
                        <a:gd name="connsiteX0" fmla="*/ 37052 w 75152"/>
                        <a:gd name="connsiteY0" fmla="*/ 24070 h 51790"/>
                        <a:gd name="connsiteX1" fmla="*/ 0 w 75152"/>
                        <a:gd name="connsiteY1" fmla="*/ 27213 h 51790"/>
                        <a:gd name="connsiteX2" fmla="*/ 19812 w 75152"/>
                        <a:gd name="connsiteY2" fmla="*/ 51692 h 51790"/>
                        <a:gd name="connsiteX3" fmla="*/ 38386 w 75152"/>
                        <a:gd name="connsiteY3" fmla="*/ 28642 h 51790"/>
                        <a:gd name="connsiteX4" fmla="*/ 75152 w 75152"/>
                        <a:gd name="connsiteY4" fmla="*/ 30261 h 51790"/>
                        <a:gd name="connsiteX5" fmla="*/ 62199 w 75152"/>
                        <a:gd name="connsiteY5" fmla="*/ 67 h 51790"/>
                        <a:gd name="connsiteX6" fmla="*/ 37052 w 75152"/>
                        <a:gd name="connsiteY6" fmla="*/ 24070 h 517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5152" h="51790">
                          <a:moveTo>
                            <a:pt x="37052" y="24070"/>
                          </a:moveTo>
                          <a:lnTo>
                            <a:pt x="0" y="27213"/>
                          </a:lnTo>
                          <a:cubicBezTo>
                            <a:pt x="0" y="27213"/>
                            <a:pt x="18479" y="53597"/>
                            <a:pt x="19812" y="51692"/>
                          </a:cubicBezTo>
                          <a:cubicBezTo>
                            <a:pt x="21241" y="49787"/>
                            <a:pt x="38386" y="28642"/>
                            <a:pt x="38386" y="28642"/>
                          </a:cubicBezTo>
                          <a:lnTo>
                            <a:pt x="75152" y="30261"/>
                          </a:lnTo>
                          <a:cubicBezTo>
                            <a:pt x="75152" y="30261"/>
                            <a:pt x="64675" y="-1648"/>
                            <a:pt x="62199" y="67"/>
                          </a:cubicBezTo>
                          <a:cubicBezTo>
                            <a:pt x="59722" y="1781"/>
                            <a:pt x="37052" y="24070"/>
                            <a:pt x="37052" y="24070"/>
                          </a:cubicBezTo>
                          <a:close/>
                        </a:path>
                      </a:pathLst>
                    </a:custGeom>
                    <a:solidFill>
                      <a:srgbClr val="FFD92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54" name="图形 8115"/>
                    <p:cNvGrpSpPr/>
                    <p:nvPr/>
                  </p:nvGrpSpPr>
                  <p:grpSpPr>
                    <a:xfrm>
                      <a:off x="8949444" y="3944383"/>
                      <a:ext cx="182768" cy="171705"/>
                      <a:chOff x="8949444" y="3944383"/>
                      <a:chExt cx="182768" cy="171705"/>
                    </a:xfrm>
                  </p:grpSpPr>
                  <p:sp>
                    <p:nvSpPr>
                      <p:cNvPr id="8355" name="任意多边形: 形状 8354"/>
                      <p:cNvSpPr/>
                      <p:nvPr/>
                    </p:nvSpPr>
                    <p:spPr>
                      <a:xfrm>
                        <a:off x="8949444" y="3979259"/>
                        <a:ext cx="141782" cy="136829"/>
                      </a:xfrm>
                      <a:custGeom>
                        <a:avLst/>
                        <a:gdLst>
                          <a:gd name="connsiteX0" fmla="*/ 4342 w 141782"/>
                          <a:gd name="connsiteY0" fmla="*/ 97536 h 136829"/>
                          <a:gd name="connsiteX1" fmla="*/ 6818 w 141782"/>
                          <a:gd name="connsiteY1" fmla="*/ 25813 h 136829"/>
                          <a:gd name="connsiteX2" fmla="*/ 55586 w 141782"/>
                          <a:gd name="connsiteY2" fmla="*/ 0 h 136829"/>
                          <a:gd name="connsiteX3" fmla="*/ 108736 w 141782"/>
                          <a:gd name="connsiteY3" fmla="*/ 13145 h 136829"/>
                          <a:gd name="connsiteX4" fmla="*/ 136548 w 141782"/>
                          <a:gd name="connsiteY4" fmla="*/ 36767 h 136829"/>
                          <a:gd name="connsiteX5" fmla="*/ 139787 w 141782"/>
                          <a:gd name="connsiteY5" fmla="*/ 88583 h 136829"/>
                          <a:gd name="connsiteX6" fmla="*/ 118927 w 141782"/>
                          <a:gd name="connsiteY6" fmla="*/ 118015 h 136829"/>
                          <a:gd name="connsiteX7" fmla="*/ 119404 w 141782"/>
                          <a:gd name="connsiteY7" fmla="*/ 125063 h 136829"/>
                          <a:gd name="connsiteX8" fmla="*/ 117308 w 141782"/>
                          <a:gd name="connsiteY8" fmla="*/ 125635 h 136829"/>
                          <a:gd name="connsiteX9" fmla="*/ 59777 w 141782"/>
                          <a:gd name="connsiteY9" fmla="*/ 136588 h 136829"/>
                          <a:gd name="connsiteX10" fmla="*/ 35393 w 141782"/>
                          <a:gd name="connsiteY10" fmla="*/ 131445 h 136829"/>
                          <a:gd name="connsiteX11" fmla="*/ 21105 w 141782"/>
                          <a:gd name="connsiteY11" fmla="*/ 123349 h 136829"/>
                          <a:gd name="connsiteX12" fmla="*/ 4342 w 141782"/>
                          <a:gd name="connsiteY12" fmla="*/ 97536 h 1368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41782" h="136829">
                            <a:moveTo>
                              <a:pt x="4342" y="97536"/>
                            </a:moveTo>
                            <a:cubicBezTo>
                              <a:pt x="-6707" y="65437"/>
                              <a:pt x="6818" y="25813"/>
                              <a:pt x="6818" y="25813"/>
                            </a:cubicBezTo>
                            <a:lnTo>
                              <a:pt x="55586" y="0"/>
                            </a:lnTo>
                            <a:cubicBezTo>
                              <a:pt x="55586" y="0"/>
                              <a:pt x="103116" y="11621"/>
                              <a:pt x="108736" y="13145"/>
                            </a:cubicBezTo>
                            <a:cubicBezTo>
                              <a:pt x="114356" y="14669"/>
                              <a:pt x="133501" y="34671"/>
                              <a:pt x="136548" y="36767"/>
                            </a:cubicBezTo>
                            <a:cubicBezTo>
                              <a:pt x="138263" y="37910"/>
                              <a:pt x="145121" y="66580"/>
                              <a:pt x="139787" y="88583"/>
                            </a:cubicBezTo>
                            <a:cubicBezTo>
                              <a:pt x="135501" y="106109"/>
                              <a:pt x="118927" y="118015"/>
                              <a:pt x="118927" y="118015"/>
                            </a:cubicBezTo>
                            <a:lnTo>
                              <a:pt x="119404" y="125063"/>
                            </a:lnTo>
                            <a:cubicBezTo>
                              <a:pt x="118737" y="125254"/>
                              <a:pt x="117975" y="125444"/>
                              <a:pt x="117308" y="125635"/>
                            </a:cubicBezTo>
                            <a:cubicBezTo>
                              <a:pt x="113403" y="127540"/>
                              <a:pt x="89305" y="138589"/>
                              <a:pt x="59777" y="136588"/>
                            </a:cubicBezTo>
                            <a:cubicBezTo>
                              <a:pt x="51586" y="136017"/>
                              <a:pt x="43013" y="134493"/>
                              <a:pt x="35393" y="131445"/>
                            </a:cubicBezTo>
                            <a:cubicBezTo>
                              <a:pt x="30250" y="129350"/>
                              <a:pt x="25392" y="126778"/>
                              <a:pt x="21105" y="123349"/>
                            </a:cubicBezTo>
                            <a:cubicBezTo>
                              <a:pt x="12343" y="116491"/>
                              <a:pt x="7771" y="107633"/>
                              <a:pt x="4342" y="97536"/>
                            </a:cubicBezTo>
                            <a:close/>
                          </a:path>
                        </a:pathLst>
                      </a:custGeom>
                      <a:solidFill>
                        <a:srgbClr val="FF927C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8356" name="图形 8115"/>
                      <p:cNvGrpSpPr/>
                      <p:nvPr/>
                    </p:nvGrpSpPr>
                    <p:grpSpPr>
                      <a:xfrm>
                        <a:off x="8949595" y="3944383"/>
                        <a:ext cx="182617" cy="160319"/>
                        <a:chOff x="8949595" y="3944383"/>
                        <a:chExt cx="182617" cy="160319"/>
                      </a:xfrm>
                    </p:grpSpPr>
                    <p:sp>
                      <p:nvSpPr>
                        <p:cNvPr id="8357" name="任意多边形: 形状 8356"/>
                        <p:cNvSpPr/>
                        <p:nvPr/>
                      </p:nvSpPr>
                      <p:spPr>
                        <a:xfrm>
                          <a:off x="9030832" y="4041550"/>
                          <a:ext cx="11641" cy="16005"/>
                        </a:xfrm>
                        <a:custGeom>
                          <a:avLst/>
                          <a:gdLst>
                            <a:gd name="connsiteX0" fmla="*/ 10 w 11641"/>
                            <a:gd name="connsiteY0" fmla="*/ 7813 h 16005"/>
                            <a:gd name="connsiteX1" fmla="*/ 5535 w 11641"/>
                            <a:gd name="connsiteY1" fmla="*/ 16004 h 16005"/>
                            <a:gd name="connsiteX2" fmla="*/ 11631 w 11641"/>
                            <a:gd name="connsiteY2" fmla="*/ 8194 h 16005"/>
                            <a:gd name="connsiteX3" fmla="*/ 6106 w 11641"/>
                            <a:gd name="connsiteY3" fmla="*/ 2 h 16005"/>
                            <a:gd name="connsiteX4" fmla="*/ 10 w 11641"/>
                            <a:gd name="connsiteY4" fmla="*/ 7813 h 160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1641" h="16005">
                              <a:moveTo>
                                <a:pt x="10" y="7813"/>
                              </a:moveTo>
                              <a:cubicBezTo>
                                <a:pt x="-180" y="12194"/>
                                <a:pt x="2296" y="15909"/>
                                <a:pt x="5535" y="16004"/>
                              </a:cubicBezTo>
                              <a:cubicBezTo>
                                <a:pt x="8773" y="16099"/>
                                <a:pt x="11440" y="12670"/>
                                <a:pt x="11631" y="8194"/>
                              </a:cubicBezTo>
                              <a:cubicBezTo>
                                <a:pt x="11821" y="3717"/>
                                <a:pt x="9250" y="97"/>
                                <a:pt x="6106" y="2"/>
                              </a:cubicBezTo>
                              <a:cubicBezTo>
                                <a:pt x="2868" y="-93"/>
                                <a:pt x="201" y="3336"/>
                                <a:pt x="10" y="78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31C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58" name="任意多边形: 形状 8357"/>
                        <p:cNvSpPr/>
                        <p:nvPr/>
                      </p:nvSpPr>
                      <p:spPr>
                        <a:xfrm>
                          <a:off x="8971492" y="4034978"/>
                          <a:ext cx="11640" cy="16005"/>
                        </a:xfrm>
                        <a:custGeom>
                          <a:avLst/>
                          <a:gdLst>
                            <a:gd name="connsiteX0" fmla="*/ 10 w 11640"/>
                            <a:gd name="connsiteY0" fmla="*/ 7812 h 16005"/>
                            <a:gd name="connsiteX1" fmla="*/ 5534 w 11640"/>
                            <a:gd name="connsiteY1" fmla="*/ 16004 h 16005"/>
                            <a:gd name="connsiteX2" fmla="*/ 11631 w 11640"/>
                            <a:gd name="connsiteY2" fmla="*/ 8194 h 16005"/>
                            <a:gd name="connsiteX3" fmla="*/ 6106 w 11640"/>
                            <a:gd name="connsiteY3" fmla="*/ 2 h 16005"/>
                            <a:gd name="connsiteX4" fmla="*/ 10 w 11640"/>
                            <a:gd name="connsiteY4" fmla="*/ 7812 h 160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1640" h="16005">
                              <a:moveTo>
                                <a:pt x="10" y="7812"/>
                              </a:moveTo>
                              <a:cubicBezTo>
                                <a:pt x="-180" y="12194"/>
                                <a:pt x="2296" y="15909"/>
                                <a:pt x="5534" y="16004"/>
                              </a:cubicBezTo>
                              <a:cubicBezTo>
                                <a:pt x="8773" y="16099"/>
                                <a:pt x="11440" y="12575"/>
                                <a:pt x="11631" y="8194"/>
                              </a:cubicBezTo>
                              <a:cubicBezTo>
                                <a:pt x="11821" y="3812"/>
                                <a:pt x="9345" y="97"/>
                                <a:pt x="6106" y="2"/>
                              </a:cubicBezTo>
                              <a:cubicBezTo>
                                <a:pt x="2963" y="-93"/>
                                <a:pt x="200" y="3431"/>
                                <a:pt x="10" y="781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31C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59" name="任意多边形: 形状 8358"/>
                        <p:cNvSpPr/>
                        <p:nvPr/>
                      </p:nvSpPr>
                      <p:spPr>
                        <a:xfrm>
                          <a:off x="8983027" y="4063269"/>
                          <a:ext cx="56769" cy="33158"/>
                        </a:xfrm>
                        <a:custGeom>
                          <a:avLst/>
                          <a:gdLst>
                            <a:gd name="connsiteX0" fmla="*/ 56769 w 56769"/>
                            <a:gd name="connsiteY0" fmla="*/ 8382 h 33158"/>
                            <a:gd name="connsiteX1" fmla="*/ 0 w 56769"/>
                            <a:gd name="connsiteY1" fmla="*/ 0 h 33158"/>
                            <a:gd name="connsiteX2" fmla="*/ 27718 w 56769"/>
                            <a:gd name="connsiteY2" fmla="*/ 33052 h 33158"/>
                            <a:gd name="connsiteX3" fmla="*/ 56769 w 56769"/>
                            <a:gd name="connsiteY3" fmla="*/ 8382 h 331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6769" h="33158">
                              <a:moveTo>
                                <a:pt x="56769" y="8382"/>
                              </a:moveTo>
                              <a:cubicBezTo>
                                <a:pt x="54864" y="7620"/>
                                <a:pt x="0" y="0"/>
                                <a:pt x="0" y="0"/>
                              </a:cubicBezTo>
                              <a:cubicBezTo>
                                <a:pt x="0" y="0"/>
                                <a:pt x="4001" y="30956"/>
                                <a:pt x="27718" y="33052"/>
                              </a:cubicBezTo>
                              <a:cubicBezTo>
                                <a:pt x="51435" y="35052"/>
                                <a:pt x="56769" y="8382"/>
                                <a:pt x="56769" y="838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46062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60" name="任意多边形: 形状 8359"/>
                        <p:cNvSpPr/>
                        <p:nvPr/>
                      </p:nvSpPr>
                      <p:spPr>
                        <a:xfrm>
                          <a:off x="8949595" y="3944383"/>
                          <a:ext cx="182617" cy="160319"/>
                        </a:xfrm>
                        <a:custGeom>
                          <a:avLst/>
                          <a:gdLst>
                            <a:gd name="connsiteX0" fmla="*/ 0 w 182617"/>
                            <a:gd name="connsiteY0" fmla="*/ 67356 h 160319"/>
                            <a:gd name="connsiteX1" fmla="*/ 115252 w 182617"/>
                            <a:gd name="connsiteY1" fmla="*/ 77643 h 160319"/>
                            <a:gd name="connsiteX2" fmla="*/ 114395 w 182617"/>
                            <a:gd name="connsiteY2" fmla="*/ 105646 h 160319"/>
                            <a:gd name="connsiteX3" fmla="*/ 132683 w 182617"/>
                            <a:gd name="connsiteY3" fmla="*/ 99931 h 160319"/>
                            <a:gd name="connsiteX4" fmla="*/ 114681 w 182617"/>
                            <a:gd name="connsiteY4" fmla="*/ 131554 h 160319"/>
                            <a:gd name="connsiteX5" fmla="*/ 117634 w 182617"/>
                            <a:gd name="connsiteY5" fmla="*/ 160320 h 160319"/>
                            <a:gd name="connsiteX6" fmla="*/ 180404 w 182617"/>
                            <a:gd name="connsiteY6" fmla="*/ 103932 h 160319"/>
                            <a:gd name="connsiteX7" fmla="*/ 113442 w 182617"/>
                            <a:gd name="connsiteY7" fmla="*/ 3919 h 160319"/>
                            <a:gd name="connsiteX8" fmla="*/ 0 w 182617"/>
                            <a:gd name="connsiteY8" fmla="*/ 67356 h 1603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82617" h="160319">
                              <a:moveTo>
                                <a:pt x="0" y="67356"/>
                              </a:moveTo>
                              <a:lnTo>
                                <a:pt x="115252" y="77643"/>
                              </a:lnTo>
                              <a:lnTo>
                                <a:pt x="114395" y="105646"/>
                              </a:lnTo>
                              <a:cubicBezTo>
                                <a:pt x="114395" y="105646"/>
                                <a:pt x="124301" y="91168"/>
                                <a:pt x="132683" y="99931"/>
                              </a:cubicBezTo>
                              <a:cubicBezTo>
                                <a:pt x="141160" y="108599"/>
                                <a:pt x="130302" y="131554"/>
                                <a:pt x="114681" y="131554"/>
                              </a:cubicBezTo>
                              <a:lnTo>
                                <a:pt x="117634" y="160320"/>
                              </a:lnTo>
                              <a:cubicBezTo>
                                <a:pt x="117634" y="160320"/>
                                <a:pt x="169926" y="152700"/>
                                <a:pt x="180404" y="103932"/>
                              </a:cubicBezTo>
                              <a:cubicBezTo>
                                <a:pt x="190785" y="55164"/>
                                <a:pt x="164020" y="17064"/>
                                <a:pt x="113442" y="3919"/>
                              </a:cubicBezTo>
                              <a:cubicBezTo>
                                <a:pt x="62865" y="-9320"/>
                                <a:pt x="2571" y="10777"/>
                                <a:pt x="0" y="6735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31C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361" name="任意多边形: 形状 8360"/>
                    <p:cNvSpPr/>
                    <p:nvPr/>
                  </p:nvSpPr>
                  <p:spPr>
                    <a:xfrm>
                      <a:off x="9092926" y="3954684"/>
                      <a:ext cx="54872" cy="75152"/>
                    </a:xfrm>
                    <a:custGeom>
                      <a:avLst/>
                      <a:gdLst>
                        <a:gd name="connsiteX0" fmla="*/ 28880 w 54872"/>
                        <a:gd name="connsiteY0" fmla="*/ 36766 h 75152"/>
                        <a:gd name="connsiteX1" fmla="*/ 22974 w 54872"/>
                        <a:gd name="connsiteY1" fmla="*/ 0 h 75152"/>
                        <a:gd name="connsiteX2" fmla="*/ 115 w 54872"/>
                        <a:gd name="connsiteY2" fmla="*/ 21622 h 75152"/>
                        <a:gd name="connsiteX3" fmla="*/ 24499 w 54872"/>
                        <a:gd name="connsiteY3" fmla="*/ 38386 h 75152"/>
                        <a:gd name="connsiteX4" fmla="*/ 25641 w 54872"/>
                        <a:gd name="connsiteY4" fmla="*/ 75152 h 75152"/>
                        <a:gd name="connsiteX5" fmla="*/ 54788 w 54872"/>
                        <a:gd name="connsiteY5" fmla="*/ 60007 h 75152"/>
                        <a:gd name="connsiteX6" fmla="*/ 28880 w 54872"/>
                        <a:gd name="connsiteY6" fmla="*/ 36766 h 751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4872" h="75152">
                          <a:moveTo>
                            <a:pt x="28880" y="36766"/>
                          </a:moveTo>
                          <a:lnTo>
                            <a:pt x="22974" y="0"/>
                          </a:lnTo>
                          <a:cubicBezTo>
                            <a:pt x="22974" y="0"/>
                            <a:pt x="-1886" y="20383"/>
                            <a:pt x="115" y="21622"/>
                          </a:cubicBezTo>
                          <a:cubicBezTo>
                            <a:pt x="2114" y="22860"/>
                            <a:pt x="24499" y="38386"/>
                            <a:pt x="24499" y="38386"/>
                          </a:cubicBezTo>
                          <a:lnTo>
                            <a:pt x="25641" y="75152"/>
                          </a:lnTo>
                          <a:cubicBezTo>
                            <a:pt x="25641" y="75152"/>
                            <a:pt x="56693" y="62294"/>
                            <a:pt x="54788" y="60007"/>
                          </a:cubicBezTo>
                          <a:cubicBezTo>
                            <a:pt x="52788" y="57817"/>
                            <a:pt x="28880" y="36766"/>
                            <a:pt x="28880" y="36766"/>
                          </a:cubicBezTo>
                          <a:close/>
                        </a:path>
                      </a:pathLst>
                    </a:custGeom>
                    <a:solidFill>
                      <a:srgbClr val="FFD92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362" name="任意多边形: 形状 8361"/>
                <p:cNvSpPr/>
                <p:nvPr/>
              </p:nvSpPr>
              <p:spPr>
                <a:xfrm>
                  <a:off x="8999783" y="4039565"/>
                  <a:ext cx="4327" cy="19144"/>
                </a:xfrm>
                <a:custGeom>
                  <a:avLst/>
                  <a:gdLst>
                    <a:gd name="connsiteX0" fmla="*/ 3342 w 4327"/>
                    <a:gd name="connsiteY0" fmla="*/ 1416 h 19144"/>
                    <a:gd name="connsiteX1" fmla="*/ 4294 w 4327"/>
                    <a:gd name="connsiteY1" fmla="*/ 17989 h 19144"/>
                    <a:gd name="connsiteX2" fmla="*/ 1627 w 4327"/>
                    <a:gd name="connsiteY2" fmla="*/ 18085 h 19144"/>
                    <a:gd name="connsiteX3" fmla="*/ 8 w 4327"/>
                    <a:gd name="connsiteY3" fmla="*/ 1987 h 19144"/>
                    <a:gd name="connsiteX4" fmla="*/ 3342 w 4327"/>
                    <a:gd name="connsiteY4" fmla="*/ 1416 h 19144"/>
                    <a:gd name="connsiteX5" fmla="*/ 3342 w 4327"/>
                    <a:gd name="connsiteY5" fmla="*/ 1416 h 19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27" h="19144">
                      <a:moveTo>
                        <a:pt x="3342" y="1416"/>
                      </a:moveTo>
                      <a:cubicBezTo>
                        <a:pt x="3818" y="6940"/>
                        <a:pt x="4485" y="12370"/>
                        <a:pt x="4294" y="17989"/>
                      </a:cubicBezTo>
                      <a:cubicBezTo>
                        <a:pt x="4294" y="19609"/>
                        <a:pt x="1913" y="19418"/>
                        <a:pt x="1627" y="18085"/>
                      </a:cubicBezTo>
                      <a:cubicBezTo>
                        <a:pt x="484" y="12751"/>
                        <a:pt x="579" y="7321"/>
                        <a:pt x="8" y="1987"/>
                      </a:cubicBezTo>
                      <a:cubicBezTo>
                        <a:pt x="-182" y="-299"/>
                        <a:pt x="3151" y="-775"/>
                        <a:pt x="3342" y="1416"/>
                      </a:cubicBezTo>
                      <a:lnTo>
                        <a:pt x="3342" y="1416"/>
                      </a:lnTo>
                      <a:close/>
                    </a:path>
                  </a:pathLst>
                </a:custGeom>
                <a:solidFill>
                  <a:srgbClr val="231C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63" name="图形 8115"/>
              <p:cNvGrpSpPr/>
              <p:nvPr/>
            </p:nvGrpSpPr>
            <p:grpSpPr>
              <a:xfrm>
                <a:off x="8720518" y="3691604"/>
                <a:ext cx="206501" cy="229076"/>
                <a:chOff x="8720518" y="3691604"/>
                <a:chExt cx="206501" cy="229076"/>
              </a:xfrm>
            </p:grpSpPr>
            <p:sp>
              <p:nvSpPr>
                <p:cNvPr id="8364" name="任意多边形: 形状 8363"/>
                <p:cNvSpPr/>
                <p:nvPr/>
              </p:nvSpPr>
              <p:spPr>
                <a:xfrm>
                  <a:off x="8720518" y="3691604"/>
                  <a:ext cx="206501" cy="229076"/>
                </a:xfrm>
                <a:custGeom>
                  <a:avLst/>
                  <a:gdLst>
                    <a:gd name="connsiteX0" fmla="*/ 147924 w 206501"/>
                    <a:gd name="connsiteY0" fmla="*/ 229076 h 229076"/>
                    <a:gd name="connsiteX1" fmla="*/ 0 w 206501"/>
                    <a:gd name="connsiteY1" fmla="*/ 180308 h 229076"/>
                    <a:gd name="connsiteX2" fmla="*/ 44387 w 206501"/>
                    <a:gd name="connsiteY2" fmla="*/ 0 h 229076"/>
                    <a:gd name="connsiteX3" fmla="*/ 206502 w 206501"/>
                    <a:gd name="connsiteY3" fmla="*/ 44958 h 229076"/>
                    <a:gd name="connsiteX4" fmla="*/ 147924 w 206501"/>
                    <a:gd name="connsiteY4" fmla="*/ 229076 h 229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6501" h="229076">
                      <a:moveTo>
                        <a:pt x="147924" y="229076"/>
                      </a:moveTo>
                      <a:cubicBezTo>
                        <a:pt x="145256" y="228600"/>
                        <a:pt x="0" y="180308"/>
                        <a:pt x="0" y="180308"/>
                      </a:cubicBezTo>
                      <a:lnTo>
                        <a:pt x="44387" y="0"/>
                      </a:lnTo>
                      <a:lnTo>
                        <a:pt x="206502" y="44958"/>
                      </a:lnTo>
                      <a:lnTo>
                        <a:pt x="147924" y="22907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365" name="图形 8115"/>
                <p:cNvGrpSpPr/>
                <p:nvPr/>
              </p:nvGrpSpPr>
              <p:grpSpPr>
                <a:xfrm>
                  <a:off x="8751189" y="3701319"/>
                  <a:ext cx="144017" cy="210312"/>
                  <a:chOff x="8751189" y="3701319"/>
                  <a:chExt cx="144017" cy="210312"/>
                </a:xfrm>
                <a:solidFill>
                  <a:srgbClr val="E14786"/>
                </a:solidFill>
              </p:grpSpPr>
              <p:sp>
                <p:nvSpPr>
                  <p:cNvPr id="8366" name="任意多边形: 形状 8365"/>
                  <p:cNvSpPr/>
                  <p:nvPr/>
                </p:nvSpPr>
                <p:spPr>
                  <a:xfrm>
                    <a:off x="8836532" y="3726846"/>
                    <a:ext cx="58674" cy="184785"/>
                  </a:xfrm>
                  <a:custGeom>
                    <a:avLst/>
                    <a:gdLst>
                      <a:gd name="connsiteX0" fmla="*/ 0 w 58674"/>
                      <a:gd name="connsiteY0" fmla="*/ 183547 h 184785"/>
                      <a:gd name="connsiteX1" fmla="*/ 55341 w 58674"/>
                      <a:gd name="connsiteY1" fmla="*/ 0 h 184785"/>
                      <a:gd name="connsiteX2" fmla="*/ 58674 w 58674"/>
                      <a:gd name="connsiteY2" fmla="*/ 953 h 184785"/>
                      <a:gd name="connsiteX3" fmla="*/ 3810 w 58674"/>
                      <a:gd name="connsiteY3" fmla="*/ 184785 h 184785"/>
                      <a:gd name="connsiteX4" fmla="*/ 0 w 58674"/>
                      <a:gd name="connsiteY4" fmla="*/ 183547 h 184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674" h="184785">
                        <a:moveTo>
                          <a:pt x="0" y="183547"/>
                        </a:moveTo>
                        <a:cubicBezTo>
                          <a:pt x="19431" y="122682"/>
                          <a:pt x="38100" y="61532"/>
                          <a:pt x="55341" y="0"/>
                        </a:cubicBezTo>
                        <a:lnTo>
                          <a:pt x="58674" y="953"/>
                        </a:lnTo>
                        <a:cubicBezTo>
                          <a:pt x="41053" y="62389"/>
                          <a:pt x="23622" y="124016"/>
                          <a:pt x="3810" y="184785"/>
                        </a:cubicBezTo>
                        <a:cubicBezTo>
                          <a:pt x="2572" y="184404"/>
                          <a:pt x="1238" y="183928"/>
                          <a:pt x="0" y="183547"/>
                        </a:cubicBezTo>
                        <a:close/>
                      </a:path>
                    </a:pathLst>
                  </a:custGeom>
                  <a:solidFill>
                    <a:srgbClr val="E1478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67" name="任意多边形: 形状 8366"/>
                  <p:cNvSpPr/>
                  <p:nvPr/>
                </p:nvSpPr>
                <p:spPr>
                  <a:xfrm>
                    <a:off x="8809101" y="3718083"/>
                    <a:ext cx="54292" cy="184499"/>
                  </a:xfrm>
                  <a:custGeom>
                    <a:avLst/>
                    <a:gdLst>
                      <a:gd name="connsiteX0" fmla="*/ 0 w 54292"/>
                      <a:gd name="connsiteY0" fmla="*/ 183261 h 184499"/>
                      <a:gd name="connsiteX1" fmla="*/ 51149 w 54292"/>
                      <a:gd name="connsiteY1" fmla="*/ 0 h 184499"/>
                      <a:gd name="connsiteX2" fmla="*/ 54292 w 54292"/>
                      <a:gd name="connsiteY2" fmla="*/ 857 h 184499"/>
                      <a:gd name="connsiteX3" fmla="*/ 3714 w 54292"/>
                      <a:gd name="connsiteY3" fmla="*/ 184499 h 184499"/>
                      <a:gd name="connsiteX4" fmla="*/ 0 w 54292"/>
                      <a:gd name="connsiteY4" fmla="*/ 183261 h 184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292" h="184499">
                        <a:moveTo>
                          <a:pt x="0" y="183261"/>
                        </a:moveTo>
                        <a:cubicBezTo>
                          <a:pt x="16192" y="121920"/>
                          <a:pt x="33432" y="60960"/>
                          <a:pt x="51149" y="0"/>
                        </a:cubicBezTo>
                        <a:lnTo>
                          <a:pt x="54292" y="857"/>
                        </a:lnTo>
                        <a:cubicBezTo>
                          <a:pt x="35623" y="61436"/>
                          <a:pt x="19621" y="123063"/>
                          <a:pt x="3714" y="184499"/>
                        </a:cubicBezTo>
                        <a:cubicBezTo>
                          <a:pt x="2476" y="184118"/>
                          <a:pt x="1238" y="183642"/>
                          <a:pt x="0" y="183261"/>
                        </a:cubicBezTo>
                        <a:close/>
                      </a:path>
                    </a:pathLst>
                  </a:custGeom>
                  <a:solidFill>
                    <a:srgbClr val="E1478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68" name="任意多边形: 形状 8367"/>
                  <p:cNvSpPr/>
                  <p:nvPr/>
                </p:nvSpPr>
                <p:spPr>
                  <a:xfrm>
                    <a:off x="8784526" y="3710463"/>
                    <a:ext cx="52196" cy="184118"/>
                  </a:xfrm>
                  <a:custGeom>
                    <a:avLst/>
                    <a:gdLst>
                      <a:gd name="connsiteX0" fmla="*/ 0 w 52196"/>
                      <a:gd name="connsiteY0" fmla="*/ 182785 h 184118"/>
                      <a:gd name="connsiteX1" fmla="*/ 48006 w 52196"/>
                      <a:gd name="connsiteY1" fmla="*/ 0 h 184118"/>
                      <a:gd name="connsiteX2" fmla="*/ 52197 w 52196"/>
                      <a:gd name="connsiteY2" fmla="*/ 1143 h 184118"/>
                      <a:gd name="connsiteX3" fmla="*/ 3905 w 52196"/>
                      <a:gd name="connsiteY3" fmla="*/ 184118 h 184118"/>
                      <a:gd name="connsiteX4" fmla="*/ 0 w 52196"/>
                      <a:gd name="connsiteY4" fmla="*/ 182785 h 184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6" h="184118">
                        <a:moveTo>
                          <a:pt x="0" y="182785"/>
                        </a:moveTo>
                        <a:cubicBezTo>
                          <a:pt x="14668" y="121539"/>
                          <a:pt x="30956" y="60674"/>
                          <a:pt x="48006" y="0"/>
                        </a:cubicBezTo>
                        <a:lnTo>
                          <a:pt x="52197" y="1143"/>
                        </a:lnTo>
                        <a:cubicBezTo>
                          <a:pt x="34766" y="61722"/>
                          <a:pt x="19050" y="122873"/>
                          <a:pt x="3905" y="184118"/>
                        </a:cubicBezTo>
                        <a:cubicBezTo>
                          <a:pt x="2667" y="183642"/>
                          <a:pt x="1334" y="183166"/>
                          <a:pt x="0" y="182785"/>
                        </a:cubicBezTo>
                        <a:close/>
                      </a:path>
                    </a:pathLst>
                  </a:custGeom>
                  <a:solidFill>
                    <a:srgbClr val="E1478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69" name="任意多边形: 形状 8368"/>
                  <p:cNvSpPr/>
                  <p:nvPr/>
                </p:nvSpPr>
                <p:spPr>
                  <a:xfrm>
                    <a:off x="8751189" y="3701319"/>
                    <a:ext cx="52482" cy="182308"/>
                  </a:xfrm>
                  <a:custGeom>
                    <a:avLst/>
                    <a:gdLst>
                      <a:gd name="connsiteX0" fmla="*/ 0 w 52482"/>
                      <a:gd name="connsiteY0" fmla="*/ 180785 h 182308"/>
                      <a:gd name="connsiteX1" fmla="*/ 48863 w 52482"/>
                      <a:gd name="connsiteY1" fmla="*/ 0 h 182308"/>
                      <a:gd name="connsiteX2" fmla="*/ 52483 w 52482"/>
                      <a:gd name="connsiteY2" fmla="*/ 1048 h 182308"/>
                      <a:gd name="connsiteX3" fmla="*/ 4572 w 52482"/>
                      <a:gd name="connsiteY3" fmla="*/ 182309 h 182308"/>
                      <a:gd name="connsiteX4" fmla="*/ 0 w 52482"/>
                      <a:gd name="connsiteY4" fmla="*/ 180785 h 182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482" h="182308">
                        <a:moveTo>
                          <a:pt x="0" y="180785"/>
                        </a:moveTo>
                        <a:cubicBezTo>
                          <a:pt x="16287" y="120491"/>
                          <a:pt x="31052" y="59817"/>
                          <a:pt x="48863" y="0"/>
                        </a:cubicBezTo>
                        <a:lnTo>
                          <a:pt x="52483" y="1048"/>
                        </a:lnTo>
                        <a:cubicBezTo>
                          <a:pt x="34766" y="60960"/>
                          <a:pt x="21907" y="122301"/>
                          <a:pt x="4572" y="182309"/>
                        </a:cubicBezTo>
                        <a:cubicBezTo>
                          <a:pt x="3048" y="181832"/>
                          <a:pt x="1524" y="181356"/>
                          <a:pt x="0" y="180785"/>
                        </a:cubicBezTo>
                        <a:close/>
                      </a:path>
                    </a:pathLst>
                  </a:custGeom>
                  <a:solidFill>
                    <a:srgbClr val="E1478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8172" name="任意多边形: 形状 8171"/>
            <p:cNvSpPr/>
            <p:nvPr/>
          </p:nvSpPr>
          <p:spPr>
            <a:xfrm>
              <a:off x="4878" y="7009"/>
              <a:ext cx="8975" cy="441"/>
            </a:xfrm>
            <a:custGeom>
              <a:avLst/>
              <a:gdLst>
                <a:gd name="connsiteX0" fmla="*/ 0 w 5699283"/>
                <a:gd name="connsiteY0" fmla="*/ 165068 h 280320"/>
                <a:gd name="connsiteX1" fmla="*/ 0 w 5699283"/>
                <a:gd name="connsiteY1" fmla="*/ 280321 h 280320"/>
                <a:gd name="connsiteX2" fmla="*/ 5699284 w 5699283"/>
                <a:gd name="connsiteY2" fmla="*/ 280321 h 280320"/>
                <a:gd name="connsiteX3" fmla="*/ 5699284 w 5699283"/>
                <a:gd name="connsiteY3" fmla="*/ 153257 h 280320"/>
                <a:gd name="connsiteX4" fmla="*/ 2887980 w 5699283"/>
                <a:gd name="connsiteY4" fmla="*/ 0 h 280320"/>
                <a:gd name="connsiteX5" fmla="*/ 0 w 5699283"/>
                <a:gd name="connsiteY5" fmla="*/ 165068 h 28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99283" h="280320">
                  <a:moveTo>
                    <a:pt x="0" y="165068"/>
                  </a:moveTo>
                  <a:lnTo>
                    <a:pt x="0" y="280321"/>
                  </a:lnTo>
                  <a:lnTo>
                    <a:pt x="5699284" y="280321"/>
                  </a:lnTo>
                  <a:lnTo>
                    <a:pt x="5699284" y="153257"/>
                  </a:lnTo>
                  <a:cubicBezTo>
                    <a:pt x="5071015" y="60484"/>
                    <a:pt x="4045934" y="0"/>
                    <a:pt x="2887980" y="0"/>
                  </a:cubicBezTo>
                  <a:cubicBezTo>
                    <a:pt x="1681639" y="0"/>
                    <a:pt x="619506" y="65627"/>
                    <a:pt x="0" y="165068"/>
                  </a:cubicBezTo>
                  <a:close/>
                </a:path>
              </a:pathLst>
            </a:custGeom>
            <a:solidFill>
              <a:srgbClr val="6BC6A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6930390" y="2112645"/>
            <a:ext cx="4569460" cy="651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n w="15875">
                  <a:solidFill>
                    <a:srgbClr val="137B5A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汉仪超粗圆简" panose="02010600000101010101" charset="-122"/>
              </a:rPr>
              <a:t>王东的身高是多少?</a:t>
            </a:r>
          </a:p>
        </p:txBody>
      </p:sp>
      <p:sp>
        <p:nvSpPr>
          <p:cNvPr id="9" name="矩形 8"/>
          <p:cNvSpPr/>
          <p:nvPr/>
        </p:nvSpPr>
        <p:spPr>
          <a:xfrm>
            <a:off x="6745605" y="2759710"/>
            <a:ext cx="5205730" cy="610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n w="15875">
                  <a:solidFill>
                    <a:srgbClr val="137B5A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汉仪超粗圆简" panose="02010600000101010101" charset="-122"/>
              </a:rPr>
              <a:t>如果用米作单位怎么表示?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295525" y="2918460"/>
            <a:ext cx="4785360" cy="2743200"/>
            <a:chOff x="3615" y="4596"/>
            <a:chExt cx="7536" cy="432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32181" t="-535"/>
            <a:stretch>
              <a:fillRect/>
            </a:stretch>
          </p:blipFill>
          <p:spPr>
            <a:xfrm>
              <a:off x="3615" y="4596"/>
              <a:ext cx="7390" cy="4321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8075" y="4887"/>
              <a:ext cx="3077" cy="1350"/>
              <a:chOff x="8963" y="5944"/>
              <a:chExt cx="3077" cy="1233"/>
            </a:xfrm>
          </p:grpSpPr>
          <p:sp>
            <p:nvSpPr>
              <p:cNvPr id="11" name="圆角矩形标注 10"/>
              <p:cNvSpPr/>
              <p:nvPr/>
            </p:nvSpPr>
            <p:spPr>
              <a:xfrm>
                <a:off x="8963" y="5963"/>
                <a:ext cx="3077" cy="1214"/>
              </a:xfrm>
              <a:prstGeom prst="wedgeRoundRectCallout">
                <a:avLst>
                  <a:gd name="adj1" fmla="val -67874"/>
                  <a:gd name="adj2" fmla="val 35255"/>
                  <a:gd name="adj3" fmla="val 16667"/>
                </a:avLst>
              </a:prstGeom>
              <a:ln w="5715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9419" y="5944"/>
                <a:ext cx="2356" cy="11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solidFill>
                      <a:srgbClr val="FF0000"/>
                    </a:solidFill>
                  </a:rPr>
                  <a:t>王东身高</a:t>
                </a:r>
                <a:r>
                  <a:rPr lang="en-US" altLang="zh-CN" sz="2400" b="1">
                    <a:solidFill>
                      <a:srgbClr val="FF0000"/>
                    </a:solidFill>
                  </a:rPr>
                  <a:t>1</a:t>
                </a:r>
                <a:r>
                  <a:rPr lang="zh-CN" altLang="en-US" sz="2400" b="1">
                    <a:solidFill>
                      <a:srgbClr val="FF0000"/>
                    </a:solidFill>
                  </a:rPr>
                  <a:t>米</a:t>
                </a:r>
                <a:r>
                  <a:rPr lang="en-US" altLang="zh-CN" sz="2400" b="1">
                    <a:solidFill>
                      <a:srgbClr val="FF0000"/>
                    </a:solidFill>
                  </a:rPr>
                  <a:t>3</a:t>
                </a:r>
                <a:r>
                  <a:rPr lang="zh-CN" altLang="en-US" sz="2400" b="1">
                    <a:solidFill>
                      <a:srgbClr val="FF0000"/>
                    </a:solidFill>
                  </a:rPr>
                  <a:t>分米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867818" y="4176353"/>
            <a:ext cx="697039" cy="231835"/>
          </a:xfrm>
          <a:prstGeom prst="rect">
            <a:avLst/>
          </a:prstGeom>
          <a:solidFill>
            <a:srgbClr val="33CC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5277201" y="2660401"/>
            <a:ext cx="5595209" cy="549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90575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indent="0" eaLnBrk="1" hangingPunct="1">
              <a:lnSpc>
                <a:spcPct val="110000"/>
              </a:lnSpc>
            </a:pPr>
            <a:r>
              <a:rPr lang="zh-CN" altLang="en-US" sz="2710" b="0" dirty="0">
                <a:latin typeface="楷体" panose="02010609060101010101" charset="-122"/>
                <a:ea typeface="楷体" panose="02010609060101010101" charset="-122"/>
              </a:rPr>
              <a:t>把</a:t>
            </a:r>
            <a:r>
              <a:rPr lang="en-US" altLang="zh-CN" sz="2710" b="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710" b="0" dirty="0">
                <a:latin typeface="楷体" panose="02010609060101010101" charset="-122"/>
                <a:ea typeface="楷体" panose="02010609060101010101" charset="-122"/>
              </a:rPr>
              <a:t>米平均</a:t>
            </a:r>
            <a:r>
              <a:rPr lang="zh-CN" altLang="en-US" sz="2710" b="0" dirty="0" smtClean="0">
                <a:latin typeface="楷体" panose="02010609060101010101" charset="-122"/>
                <a:ea typeface="楷体" panose="02010609060101010101" charset="-122"/>
              </a:rPr>
              <a:t>分成</a:t>
            </a:r>
            <a:r>
              <a:rPr lang="en-US" altLang="zh-CN" sz="2710" b="0" dirty="0" smtClean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710" b="0" dirty="0" smtClean="0">
                <a:latin typeface="楷体" panose="02010609060101010101" charset="-122"/>
                <a:ea typeface="楷体" panose="02010609060101010101" charset="-122"/>
              </a:rPr>
              <a:t>份</a:t>
            </a:r>
            <a:r>
              <a:rPr lang="zh-CN" altLang="en-US" sz="2710" b="0" dirty="0">
                <a:latin typeface="楷体" panose="02010609060101010101" charset="-122"/>
                <a:ea typeface="楷体" panose="02010609060101010101" charset="-122"/>
              </a:rPr>
              <a:t>，每份</a:t>
            </a:r>
            <a:r>
              <a:rPr lang="zh-CN" altLang="en-US" sz="2710" b="0" dirty="0" smtClean="0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sz="2710" b="0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710" b="0" dirty="0" smtClean="0">
                <a:latin typeface="楷体" panose="02010609060101010101" charset="-122"/>
                <a:ea typeface="楷体" panose="02010609060101010101" charset="-122"/>
              </a:rPr>
              <a:t>分米</a:t>
            </a:r>
            <a:r>
              <a:rPr lang="zh-CN" altLang="en-US" sz="2710" b="0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8" name="左大括号 7"/>
          <p:cNvSpPr/>
          <p:nvPr/>
        </p:nvSpPr>
        <p:spPr bwMode="auto">
          <a:xfrm rot="5400000" flipV="1">
            <a:off x="8184893" y="329591"/>
            <a:ext cx="328560" cy="6962710"/>
          </a:xfrm>
          <a:prstGeom prst="leftBrace">
            <a:avLst>
              <a:gd name="adj1" fmla="val 103785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grpSp>
        <p:nvGrpSpPr>
          <p:cNvPr id="9" name="组合 49"/>
          <p:cNvGrpSpPr/>
          <p:nvPr/>
        </p:nvGrpSpPr>
        <p:grpSpPr bwMode="auto">
          <a:xfrm>
            <a:off x="4867818" y="4176353"/>
            <a:ext cx="6962710" cy="231835"/>
            <a:chOff x="1136650" y="2285388"/>
            <a:chExt cx="7200000" cy="18000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136650" y="2465388"/>
              <a:ext cx="7200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136650" y="2285388"/>
              <a:ext cx="0" cy="1800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336650" y="2285388"/>
              <a:ext cx="0" cy="1800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50"/>
          <p:cNvSpPr>
            <a:spLocks noChangeArrowheads="1"/>
          </p:cNvSpPr>
          <p:nvPr/>
        </p:nvSpPr>
        <p:spPr bwMode="auto">
          <a:xfrm>
            <a:off x="8010634" y="3205259"/>
            <a:ext cx="935014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32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32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米</a:t>
            </a:r>
            <a:endParaRPr lang="zh-CN" altLang="en-US" sz="232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4792331" y="4488272"/>
            <a:ext cx="1314240" cy="813152"/>
            <a:chOff x="1202157" y="2555411"/>
            <a:chExt cx="1359296" cy="630843"/>
          </a:xfrm>
        </p:grpSpPr>
        <p:cxnSp>
          <p:nvCxnSpPr>
            <p:cNvPr id="15" name="直接箭头连接符 14"/>
            <p:cNvCxnSpPr/>
            <p:nvPr/>
          </p:nvCxnSpPr>
          <p:spPr>
            <a:xfrm>
              <a:off x="1703649" y="2555411"/>
              <a:ext cx="0" cy="360904"/>
            </a:xfrm>
            <a:prstGeom prst="straightConnector1">
              <a:avLst/>
            </a:prstGeom>
            <a:ln w="19050">
              <a:solidFill>
                <a:srgbClr val="0066CC"/>
              </a:solidFill>
              <a:headEnd type="triangle" w="lg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52"/>
            <p:cNvSpPr>
              <a:spLocks noChangeArrowheads="1"/>
            </p:cNvSpPr>
            <p:nvPr/>
          </p:nvSpPr>
          <p:spPr bwMode="auto">
            <a:xfrm>
              <a:off x="1202157" y="2838948"/>
              <a:ext cx="1359296" cy="347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32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32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分米</a:t>
              </a:r>
              <a:endParaRPr lang="zh-CN" altLang="en-US" sz="232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5564857" y="4176353"/>
            <a:ext cx="0" cy="23183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260361" y="4176353"/>
            <a:ext cx="0" cy="23183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957399" y="4176353"/>
            <a:ext cx="0" cy="23183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652902" y="4176353"/>
            <a:ext cx="0" cy="23183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349941" y="4176353"/>
            <a:ext cx="0" cy="23183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045444" y="4176353"/>
            <a:ext cx="0" cy="23183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742483" y="4176353"/>
            <a:ext cx="0" cy="23183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0437986" y="4176353"/>
            <a:ext cx="0" cy="23183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135024" y="4176353"/>
            <a:ext cx="0" cy="23183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114"/>
          <p:cNvGrpSpPr/>
          <p:nvPr/>
        </p:nvGrpSpPr>
        <p:grpSpPr bwMode="auto">
          <a:xfrm>
            <a:off x="7138015" y="5284270"/>
            <a:ext cx="2983140" cy="803910"/>
            <a:chOff x="1160965" y="1237616"/>
            <a:chExt cx="3084486" cy="623597"/>
          </a:xfrm>
        </p:grpSpPr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>
              <a:off x="1160965" y="1237616"/>
              <a:ext cx="2825727" cy="623423"/>
            </a:xfrm>
            <a:prstGeom prst="wedgeRoundRectCallout">
              <a:avLst>
                <a:gd name="adj1" fmla="val 57509"/>
                <a:gd name="adj2" fmla="val -3210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endParaRPr lang="en-US" altLang="zh-CN" sz="3095">
                <a:solidFill>
                  <a:srgbClr val="1C1C1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grpSp>
          <p:nvGrpSpPr>
            <p:cNvPr id="30" name="组合 116"/>
            <p:cNvGrpSpPr/>
            <p:nvPr/>
          </p:nvGrpSpPr>
          <p:grpSpPr bwMode="auto">
            <a:xfrm>
              <a:off x="1248771" y="1237616"/>
              <a:ext cx="2996680" cy="623597"/>
              <a:chOff x="2015467" y="437539"/>
              <a:chExt cx="2996680" cy="623597"/>
            </a:xfrm>
          </p:grpSpPr>
          <p:sp>
            <p:nvSpPr>
              <p:cNvPr id="31" name="TextBox 10"/>
              <p:cNvSpPr txBox="1">
                <a:spLocks noChangeArrowheads="1"/>
              </p:cNvSpPr>
              <p:nvPr/>
            </p:nvSpPr>
            <p:spPr bwMode="auto">
              <a:xfrm>
                <a:off x="2015467" y="576077"/>
                <a:ext cx="2996680" cy="34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r>
                  <a:rPr lang="en-US" altLang="zh-CN" sz="2320" b="0" dirty="0" smtClean="0"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r>
                  <a:rPr lang="zh-CN" altLang="en-US" sz="2320" b="0" dirty="0" smtClean="0">
                    <a:latin typeface="楷体" panose="02010609060101010101" charset="-122"/>
                    <a:ea typeface="楷体" panose="02010609060101010101" charset="-122"/>
                  </a:rPr>
                  <a:t>分米是</a:t>
                </a:r>
                <a:r>
                  <a:rPr lang="en-US" altLang="zh-CN" sz="2320" b="0" dirty="0" smtClean="0"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r>
                  <a:rPr lang="zh-CN" altLang="en-US" sz="2320" b="0" dirty="0" smtClean="0">
                    <a:latin typeface="楷体" panose="02010609060101010101" charset="-122"/>
                    <a:ea typeface="楷体" panose="02010609060101010101" charset="-122"/>
                  </a:rPr>
                  <a:t>米</a:t>
                </a:r>
                <a:r>
                  <a:rPr lang="zh-CN" altLang="en-US" sz="2320" b="0" dirty="0">
                    <a:latin typeface="楷体" panose="02010609060101010101" charset="-122"/>
                    <a:ea typeface="楷体" panose="02010609060101010101" charset="-122"/>
                  </a:rPr>
                  <a:t>的    </a:t>
                </a:r>
                <a:r>
                  <a:rPr lang="zh-CN" altLang="en-US" sz="2320" b="0" dirty="0" smtClean="0">
                    <a:latin typeface="楷体" panose="02010609060101010101" charset="-122"/>
                    <a:ea typeface="楷体" panose="02010609060101010101" charset="-122"/>
                  </a:rPr>
                  <a:t>。</a:t>
                </a:r>
                <a:endParaRPr lang="zh-CN" altLang="en-US" sz="2320" b="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32" name="组合 55"/>
              <p:cNvGrpSpPr/>
              <p:nvPr/>
            </p:nvGrpSpPr>
            <p:grpSpPr bwMode="auto">
              <a:xfrm>
                <a:off x="3890034" y="437539"/>
                <a:ext cx="743841" cy="623597"/>
                <a:chOff x="7051105" y="998026"/>
                <a:chExt cx="610193" cy="624127"/>
              </a:xfrm>
            </p:grpSpPr>
            <p:sp>
              <p:nvSpPr>
                <p:cNvPr id="33" name="矩形 17"/>
                <p:cNvSpPr>
                  <a:spLocks noChangeArrowheads="1"/>
                </p:cNvSpPr>
                <p:nvPr/>
              </p:nvSpPr>
              <p:spPr bwMode="auto">
                <a:xfrm>
                  <a:off x="7051105" y="998026"/>
                  <a:ext cx="610193" cy="6241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320" dirty="0"/>
                    <a:t>1</a:t>
                  </a:r>
                </a:p>
                <a:p>
                  <a:pPr algn="ctr"/>
                  <a:r>
                    <a:rPr lang="en-US" altLang="zh-CN" sz="2320" dirty="0"/>
                    <a:t>10</a:t>
                  </a:r>
                  <a:endParaRPr lang="zh-CN" altLang="en-US" sz="2320" baseline="30000" dirty="0"/>
                </a:p>
              </p:txBody>
            </p:sp>
            <p:cxnSp>
              <p:nvCxnSpPr>
                <p:cNvPr id="34" name="直接连接符 33"/>
                <p:cNvCxnSpPr/>
                <p:nvPr/>
              </p:nvCxnSpPr>
              <p:spPr>
                <a:xfrm flipV="1">
                  <a:off x="7149142" y="1310002"/>
                  <a:ext cx="414118" cy="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" name="组合 1"/>
          <p:cNvGrpSpPr/>
          <p:nvPr/>
        </p:nvGrpSpPr>
        <p:grpSpPr>
          <a:xfrm>
            <a:off x="202565" y="2164715"/>
            <a:ext cx="4785360" cy="2743200"/>
            <a:chOff x="3615" y="4596"/>
            <a:chExt cx="7536" cy="43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32181" t="-535"/>
            <a:stretch>
              <a:fillRect/>
            </a:stretch>
          </p:blipFill>
          <p:spPr>
            <a:xfrm>
              <a:off x="3615" y="4596"/>
              <a:ext cx="7390" cy="4321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8075" y="4887"/>
              <a:ext cx="3077" cy="1350"/>
              <a:chOff x="8963" y="5944"/>
              <a:chExt cx="3077" cy="1233"/>
            </a:xfrm>
          </p:grpSpPr>
          <p:sp>
            <p:nvSpPr>
              <p:cNvPr id="35" name="圆角矩形标注 34"/>
              <p:cNvSpPr/>
              <p:nvPr/>
            </p:nvSpPr>
            <p:spPr>
              <a:xfrm>
                <a:off x="8963" y="5963"/>
                <a:ext cx="3077" cy="1214"/>
              </a:xfrm>
              <a:prstGeom prst="wedgeRoundRectCallout">
                <a:avLst>
                  <a:gd name="adj1" fmla="val -67874"/>
                  <a:gd name="adj2" fmla="val 35255"/>
                  <a:gd name="adj3" fmla="val 16667"/>
                </a:avLst>
              </a:prstGeom>
              <a:ln w="5715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9419" y="5944"/>
                <a:ext cx="2356" cy="11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solidFill>
                      <a:srgbClr val="FF0000"/>
                    </a:solidFill>
                  </a:rPr>
                  <a:t>王东身高</a:t>
                </a:r>
                <a:r>
                  <a:rPr lang="en-US" altLang="zh-CN" sz="2400" b="1">
                    <a:solidFill>
                      <a:srgbClr val="FF0000"/>
                    </a:solidFill>
                  </a:rPr>
                  <a:t>1</a:t>
                </a:r>
                <a:r>
                  <a:rPr lang="zh-CN" altLang="en-US" sz="2400" b="1">
                    <a:solidFill>
                      <a:srgbClr val="FF0000"/>
                    </a:solidFill>
                  </a:rPr>
                  <a:t>米</a:t>
                </a:r>
                <a:r>
                  <a:rPr lang="en-US" altLang="zh-CN" sz="2400" b="1">
                    <a:solidFill>
                      <a:srgbClr val="FF0000"/>
                    </a:solidFill>
                  </a:rPr>
                  <a:t>3</a:t>
                </a:r>
                <a:r>
                  <a:rPr lang="zh-CN" altLang="en-US" sz="2400" b="1">
                    <a:solidFill>
                      <a:srgbClr val="FF0000"/>
                    </a:solidFill>
                  </a:rPr>
                  <a:t>分米</a:t>
                </a:r>
              </a:p>
            </p:txBody>
          </p:sp>
        </p:grpSp>
      </p:grpSp>
      <p:pic>
        <p:nvPicPr>
          <p:cNvPr id="37" name="图片 36" descr="15441676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2F2F2">
                  <a:alpha val="100000"/>
                </a:srgbClr>
              </a:clrFrom>
              <a:clrTo>
                <a:srgbClr val="F2F2F2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7930" y="3822065"/>
            <a:ext cx="2500630" cy="2844165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9" name="图片 3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0" name="图片 39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58768" y="16224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7" grpId="0"/>
      <p:bldP spid="8" grpId="0" bldLvl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0168" y="2118955"/>
            <a:ext cx="2089581" cy="230299"/>
          </a:xfrm>
          <a:prstGeom prst="rect">
            <a:avLst/>
          </a:prstGeom>
          <a:solidFill>
            <a:srgbClr val="33CC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3" name="矩形 2"/>
          <p:cNvSpPr/>
          <p:nvPr/>
        </p:nvSpPr>
        <p:spPr>
          <a:xfrm>
            <a:off x="2170168" y="2118955"/>
            <a:ext cx="695504" cy="230299"/>
          </a:xfrm>
          <a:prstGeom prst="rect">
            <a:avLst/>
          </a:prstGeom>
          <a:solidFill>
            <a:srgbClr val="33CC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grpSp>
        <p:nvGrpSpPr>
          <p:cNvPr id="4" name="组合 24"/>
          <p:cNvGrpSpPr/>
          <p:nvPr/>
        </p:nvGrpSpPr>
        <p:grpSpPr bwMode="auto">
          <a:xfrm>
            <a:off x="2170168" y="1141240"/>
            <a:ext cx="6962710" cy="1208014"/>
            <a:chOff x="984249" y="402949"/>
            <a:chExt cx="7200001" cy="936759"/>
          </a:xfrm>
        </p:grpSpPr>
        <p:sp>
          <p:nvSpPr>
            <p:cNvPr id="5" name="左大括号 4"/>
            <p:cNvSpPr/>
            <p:nvPr/>
          </p:nvSpPr>
          <p:spPr bwMode="auto">
            <a:xfrm rot="5400000" flipV="1">
              <a:off x="4456263" y="-2722832"/>
              <a:ext cx="255973" cy="7200001"/>
            </a:xfrm>
            <a:prstGeom prst="leftBrace">
              <a:avLst>
                <a:gd name="adj1" fmla="val 103785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2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6" name="组合 28"/>
            <p:cNvGrpSpPr/>
            <p:nvPr/>
          </p:nvGrpSpPr>
          <p:grpSpPr bwMode="auto">
            <a:xfrm>
              <a:off x="984249" y="1159708"/>
              <a:ext cx="7200000" cy="180000"/>
              <a:chOff x="1136650" y="2285388"/>
              <a:chExt cx="7200000" cy="180000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V="1">
                <a:off x="1136650" y="2465388"/>
                <a:ext cx="7200001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136650" y="2286802"/>
                <a:ext cx="0" cy="178586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8336651" y="2286802"/>
                <a:ext cx="0" cy="178586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矩形 32"/>
            <p:cNvSpPr>
              <a:spLocks noChangeArrowheads="1"/>
            </p:cNvSpPr>
            <p:nvPr/>
          </p:nvSpPr>
          <p:spPr bwMode="auto">
            <a:xfrm>
              <a:off x="4188130" y="402949"/>
              <a:ext cx="966091" cy="347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32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32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米</a:t>
              </a:r>
              <a:endParaRPr lang="zh-CN" altLang="en-US" sz="232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705043" y="1159931"/>
              <a:ext cx="0" cy="17977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424250" y="1159931"/>
              <a:ext cx="0" cy="17977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145043" y="1159931"/>
              <a:ext cx="0" cy="17977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864249" y="1159931"/>
              <a:ext cx="0" cy="17977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585043" y="1159931"/>
              <a:ext cx="0" cy="17977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304250" y="1159931"/>
              <a:ext cx="0" cy="17977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25044" y="1159931"/>
              <a:ext cx="0" cy="17977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744249" y="1159931"/>
              <a:ext cx="0" cy="17977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465043" y="1159931"/>
              <a:ext cx="0" cy="17977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 bwMode="auto">
          <a:xfrm>
            <a:off x="1697286" y="3299429"/>
            <a:ext cx="3385397" cy="924560"/>
            <a:chOff x="729590" y="2430150"/>
            <a:chExt cx="3501201" cy="717260"/>
          </a:xfrm>
        </p:grpSpPr>
        <p:sp>
          <p:nvSpPr>
            <p:cNvPr id="21" name="TextBox 10"/>
            <p:cNvSpPr txBox="1">
              <a:spLocks noChangeArrowheads="1"/>
            </p:cNvSpPr>
            <p:nvPr/>
          </p:nvSpPr>
          <p:spPr bwMode="auto">
            <a:xfrm>
              <a:off x="729590" y="2604902"/>
              <a:ext cx="3501201" cy="394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710" b="0" dirty="0" smtClean="0">
                  <a:latin typeface="+mn-ea"/>
                  <a:ea typeface="+mn-ea"/>
                </a:rPr>
                <a:t>1</a:t>
              </a:r>
              <a:r>
                <a:rPr lang="zh-CN" altLang="en-US" sz="2710" b="0" dirty="0" smtClean="0">
                  <a:latin typeface="+mn-ea"/>
                  <a:ea typeface="+mn-ea"/>
                </a:rPr>
                <a:t>分米</a:t>
              </a:r>
              <a:r>
                <a:rPr lang="zh-CN" altLang="en-US" sz="2710" b="0" dirty="0">
                  <a:latin typeface="+mn-ea"/>
                  <a:ea typeface="+mn-ea"/>
                </a:rPr>
                <a:t>是    </a:t>
              </a:r>
              <a:r>
                <a:rPr lang="zh-CN" altLang="en-US" sz="2710" b="0" dirty="0" smtClean="0">
                  <a:latin typeface="+mn-ea"/>
                  <a:ea typeface="+mn-ea"/>
                </a:rPr>
                <a:t>米</a:t>
              </a:r>
              <a:r>
                <a:rPr lang="zh-CN" altLang="en-US" sz="2710" b="0" dirty="0">
                  <a:latin typeface="+mn-ea"/>
                  <a:ea typeface="+mn-ea"/>
                </a:rPr>
                <a:t>；</a:t>
              </a:r>
            </a:p>
          </p:txBody>
        </p:sp>
        <p:grpSp>
          <p:nvGrpSpPr>
            <p:cNvPr id="22" name="组合 55"/>
            <p:cNvGrpSpPr/>
            <p:nvPr/>
          </p:nvGrpSpPr>
          <p:grpSpPr bwMode="auto">
            <a:xfrm>
              <a:off x="1950594" y="2430150"/>
              <a:ext cx="743841" cy="717260"/>
              <a:chOff x="7453465" y="933181"/>
              <a:chExt cx="610193" cy="717869"/>
            </a:xfrm>
          </p:grpSpPr>
          <p:sp>
            <p:nvSpPr>
              <p:cNvPr id="23" name="矩形 17"/>
              <p:cNvSpPr>
                <a:spLocks noChangeArrowheads="1"/>
              </p:cNvSpPr>
              <p:nvPr/>
            </p:nvSpPr>
            <p:spPr bwMode="auto">
              <a:xfrm>
                <a:off x="7453465" y="933181"/>
                <a:ext cx="610193" cy="717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10" dirty="0">
                    <a:latin typeface="+mn-ea"/>
                  </a:rPr>
                  <a:t>1</a:t>
                </a:r>
              </a:p>
              <a:p>
                <a:pPr algn="ctr"/>
                <a:r>
                  <a:rPr lang="en-US" altLang="zh-CN" sz="2710" dirty="0">
                    <a:latin typeface="+mn-ea"/>
                  </a:rPr>
                  <a:t>10</a:t>
                </a:r>
                <a:endParaRPr lang="zh-CN" altLang="en-US" sz="2710" baseline="30000" dirty="0">
                  <a:latin typeface="+mn-ea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 flipV="1">
                <a:off x="7557714" y="1320615"/>
                <a:ext cx="412909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TextBox 10"/>
          <p:cNvSpPr txBox="1">
            <a:spLocks noChangeArrowheads="1"/>
          </p:cNvSpPr>
          <p:nvPr/>
        </p:nvSpPr>
        <p:spPr bwMode="auto">
          <a:xfrm>
            <a:off x="4219830" y="3524688"/>
            <a:ext cx="460905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710" b="0" dirty="0">
                <a:latin typeface="+mn-ea"/>
                <a:ea typeface="+mn-ea"/>
              </a:rPr>
              <a:t>还</a:t>
            </a:r>
            <a:r>
              <a:rPr lang="zh-CN" altLang="en-US" sz="2710" b="0" dirty="0" smtClean="0">
                <a:latin typeface="+mn-ea"/>
                <a:ea typeface="+mn-ea"/>
              </a:rPr>
              <a:t>可以写成</a:t>
            </a:r>
            <a:r>
              <a:rPr lang="zh-CN" altLang="en-US" sz="2710" b="0" dirty="0">
                <a:latin typeface="+mn-ea"/>
                <a:ea typeface="+mn-ea"/>
              </a:rPr>
              <a:t>（   </a:t>
            </a:r>
            <a:r>
              <a:rPr lang="zh-CN" altLang="en-US" sz="2710" b="0" dirty="0" smtClean="0">
                <a:latin typeface="+mn-ea"/>
                <a:ea typeface="+mn-ea"/>
              </a:rPr>
              <a:t>）</a:t>
            </a:r>
            <a:r>
              <a:rPr lang="zh-CN" altLang="en-US" sz="2710" b="0" dirty="0">
                <a:latin typeface="+mn-ea"/>
                <a:ea typeface="+mn-ea"/>
              </a:rPr>
              <a:t>米；</a:t>
            </a:r>
          </a:p>
        </p:txBody>
      </p:sp>
      <p:sp>
        <p:nvSpPr>
          <p:cNvPr id="26" name="TextBox 10"/>
          <p:cNvSpPr txBox="1">
            <a:spLocks noChangeArrowheads="1"/>
          </p:cNvSpPr>
          <p:nvPr/>
        </p:nvSpPr>
        <p:spPr bwMode="auto">
          <a:xfrm>
            <a:off x="4407906" y="4721133"/>
            <a:ext cx="447087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710" b="0" dirty="0">
                <a:latin typeface="+mn-ea"/>
                <a:ea typeface="+mn-ea"/>
              </a:rPr>
              <a:t>还可以写</a:t>
            </a:r>
            <a:r>
              <a:rPr lang="zh-CN" altLang="en-US" sz="2710" b="0" dirty="0" smtClean="0">
                <a:latin typeface="+mn-ea"/>
                <a:ea typeface="+mn-ea"/>
              </a:rPr>
              <a:t>成（   ）</a:t>
            </a:r>
            <a:r>
              <a:rPr lang="zh-CN" altLang="en-US" sz="2710" b="0" dirty="0">
                <a:latin typeface="+mn-ea"/>
                <a:ea typeface="+mn-ea"/>
              </a:rPr>
              <a:t>米；</a:t>
            </a: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1698821" y="4748768"/>
            <a:ext cx="33731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710" b="0" dirty="0" smtClean="0">
                <a:latin typeface="+mn-ea"/>
                <a:ea typeface="+mn-ea"/>
              </a:rPr>
              <a:t>3</a:t>
            </a:r>
            <a:r>
              <a:rPr lang="zh-CN" altLang="en-US" sz="2710" b="0" dirty="0" smtClean="0">
                <a:latin typeface="+mn-ea"/>
                <a:ea typeface="+mn-ea"/>
              </a:rPr>
              <a:t>分米是      </a:t>
            </a:r>
            <a:r>
              <a:rPr lang="zh-CN" altLang="en-US" sz="2710" b="0" dirty="0">
                <a:latin typeface="+mn-ea"/>
                <a:ea typeface="+mn-ea"/>
              </a:rPr>
              <a:t>米，</a:t>
            </a:r>
          </a:p>
        </p:txBody>
      </p:sp>
      <p:grpSp>
        <p:nvGrpSpPr>
          <p:cNvPr id="29" name="组合 55"/>
          <p:cNvGrpSpPr/>
          <p:nvPr/>
        </p:nvGrpSpPr>
        <p:grpSpPr bwMode="auto">
          <a:xfrm>
            <a:off x="2739653" y="4593191"/>
            <a:ext cx="1388168" cy="924560"/>
            <a:chOff x="14107225" y="1066389"/>
            <a:chExt cx="1177558" cy="718245"/>
          </a:xfrm>
        </p:grpSpPr>
        <p:sp>
          <p:nvSpPr>
            <p:cNvPr id="30" name="矩形 17"/>
            <p:cNvSpPr>
              <a:spLocks noChangeArrowheads="1"/>
            </p:cNvSpPr>
            <p:nvPr/>
          </p:nvSpPr>
          <p:spPr bwMode="auto">
            <a:xfrm>
              <a:off x="14107225" y="1066389"/>
              <a:ext cx="1177558" cy="718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710" dirty="0">
                  <a:latin typeface="+mn-ea"/>
                </a:rPr>
                <a:t>（   </a:t>
              </a:r>
              <a:r>
                <a:rPr lang="zh-CN" altLang="en-US" sz="2710" dirty="0" smtClean="0">
                  <a:latin typeface="+mn-ea"/>
                </a:rPr>
                <a:t>）（   ）</a:t>
              </a:r>
              <a:endParaRPr lang="zh-CN" altLang="en-US" sz="2710" baseline="30000" dirty="0">
                <a:latin typeface="+mn-ea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V="1">
              <a:off x="14371711" y="1441506"/>
              <a:ext cx="64859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10"/>
          <p:cNvSpPr txBox="1">
            <a:spLocks noChangeArrowheads="1"/>
          </p:cNvSpPr>
          <p:nvPr/>
        </p:nvSpPr>
        <p:spPr bwMode="auto">
          <a:xfrm>
            <a:off x="1749487" y="5728307"/>
            <a:ext cx="518249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710" b="0" dirty="0" smtClean="0">
                <a:latin typeface="+mn-ea"/>
                <a:ea typeface="+mn-ea"/>
              </a:rPr>
              <a:t>1</a:t>
            </a:r>
            <a:r>
              <a:rPr lang="zh-CN" altLang="en-US" sz="2710" b="0" dirty="0" smtClean="0">
                <a:latin typeface="+mn-ea"/>
                <a:ea typeface="+mn-ea"/>
              </a:rPr>
              <a:t>米</a:t>
            </a:r>
            <a:r>
              <a:rPr lang="en-US" altLang="zh-CN" sz="2710" b="0" dirty="0" smtClean="0">
                <a:latin typeface="+mn-ea"/>
                <a:ea typeface="+mn-ea"/>
              </a:rPr>
              <a:t>3</a:t>
            </a:r>
            <a:r>
              <a:rPr lang="zh-CN" altLang="en-US" sz="2710" b="0" dirty="0" smtClean="0">
                <a:latin typeface="+mn-ea"/>
                <a:ea typeface="+mn-ea"/>
              </a:rPr>
              <a:t>分米</a:t>
            </a:r>
            <a:r>
              <a:rPr lang="zh-CN" altLang="en-US" sz="2710" b="0" dirty="0">
                <a:latin typeface="+mn-ea"/>
                <a:ea typeface="+mn-ea"/>
              </a:rPr>
              <a:t>写成小数是（  </a:t>
            </a:r>
            <a:r>
              <a:rPr lang="zh-CN" altLang="en-US" sz="2710" b="0" dirty="0" smtClean="0">
                <a:latin typeface="+mn-ea"/>
                <a:ea typeface="+mn-ea"/>
              </a:rPr>
              <a:t>  </a:t>
            </a:r>
            <a:r>
              <a:rPr lang="zh-CN" altLang="en-US" sz="2710" b="0" dirty="0">
                <a:latin typeface="+mn-ea"/>
                <a:ea typeface="+mn-ea"/>
              </a:rPr>
              <a:t>）米。</a:t>
            </a:r>
          </a:p>
        </p:txBody>
      </p:sp>
      <p:grpSp>
        <p:nvGrpSpPr>
          <p:cNvPr id="33" name="组合 33"/>
          <p:cNvGrpSpPr/>
          <p:nvPr/>
        </p:nvGrpSpPr>
        <p:grpSpPr bwMode="auto">
          <a:xfrm>
            <a:off x="2523293" y="2465929"/>
            <a:ext cx="1314240" cy="842214"/>
            <a:chOff x="1348901" y="2555411"/>
            <a:chExt cx="1359296" cy="652793"/>
          </a:xfrm>
        </p:grpSpPr>
        <p:cxnSp>
          <p:nvCxnSpPr>
            <p:cNvPr id="34" name="直接箭头连接符 33"/>
            <p:cNvCxnSpPr/>
            <p:nvPr/>
          </p:nvCxnSpPr>
          <p:spPr>
            <a:xfrm>
              <a:off x="1704597" y="2555411"/>
              <a:ext cx="0" cy="360575"/>
            </a:xfrm>
            <a:prstGeom prst="straightConnector1">
              <a:avLst/>
            </a:prstGeom>
            <a:ln w="19050">
              <a:solidFill>
                <a:srgbClr val="0066CC"/>
              </a:solidFill>
              <a:headEnd type="triangle" w="lg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5"/>
            <p:cNvSpPr>
              <a:spLocks noChangeArrowheads="1"/>
            </p:cNvSpPr>
            <p:nvPr/>
          </p:nvSpPr>
          <p:spPr bwMode="auto">
            <a:xfrm>
              <a:off x="1348901" y="2861215"/>
              <a:ext cx="1359296" cy="346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32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32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分米</a:t>
              </a:r>
              <a:endParaRPr lang="zh-CN" altLang="en-US" sz="232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>
            <a:off x="3885897" y="2465928"/>
            <a:ext cx="1314240" cy="832959"/>
            <a:chOff x="1324599" y="2555411"/>
            <a:chExt cx="1359296" cy="645620"/>
          </a:xfrm>
        </p:grpSpPr>
        <p:cxnSp>
          <p:nvCxnSpPr>
            <p:cNvPr id="37" name="直接箭头连接符 36"/>
            <p:cNvCxnSpPr/>
            <p:nvPr/>
          </p:nvCxnSpPr>
          <p:spPr>
            <a:xfrm>
              <a:off x="1704917" y="2555411"/>
              <a:ext cx="0" cy="360575"/>
            </a:xfrm>
            <a:prstGeom prst="straightConnector1">
              <a:avLst/>
            </a:prstGeom>
            <a:ln w="19050">
              <a:solidFill>
                <a:srgbClr val="0066CC"/>
              </a:solidFill>
              <a:headEnd type="triangle" w="lg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8"/>
            <p:cNvSpPr>
              <a:spLocks noChangeArrowheads="1"/>
            </p:cNvSpPr>
            <p:nvPr/>
          </p:nvSpPr>
          <p:spPr bwMode="auto">
            <a:xfrm>
              <a:off x="1324599" y="2854042"/>
              <a:ext cx="1359296" cy="346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32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232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分米</a:t>
              </a:r>
              <a:endParaRPr lang="zh-CN" altLang="en-US" sz="232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263350" y="3507792"/>
            <a:ext cx="92426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10" b="1" dirty="0">
                <a:solidFill>
                  <a:srgbClr val="FF0000"/>
                </a:solidFill>
                <a:latin typeface="+mn-ea"/>
              </a:rPr>
              <a:t>0.1</a:t>
            </a:r>
            <a:endParaRPr lang="zh-CN" altLang="en-US" sz="271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413812" y="4707315"/>
            <a:ext cx="92580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10" b="1" dirty="0">
                <a:solidFill>
                  <a:srgbClr val="FF0000"/>
                </a:solidFill>
                <a:latin typeface="+mn-ea"/>
              </a:rPr>
              <a:t>0.3</a:t>
            </a:r>
            <a:endParaRPr lang="zh-CN" altLang="en-US" sz="271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217792" y="5723700"/>
            <a:ext cx="92580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10" b="1" dirty="0">
                <a:solidFill>
                  <a:srgbClr val="FF0000"/>
                </a:solidFill>
                <a:latin typeface="+mn-ea"/>
              </a:rPr>
              <a:t>1.3</a:t>
            </a:r>
            <a:endParaRPr lang="zh-CN" altLang="en-US" sz="271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011526" y="4997509"/>
            <a:ext cx="8045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710" b="1" dirty="0">
                <a:solidFill>
                  <a:srgbClr val="FF0000"/>
                </a:solidFill>
                <a:latin typeface="+mn-ea"/>
              </a:rPr>
              <a:t>10</a:t>
            </a:r>
            <a:endParaRPr lang="zh-CN" altLang="en-US" sz="271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3002427" y="4570035"/>
            <a:ext cx="8045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710" b="1" dirty="0">
                <a:solidFill>
                  <a:srgbClr val="FF0000"/>
                </a:solidFill>
                <a:latin typeface="+mn-ea"/>
              </a:rPr>
              <a:t>3</a:t>
            </a:r>
            <a:endParaRPr lang="zh-CN" altLang="en-US" sz="271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4" name="图片 43" descr="图片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5" name="图片 44" descr="xzg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8768" y="16224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39" grpId="0"/>
      <p:bldP spid="40" grpId="0"/>
      <p:bldP spid="41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5075555" y="413385"/>
            <a:ext cx="4157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页做一做。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361440" y="4034790"/>
            <a:ext cx="9503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角是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元的十分之一，是 （       ）元，还可以写成 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0.1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元；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614804" y="5418455"/>
            <a:ext cx="91269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角是（       ）元，还可以写成（     ）元；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520163" y="4735907"/>
            <a:ext cx="7143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角写成小数是（       ）元。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726387" y="5394579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0.5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770118" y="4674312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8.5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26683" y="38724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对象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5807905" y="3794125"/>
          <a:ext cx="462280" cy="895985"/>
        </p:xfrm>
        <a:graphic>
          <a:graphicData uri="http://schemas.openxmlformats.org/presentationml/2006/ole">
            <p:oleObj spid="_x0000_s1025" r:id="rId7" imgW="203040" imgH="393480" progId="">
              <p:embed/>
            </p:oleObj>
          </a:graphicData>
        </a:graphic>
      </p:graphicFrame>
      <p:pic>
        <p:nvPicPr>
          <p:cNvPr id="1027" name="Picture 3" descr="C:\Users\lenovop\Desktop\图片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53640" y="1429385"/>
            <a:ext cx="7206615" cy="1985645"/>
          </a:xfrm>
          <a:prstGeom prst="rect">
            <a:avLst/>
          </a:prstGeom>
          <a:noFill/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830610" y="525233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 descr="7b0a202020202274657874626f78223a20227b5c2263617465676f72795f69645c223a31303530312c5c2269645c223a32303334323032387d220a7d0a"/>
          <p:cNvGrpSpPr/>
          <p:nvPr/>
        </p:nvGrpSpPr>
        <p:grpSpPr>
          <a:xfrm>
            <a:off x="1564005" y="1360170"/>
            <a:ext cx="8918575" cy="4998085"/>
            <a:chOff x="5369" y="3509"/>
            <a:chExt cx="8462" cy="3781"/>
          </a:xfrm>
        </p:grpSpPr>
        <p:sp>
          <p:nvSpPr>
            <p:cNvPr id="7" name="圆角矩形 6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690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948" y="5756"/>
              <a:ext cx="2375" cy="4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4</a:t>
              </a:r>
              <a:r>
                <a:rPr lang="zh-CN" alt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元</a:t>
              </a:r>
              <a:r>
                <a:rPr lang="en-US" alt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</a:t>
              </a:r>
              <a:r>
                <a:rPr lang="zh-CN" alt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角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688" y="5756"/>
              <a:ext cx="2375" cy="4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10</a:t>
              </a:r>
              <a:r>
                <a:rPr lang="zh-CN" alt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元</a:t>
              </a:r>
              <a:r>
                <a:rPr lang="en-US" alt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</a:t>
              </a:r>
              <a:r>
                <a:rPr lang="zh-CN" alt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角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570" y="5756"/>
              <a:ext cx="2374" cy="4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r>
                <a:rPr lang="zh-CN" alt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元</a:t>
              </a:r>
              <a:r>
                <a:rPr lang="en-US" alt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</a:t>
              </a:r>
              <a:r>
                <a:rPr lang="zh-CN" alt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角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451" y="5756"/>
              <a:ext cx="2374" cy="4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7</a:t>
              </a:r>
              <a:r>
                <a:rPr lang="zh-CN" alt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元</a:t>
              </a:r>
              <a:r>
                <a:rPr lang="en-US" altLang="zh-CN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6</a:t>
              </a:r>
              <a:r>
                <a:rPr lang="zh-CN" altLang="en-US" sz="28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角</a:t>
              </a:r>
            </a:p>
          </p:txBody>
        </p:sp>
      </p:grpSp>
      <p:grpSp>
        <p:nvGrpSpPr>
          <p:cNvPr id="3" name="组合 16"/>
          <p:cNvGrpSpPr/>
          <p:nvPr/>
        </p:nvGrpSpPr>
        <p:grpSpPr>
          <a:xfrm>
            <a:off x="4596104" y="426447"/>
            <a:ext cx="5974401" cy="583565"/>
            <a:chOff x="785786" y="1571612"/>
            <a:chExt cx="5974401" cy="583565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571612"/>
              <a:ext cx="64294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5474335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华文楷体" panose="02010600040101010101" pitchFamily="2" charset="-122"/>
                  <a:ea typeface="华文楷体" panose="02010600040101010101" pitchFamily="2" charset="-122"/>
                </a:rPr>
                <a:t>用小数写出每种食品的价格。</a:t>
              </a: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6039485" y="5071745"/>
            <a:ext cx="1118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楷体_GB2312"/>
              </a:rPr>
              <a:t>3.2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/>
              </a:rPr>
              <a:t>元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8076565" y="5056505"/>
            <a:ext cx="1162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楷体_GB2312"/>
              </a:rPr>
              <a:t>7.6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/>
              </a:rPr>
              <a:t>元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54305" y="7493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26683" y="38724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TextBox 90"/>
          <p:cNvSpPr txBox="1"/>
          <p:nvPr/>
        </p:nvSpPr>
        <p:spPr>
          <a:xfrm>
            <a:off x="2286635" y="5071745"/>
            <a:ext cx="1240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楷体_GB2312"/>
              </a:rPr>
              <a:t>4.5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/>
              </a:rPr>
              <a:t>元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4088130" y="5071745"/>
            <a:ext cx="1355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楷体_GB2312"/>
              </a:rPr>
              <a:t>10.5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/>
              </a:rPr>
              <a:t>元</a:t>
            </a:r>
          </a:p>
        </p:txBody>
      </p:sp>
      <p:pic>
        <p:nvPicPr>
          <p:cNvPr id="28" name="图片 27" descr="FFC6F4EBF1A18C77A0569118E07932C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CBCBCB">
                  <a:alpha val="100000"/>
                </a:srgbClr>
              </a:clrFrom>
              <a:clrTo>
                <a:srgbClr val="CBCBC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1840" y="2324100"/>
            <a:ext cx="1511300" cy="1749425"/>
          </a:xfrm>
          <a:prstGeom prst="rect">
            <a:avLst/>
          </a:prstGeom>
        </p:spPr>
      </p:pic>
      <p:pic>
        <p:nvPicPr>
          <p:cNvPr id="30" name="图片 29" descr="F767A647D712E7B1D718E20945A50FD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3985" y="2146935"/>
            <a:ext cx="1644015" cy="1925955"/>
          </a:xfrm>
          <a:prstGeom prst="rect">
            <a:avLst/>
          </a:prstGeom>
        </p:spPr>
      </p:pic>
      <p:pic>
        <p:nvPicPr>
          <p:cNvPr id="32" name="图片 31" descr="AAF8FDD4CE6F3549658358F3813F9BB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9385" y="1864360"/>
            <a:ext cx="2487295" cy="2491740"/>
          </a:xfrm>
          <a:prstGeom prst="rect">
            <a:avLst/>
          </a:prstGeom>
        </p:spPr>
      </p:pic>
      <p:pic>
        <p:nvPicPr>
          <p:cNvPr id="34" name="图片 33" descr="5BA03A437691423985511621615CB46B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EBEBEB">
                  <a:alpha val="100000"/>
                </a:srgbClr>
              </a:clrFrom>
              <a:clrTo>
                <a:srgbClr val="EBEB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2540" y="2515870"/>
            <a:ext cx="1791970" cy="15570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1" grpId="0"/>
      <p:bldP spid="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3441701" y="1144905"/>
            <a:ext cx="757922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用小数表示下面各图中的阴影部分。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0" y="863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26683" y="38724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 descr="QFC94KQEY$S]NAFG5COCK8E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39215" y="2082800"/>
            <a:ext cx="2073275" cy="1905635"/>
          </a:xfrm>
          <a:prstGeom prst="rect">
            <a:avLst/>
          </a:prstGeom>
        </p:spPr>
      </p:pic>
      <p:pic>
        <p:nvPicPr>
          <p:cNvPr id="15" name="图片 14" descr="J)E@`9NERT8044074[MZS_T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84650" y="2082800"/>
            <a:ext cx="2039620" cy="1905635"/>
          </a:xfrm>
          <a:prstGeom prst="rect">
            <a:avLst/>
          </a:prstGeom>
        </p:spPr>
      </p:pic>
      <p:pic>
        <p:nvPicPr>
          <p:cNvPr id="19" name="图片 18" descr="SAQMHSV$J11LPJJO1RK5OYV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302115" y="2082800"/>
            <a:ext cx="1917700" cy="190563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108190" y="2082800"/>
            <a:ext cx="1880235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 descr="7b0a202020202274657874626f78223a20227b5c2263617465676f72795f69645c223a31303530312c5c2269645c223a32303334313632367d220a7d0a"/>
          <p:cNvGrpSpPr/>
          <p:nvPr/>
        </p:nvGrpSpPr>
        <p:grpSpPr>
          <a:xfrm>
            <a:off x="1310640" y="4401185"/>
            <a:ext cx="2131060" cy="983615"/>
            <a:chOff x="4830" y="2970"/>
            <a:chExt cx="9540" cy="4860"/>
          </a:xfrm>
        </p:grpSpPr>
        <p:pic>
          <p:nvPicPr>
            <p:cNvPr id="22" name="图片 21" descr="5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4830" y="2970"/>
              <a:ext cx="9540" cy="4860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6315" y="4089"/>
              <a:ext cx="6448" cy="2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>
                  <a:solidFill>
                    <a:srgbClr val="FF0000"/>
                  </a:solidFill>
                  <a:latin typeface="汉仪超级战甲W" panose="00020600040101010101" charset="-122"/>
                  <a:ea typeface="汉仪超级战甲W" panose="00020600040101010101" charset="-122"/>
                </a:rPr>
                <a:t>0.5</a:t>
              </a:r>
            </a:p>
          </p:txBody>
        </p:sp>
      </p:grpSp>
      <p:grpSp>
        <p:nvGrpSpPr>
          <p:cNvPr id="25" name="组合 24" descr="7b0a202020202274657874626f78223a20227b5c2263617465676f72795f69645c223a31303530312c5c2269645c223a32303334313632367d220a7d0a"/>
          <p:cNvGrpSpPr/>
          <p:nvPr/>
        </p:nvGrpSpPr>
        <p:grpSpPr>
          <a:xfrm>
            <a:off x="4152900" y="4401185"/>
            <a:ext cx="2131060" cy="983615"/>
            <a:chOff x="4830" y="2970"/>
            <a:chExt cx="9540" cy="4860"/>
          </a:xfrm>
        </p:grpSpPr>
        <p:pic>
          <p:nvPicPr>
            <p:cNvPr id="26" name="图片 25" descr="5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4830" y="2970"/>
              <a:ext cx="9540" cy="4860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6315" y="4089"/>
              <a:ext cx="6448" cy="2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>
                  <a:solidFill>
                    <a:srgbClr val="FF0000"/>
                  </a:solidFill>
                  <a:latin typeface="汉仪超级战甲W" panose="00020600040101010101" charset="-122"/>
                  <a:ea typeface="汉仪超级战甲W" panose="00020600040101010101" charset="-122"/>
                </a:rPr>
                <a:t>0.7</a:t>
              </a:r>
            </a:p>
          </p:txBody>
        </p:sp>
      </p:grpSp>
      <p:grpSp>
        <p:nvGrpSpPr>
          <p:cNvPr id="29" name="组合 28" descr="7b0a202020202274657874626f78223a20227b5c2263617465676f72795f69645c223a31303530312c5c2269645c223a32303334313632367d220a7d0a"/>
          <p:cNvGrpSpPr/>
          <p:nvPr/>
        </p:nvGrpSpPr>
        <p:grpSpPr>
          <a:xfrm>
            <a:off x="8110220" y="4401185"/>
            <a:ext cx="2131060" cy="983615"/>
            <a:chOff x="4830" y="2970"/>
            <a:chExt cx="9540" cy="4860"/>
          </a:xfrm>
        </p:grpSpPr>
        <p:pic>
          <p:nvPicPr>
            <p:cNvPr id="30" name="图片 29" descr="5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4830" y="2970"/>
              <a:ext cx="9540" cy="4860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6315" y="4089"/>
              <a:ext cx="6448" cy="2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>
                  <a:solidFill>
                    <a:srgbClr val="FF0000"/>
                  </a:solidFill>
                  <a:latin typeface="汉仪超级战甲W" panose="00020600040101010101" charset="-122"/>
                  <a:ea typeface="汉仪超级战甲W" panose="00020600040101010101" charset="-122"/>
                </a:rPr>
                <a:t>1.3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504605" y="1372851"/>
            <a:ext cx="735811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写出下面横线上的小数。</a:t>
            </a:r>
          </a:p>
        </p:txBody>
      </p:sp>
      <p:pic>
        <p:nvPicPr>
          <p:cNvPr id="5" name="图片 4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10735" y="2257724"/>
            <a:ext cx="2581275" cy="2057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85524" y="4021142"/>
            <a:ext cx="8646172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(2)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世界男子跳高纪录是二点四五米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女子跳</a:t>
            </a:r>
          </a:p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高纪录是二点零九米。</a:t>
            </a:r>
          </a:p>
          <a:p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写作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　　　　　写作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　　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 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6649" y="2257425"/>
            <a:ext cx="944813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arenBoth"/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蓝鲸身长</a:t>
            </a:r>
            <a:r>
              <a:rPr lang="zh-CN" altLang="en-US" sz="3200" u="sng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三十三点五八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米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体重达一百七十吨。</a:t>
            </a:r>
          </a:p>
          <a:p>
            <a:pPr lvl="0">
              <a:lnSpc>
                <a:spcPct val="15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写作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3200" u="sng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　</a:t>
            </a:r>
            <a:r>
              <a:rPr lang="en-US" sz="3200" u="sng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 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93483" y="3092902"/>
            <a:ext cx="11144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33.58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54303" y="5454244"/>
            <a:ext cx="9086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2.45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23084" y="5473811"/>
            <a:ext cx="9086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solidFill>
                  <a:srgbClr val="FF0000"/>
                </a:solidFill>
              </a:rPr>
              <a:t>2.09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86360"/>
            <a:ext cx="3260090" cy="1286510"/>
            <a:chOff x="59" y="76"/>
            <a:chExt cx="5134" cy="2026"/>
          </a:xfrm>
        </p:grpSpPr>
        <p:pic>
          <p:nvPicPr>
            <p:cNvPr id="4" name="图片 3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7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26683" y="38724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汉仪旗黑-55简" descr="7b0a202020202274657874626f78223a20227b5c2263617465676f72795f69645c223a31303530312c5c2269645c223a32303334313538327d220a7d0a"/>
          <p:cNvGrpSpPr/>
          <p:nvPr/>
        </p:nvGrpSpPr>
        <p:grpSpPr>
          <a:xfrm>
            <a:off x="4131945" y="2571750"/>
            <a:ext cx="1283970" cy="1428750"/>
            <a:chOff x="7125" y="3098"/>
            <a:chExt cx="6995" cy="4605"/>
          </a:xfrm>
        </p:grpSpPr>
        <p:pic>
          <p:nvPicPr>
            <p:cNvPr id="4" name="图片 3" descr="C:\Users\juziuu\Desktop\文本框Q4-一橙\旧版 横11+竖8（总结计划）\旧版预览图_画板 1.svg旧版预览图_画板 1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7125" y="3098"/>
              <a:ext cx="6995" cy="460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0038" y="4675"/>
              <a:ext cx="1169" cy="2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400" b="1">
                  <a:solidFill>
                    <a:srgbClr val="FF0000"/>
                  </a:solidFill>
                  <a:latin typeface="汉仪旗黑-55简" panose="00020600040101010101" charset="-128"/>
                  <a:ea typeface="汉仪旗黑-55简" panose="00020600040101010101" charset="-128"/>
                </a:rPr>
                <a:t>米</a:t>
              </a:r>
            </a:p>
          </p:txBody>
        </p:sp>
      </p:grpSp>
      <p:grpSp>
        <p:nvGrpSpPr>
          <p:cNvPr id="7" name="组合 6" descr="7b0a202020202274657874626f78223a20227b5c2263617465676f72795f69645c223a31303530312c5c2269645c223a32303334323038367d220a7d0a"/>
          <p:cNvGrpSpPr/>
          <p:nvPr/>
        </p:nvGrpSpPr>
        <p:grpSpPr>
          <a:xfrm>
            <a:off x="2339975" y="999490"/>
            <a:ext cx="8535670" cy="1025059"/>
            <a:chOff x="5662" y="3538"/>
            <a:chExt cx="7892" cy="3730"/>
          </a:xfrm>
        </p:grpSpPr>
        <p:grpSp>
          <p:nvGrpSpPr>
            <p:cNvPr id="123" name="组合 122"/>
            <p:cNvGrpSpPr/>
            <p:nvPr/>
          </p:nvGrpSpPr>
          <p:grpSpPr>
            <a:xfrm>
              <a:off x="5662" y="3538"/>
              <a:ext cx="7892" cy="3730"/>
              <a:chOff x="5662" y="3538"/>
              <a:chExt cx="7892" cy="3730"/>
            </a:xfrm>
          </p:grpSpPr>
          <p:sp>
            <p:nvSpPr>
              <p:cNvPr id="8" name="任意多边形: 形状 6"/>
              <p:cNvSpPr/>
              <p:nvPr/>
            </p:nvSpPr>
            <p:spPr>
              <a:xfrm>
                <a:off x="5929" y="3899"/>
                <a:ext cx="7402" cy="3190"/>
              </a:xfrm>
              <a:custGeom>
                <a:avLst/>
                <a:gdLst>
                  <a:gd name="connsiteX0" fmla="*/ 0 w 3616642"/>
                  <a:gd name="connsiteY0" fmla="*/ 0 h 1558290"/>
                  <a:gd name="connsiteX1" fmla="*/ 3616643 w 3616642"/>
                  <a:gd name="connsiteY1" fmla="*/ 0 h 1558290"/>
                  <a:gd name="connsiteX2" fmla="*/ 3616643 w 3616642"/>
                  <a:gd name="connsiteY2" fmla="*/ 1558290 h 1558290"/>
                  <a:gd name="connsiteX3" fmla="*/ 0 w 3616642"/>
                  <a:gd name="connsiteY3" fmla="*/ 1558290 h 155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6642" h="1558290">
                    <a:moveTo>
                      <a:pt x="0" y="0"/>
                    </a:moveTo>
                    <a:lnTo>
                      <a:pt x="3616643" y="0"/>
                    </a:lnTo>
                    <a:lnTo>
                      <a:pt x="3616643" y="1558290"/>
                    </a:lnTo>
                    <a:lnTo>
                      <a:pt x="0" y="1558290"/>
                    </a:lnTo>
                    <a:close/>
                  </a:path>
                </a:pathLst>
              </a:custGeom>
              <a:solidFill>
                <a:srgbClr val="539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92" name="图形 4"/>
              <p:cNvGrpSpPr/>
              <p:nvPr/>
            </p:nvGrpSpPr>
            <p:grpSpPr>
              <a:xfrm>
                <a:off x="12674" y="3986"/>
                <a:ext cx="319" cy="230"/>
                <a:chOff x="7598092" y="2738437"/>
                <a:chExt cx="155971" cy="112426"/>
              </a:xfrm>
            </p:grpSpPr>
            <p:sp>
              <p:nvSpPr>
                <p:cNvPr id="193" name="任意多边形: 形状 192"/>
                <p:cNvSpPr/>
                <p:nvPr/>
              </p:nvSpPr>
              <p:spPr>
                <a:xfrm>
                  <a:off x="7661909" y="2768917"/>
                  <a:ext cx="26670" cy="14682"/>
                </a:xfrm>
                <a:custGeom>
                  <a:avLst/>
                  <a:gdLst>
                    <a:gd name="connsiteX0" fmla="*/ 26670 w 26670"/>
                    <a:gd name="connsiteY0" fmla="*/ 13335 h 14682"/>
                    <a:gd name="connsiteX1" fmla="*/ 19050 w 26670"/>
                    <a:gd name="connsiteY1" fmla="*/ 14288 h 14682"/>
                    <a:gd name="connsiteX2" fmla="*/ 11430 w 26670"/>
                    <a:gd name="connsiteY2" fmla="*/ 11430 h 14682"/>
                    <a:gd name="connsiteX3" fmla="*/ 4763 w 26670"/>
                    <a:gd name="connsiteY3" fmla="*/ 6667 h 14682"/>
                    <a:gd name="connsiteX4" fmla="*/ 0 w 26670"/>
                    <a:gd name="connsiteY4" fmla="*/ 0 h 14682"/>
                    <a:gd name="connsiteX5" fmla="*/ 6668 w 26670"/>
                    <a:gd name="connsiteY5" fmla="*/ 4763 h 14682"/>
                    <a:gd name="connsiteX6" fmla="*/ 13335 w 26670"/>
                    <a:gd name="connsiteY6" fmla="*/ 9525 h 14682"/>
                    <a:gd name="connsiteX7" fmla="*/ 20003 w 26670"/>
                    <a:gd name="connsiteY7" fmla="*/ 12382 h 14682"/>
                    <a:gd name="connsiteX8" fmla="*/ 26670 w 26670"/>
                    <a:gd name="connsiteY8" fmla="*/ 13335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70" h="14682">
                      <a:moveTo>
                        <a:pt x="26670" y="13335"/>
                      </a:moveTo>
                      <a:cubicBezTo>
                        <a:pt x="24765" y="14288"/>
                        <a:pt x="21908" y="15240"/>
                        <a:pt x="19050" y="14288"/>
                      </a:cubicBezTo>
                      <a:cubicBezTo>
                        <a:pt x="16193" y="14288"/>
                        <a:pt x="13335" y="12382"/>
                        <a:pt x="11430" y="11430"/>
                      </a:cubicBezTo>
                      <a:cubicBezTo>
                        <a:pt x="8572" y="10477"/>
                        <a:pt x="6668" y="8572"/>
                        <a:pt x="4763" y="6667"/>
                      </a:cubicBezTo>
                      <a:cubicBezTo>
                        <a:pt x="2858" y="4763"/>
                        <a:pt x="953" y="2857"/>
                        <a:pt x="0" y="0"/>
                      </a:cubicBezTo>
                      <a:cubicBezTo>
                        <a:pt x="1905" y="1905"/>
                        <a:pt x="3810" y="3810"/>
                        <a:pt x="6668" y="4763"/>
                      </a:cubicBezTo>
                      <a:cubicBezTo>
                        <a:pt x="8572" y="6667"/>
                        <a:pt x="11430" y="7620"/>
                        <a:pt x="13335" y="9525"/>
                      </a:cubicBezTo>
                      <a:cubicBezTo>
                        <a:pt x="15240" y="10477"/>
                        <a:pt x="18097" y="12382"/>
                        <a:pt x="20003" y="12382"/>
                      </a:cubicBezTo>
                      <a:cubicBezTo>
                        <a:pt x="21908" y="13335"/>
                        <a:pt x="24765" y="13335"/>
                        <a:pt x="26670" y="13335"/>
                      </a:cubicBezTo>
                      <a:close/>
                    </a:path>
                  </a:pathLst>
                </a:custGeom>
                <a:solidFill>
                  <a:srgbClr val="FDFDF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4" name="任意多边形: 形状 193"/>
                <p:cNvSpPr/>
                <p:nvPr/>
              </p:nvSpPr>
              <p:spPr>
                <a:xfrm>
                  <a:off x="7669530" y="2749867"/>
                  <a:ext cx="13334" cy="33337"/>
                </a:xfrm>
                <a:custGeom>
                  <a:avLst/>
                  <a:gdLst>
                    <a:gd name="connsiteX0" fmla="*/ 13335 w 13334"/>
                    <a:gd name="connsiteY0" fmla="*/ 33338 h 33337"/>
                    <a:gd name="connsiteX1" fmla="*/ 7620 w 13334"/>
                    <a:gd name="connsiteY1" fmla="*/ 25717 h 33337"/>
                    <a:gd name="connsiteX2" fmla="*/ 3810 w 13334"/>
                    <a:gd name="connsiteY2" fmla="*/ 18097 h 33337"/>
                    <a:gd name="connsiteX3" fmla="*/ 952 w 13334"/>
                    <a:gd name="connsiteY3" fmla="*/ 9525 h 33337"/>
                    <a:gd name="connsiteX4" fmla="*/ 0 w 13334"/>
                    <a:gd name="connsiteY4" fmla="*/ 0 h 33337"/>
                    <a:gd name="connsiteX5" fmla="*/ 3810 w 13334"/>
                    <a:gd name="connsiteY5" fmla="*/ 8572 h 33337"/>
                    <a:gd name="connsiteX6" fmla="*/ 7620 w 13334"/>
                    <a:gd name="connsiteY6" fmla="*/ 17145 h 33337"/>
                    <a:gd name="connsiteX7" fmla="*/ 11430 w 13334"/>
                    <a:gd name="connsiteY7" fmla="*/ 25717 h 33337"/>
                    <a:gd name="connsiteX8" fmla="*/ 13335 w 13334"/>
                    <a:gd name="connsiteY8" fmla="*/ 33338 h 3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334" h="33337">
                      <a:moveTo>
                        <a:pt x="13335" y="33338"/>
                      </a:moveTo>
                      <a:cubicBezTo>
                        <a:pt x="11430" y="31432"/>
                        <a:pt x="9525" y="28575"/>
                        <a:pt x="7620" y="25717"/>
                      </a:cubicBezTo>
                      <a:cubicBezTo>
                        <a:pt x="5715" y="22860"/>
                        <a:pt x="4763" y="20002"/>
                        <a:pt x="3810" y="18097"/>
                      </a:cubicBezTo>
                      <a:cubicBezTo>
                        <a:pt x="2857" y="15240"/>
                        <a:pt x="1905" y="12382"/>
                        <a:pt x="952" y="9525"/>
                      </a:cubicBezTo>
                      <a:cubicBezTo>
                        <a:pt x="0" y="6667"/>
                        <a:pt x="0" y="3810"/>
                        <a:pt x="0" y="0"/>
                      </a:cubicBezTo>
                      <a:cubicBezTo>
                        <a:pt x="952" y="2857"/>
                        <a:pt x="2857" y="5715"/>
                        <a:pt x="3810" y="8572"/>
                      </a:cubicBezTo>
                      <a:lnTo>
                        <a:pt x="7620" y="17145"/>
                      </a:lnTo>
                      <a:cubicBezTo>
                        <a:pt x="8572" y="20002"/>
                        <a:pt x="10477" y="22860"/>
                        <a:pt x="11430" y="25717"/>
                      </a:cubicBezTo>
                      <a:cubicBezTo>
                        <a:pt x="11430" y="27622"/>
                        <a:pt x="12382" y="30480"/>
                        <a:pt x="13335" y="33338"/>
                      </a:cubicBezTo>
                      <a:close/>
                    </a:path>
                  </a:pathLst>
                </a:custGeom>
                <a:solidFill>
                  <a:srgbClr val="FDFDF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5" name="任意多边形: 形状 194"/>
                <p:cNvSpPr/>
                <p:nvPr/>
              </p:nvSpPr>
              <p:spPr>
                <a:xfrm>
                  <a:off x="7672311" y="2780447"/>
                  <a:ext cx="55636" cy="52411"/>
                </a:xfrm>
                <a:custGeom>
                  <a:avLst/>
                  <a:gdLst>
                    <a:gd name="connsiteX0" fmla="*/ 1029 w 55636"/>
                    <a:gd name="connsiteY0" fmla="*/ 13234 h 52411"/>
                    <a:gd name="connsiteX1" fmla="*/ 1981 w 55636"/>
                    <a:gd name="connsiteY1" fmla="*/ 2757 h 52411"/>
                    <a:gd name="connsiteX2" fmla="*/ 14364 w 55636"/>
                    <a:gd name="connsiteY2" fmla="*/ 852 h 52411"/>
                    <a:gd name="connsiteX3" fmla="*/ 33414 w 55636"/>
                    <a:gd name="connsiteY3" fmla="*/ 18949 h 52411"/>
                    <a:gd name="connsiteX4" fmla="*/ 55321 w 55636"/>
                    <a:gd name="connsiteY4" fmla="*/ 51334 h 52411"/>
                    <a:gd name="connsiteX5" fmla="*/ 1029 w 55636"/>
                    <a:gd name="connsiteY5" fmla="*/ 13234 h 52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636" h="52411">
                      <a:moveTo>
                        <a:pt x="1029" y="13234"/>
                      </a:moveTo>
                      <a:cubicBezTo>
                        <a:pt x="1029" y="12282"/>
                        <a:pt x="-1829" y="6567"/>
                        <a:pt x="1981" y="2757"/>
                      </a:cubicBezTo>
                      <a:cubicBezTo>
                        <a:pt x="5791" y="-1053"/>
                        <a:pt x="12459" y="-101"/>
                        <a:pt x="14364" y="852"/>
                      </a:cubicBezTo>
                      <a:cubicBezTo>
                        <a:pt x="22936" y="2757"/>
                        <a:pt x="27699" y="10377"/>
                        <a:pt x="33414" y="18949"/>
                      </a:cubicBezTo>
                      <a:cubicBezTo>
                        <a:pt x="50559" y="46572"/>
                        <a:pt x="57226" y="49429"/>
                        <a:pt x="55321" y="51334"/>
                      </a:cubicBezTo>
                      <a:cubicBezTo>
                        <a:pt x="48654" y="58002"/>
                        <a:pt x="7696" y="32284"/>
                        <a:pt x="1029" y="13234"/>
                      </a:cubicBezTo>
                      <a:close/>
                    </a:path>
                  </a:pathLst>
                </a:custGeom>
                <a:solidFill>
                  <a:srgbClr val="FDFDF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6" name="任意多边形: 形状 195"/>
                <p:cNvSpPr/>
                <p:nvPr/>
              </p:nvSpPr>
              <p:spPr>
                <a:xfrm>
                  <a:off x="7682061" y="2738437"/>
                  <a:ext cx="72003" cy="92118"/>
                </a:xfrm>
                <a:custGeom>
                  <a:avLst/>
                  <a:gdLst>
                    <a:gd name="connsiteX0" fmla="*/ 804 w 72003"/>
                    <a:gd name="connsiteY0" fmla="*/ 50482 h 92118"/>
                    <a:gd name="connsiteX1" fmla="*/ 14139 w 72003"/>
                    <a:gd name="connsiteY1" fmla="*/ 953 h 92118"/>
                    <a:gd name="connsiteX2" fmla="*/ 19854 w 72003"/>
                    <a:gd name="connsiteY2" fmla="*/ 0 h 92118"/>
                    <a:gd name="connsiteX3" fmla="*/ 34141 w 72003"/>
                    <a:gd name="connsiteY3" fmla="*/ 25718 h 92118"/>
                    <a:gd name="connsiteX4" fmla="*/ 35094 w 72003"/>
                    <a:gd name="connsiteY4" fmla="*/ 35243 h 92118"/>
                    <a:gd name="connsiteX5" fmla="*/ 37951 w 72003"/>
                    <a:gd name="connsiteY5" fmla="*/ 35243 h 92118"/>
                    <a:gd name="connsiteX6" fmla="*/ 45571 w 72003"/>
                    <a:gd name="connsiteY6" fmla="*/ 32385 h 92118"/>
                    <a:gd name="connsiteX7" fmla="*/ 58906 w 72003"/>
                    <a:gd name="connsiteY7" fmla="*/ 39053 h 92118"/>
                    <a:gd name="connsiteX8" fmla="*/ 71289 w 72003"/>
                    <a:gd name="connsiteY8" fmla="*/ 70485 h 92118"/>
                    <a:gd name="connsiteX9" fmla="*/ 65574 w 72003"/>
                    <a:gd name="connsiteY9" fmla="*/ 91440 h 92118"/>
                    <a:gd name="connsiteX10" fmla="*/ 37951 w 72003"/>
                    <a:gd name="connsiteY10" fmla="*/ 80963 h 92118"/>
                    <a:gd name="connsiteX11" fmla="*/ 804 w 72003"/>
                    <a:gd name="connsiteY11" fmla="*/ 50482 h 92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2003" h="92118">
                      <a:moveTo>
                        <a:pt x="804" y="50482"/>
                      </a:moveTo>
                      <a:cubicBezTo>
                        <a:pt x="804" y="50482"/>
                        <a:pt x="-4911" y="8572"/>
                        <a:pt x="14139" y="953"/>
                      </a:cubicBezTo>
                      <a:cubicBezTo>
                        <a:pt x="16996" y="0"/>
                        <a:pt x="18901" y="0"/>
                        <a:pt x="19854" y="0"/>
                      </a:cubicBezTo>
                      <a:cubicBezTo>
                        <a:pt x="28426" y="953"/>
                        <a:pt x="35094" y="13335"/>
                        <a:pt x="34141" y="25718"/>
                      </a:cubicBezTo>
                      <a:cubicBezTo>
                        <a:pt x="34141" y="28575"/>
                        <a:pt x="33189" y="34290"/>
                        <a:pt x="35094" y="35243"/>
                      </a:cubicBezTo>
                      <a:cubicBezTo>
                        <a:pt x="36046" y="35243"/>
                        <a:pt x="36046" y="35243"/>
                        <a:pt x="37951" y="35243"/>
                      </a:cubicBezTo>
                      <a:cubicBezTo>
                        <a:pt x="41761" y="34290"/>
                        <a:pt x="43666" y="32385"/>
                        <a:pt x="45571" y="32385"/>
                      </a:cubicBezTo>
                      <a:cubicBezTo>
                        <a:pt x="50334" y="30480"/>
                        <a:pt x="56049" y="35243"/>
                        <a:pt x="58906" y="39053"/>
                      </a:cubicBezTo>
                      <a:cubicBezTo>
                        <a:pt x="64621" y="45720"/>
                        <a:pt x="68431" y="61913"/>
                        <a:pt x="71289" y="70485"/>
                      </a:cubicBezTo>
                      <a:cubicBezTo>
                        <a:pt x="73194" y="78105"/>
                        <a:pt x="71289" y="88582"/>
                        <a:pt x="65574" y="91440"/>
                      </a:cubicBezTo>
                      <a:cubicBezTo>
                        <a:pt x="63669" y="92393"/>
                        <a:pt x="57954" y="94298"/>
                        <a:pt x="37951" y="80963"/>
                      </a:cubicBezTo>
                      <a:cubicBezTo>
                        <a:pt x="27474" y="74295"/>
                        <a:pt x="14139" y="64770"/>
                        <a:pt x="804" y="50482"/>
                      </a:cubicBezTo>
                      <a:close/>
                    </a:path>
                  </a:pathLst>
                </a:custGeom>
                <a:solidFill>
                  <a:srgbClr val="FFD26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7" name="任意多边形: 形状 196"/>
                <p:cNvSpPr/>
                <p:nvPr/>
              </p:nvSpPr>
              <p:spPr>
                <a:xfrm>
                  <a:off x="7598092" y="2786043"/>
                  <a:ext cx="118221" cy="64820"/>
                </a:xfrm>
                <a:custGeom>
                  <a:avLst/>
                  <a:gdLst>
                    <a:gd name="connsiteX0" fmla="*/ 72390 w 118221"/>
                    <a:gd name="connsiteY0" fmla="*/ 18 h 64820"/>
                    <a:gd name="connsiteX1" fmla="*/ 0 w 118221"/>
                    <a:gd name="connsiteY1" fmla="*/ 18116 h 64820"/>
                    <a:gd name="connsiteX2" fmla="*/ 4763 w 118221"/>
                    <a:gd name="connsiteY2" fmla="*/ 26688 h 64820"/>
                    <a:gd name="connsiteX3" fmla="*/ 20955 w 118221"/>
                    <a:gd name="connsiteY3" fmla="*/ 35261 h 64820"/>
                    <a:gd name="connsiteX4" fmla="*/ 44767 w 118221"/>
                    <a:gd name="connsiteY4" fmla="*/ 50501 h 64820"/>
                    <a:gd name="connsiteX5" fmla="*/ 72390 w 118221"/>
                    <a:gd name="connsiteY5" fmla="*/ 40976 h 64820"/>
                    <a:gd name="connsiteX6" fmla="*/ 62865 w 118221"/>
                    <a:gd name="connsiteY6" fmla="*/ 50501 h 64820"/>
                    <a:gd name="connsiteX7" fmla="*/ 68580 w 118221"/>
                    <a:gd name="connsiteY7" fmla="*/ 60026 h 64820"/>
                    <a:gd name="connsiteX8" fmla="*/ 79057 w 118221"/>
                    <a:gd name="connsiteY8" fmla="*/ 63836 h 64820"/>
                    <a:gd name="connsiteX9" fmla="*/ 118110 w 118221"/>
                    <a:gd name="connsiteY9" fmla="*/ 58121 h 64820"/>
                    <a:gd name="connsiteX10" fmla="*/ 72390 w 118221"/>
                    <a:gd name="connsiteY10" fmla="*/ 18 h 64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8221" h="64820">
                      <a:moveTo>
                        <a:pt x="72390" y="18"/>
                      </a:moveTo>
                      <a:cubicBezTo>
                        <a:pt x="67627" y="18"/>
                        <a:pt x="1905" y="2876"/>
                        <a:pt x="0" y="18116"/>
                      </a:cubicBezTo>
                      <a:cubicBezTo>
                        <a:pt x="0" y="21926"/>
                        <a:pt x="3810" y="25736"/>
                        <a:pt x="4763" y="26688"/>
                      </a:cubicBezTo>
                      <a:cubicBezTo>
                        <a:pt x="9525" y="31451"/>
                        <a:pt x="14288" y="32403"/>
                        <a:pt x="20955" y="35261"/>
                      </a:cubicBezTo>
                      <a:cubicBezTo>
                        <a:pt x="36195" y="40976"/>
                        <a:pt x="35242" y="48596"/>
                        <a:pt x="44767" y="50501"/>
                      </a:cubicBezTo>
                      <a:cubicBezTo>
                        <a:pt x="58102" y="52406"/>
                        <a:pt x="72390" y="40023"/>
                        <a:pt x="72390" y="40976"/>
                      </a:cubicBezTo>
                      <a:cubicBezTo>
                        <a:pt x="72390" y="40976"/>
                        <a:pt x="63817" y="44786"/>
                        <a:pt x="62865" y="50501"/>
                      </a:cubicBezTo>
                      <a:cubicBezTo>
                        <a:pt x="62865" y="55263"/>
                        <a:pt x="67627" y="59073"/>
                        <a:pt x="68580" y="60026"/>
                      </a:cubicBezTo>
                      <a:cubicBezTo>
                        <a:pt x="72390" y="62883"/>
                        <a:pt x="77152" y="63836"/>
                        <a:pt x="79057" y="63836"/>
                      </a:cubicBezTo>
                      <a:cubicBezTo>
                        <a:pt x="97155" y="66693"/>
                        <a:pt x="120015" y="62883"/>
                        <a:pt x="118110" y="58121"/>
                      </a:cubicBezTo>
                      <a:cubicBezTo>
                        <a:pt x="111442" y="35261"/>
                        <a:pt x="83820" y="-934"/>
                        <a:pt x="72390" y="18"/>
                      </a:cubicBezTo>
                      <a:close/>
                    </a:path>
                  </a:pathLst>
                </a:custGeom>
                <a:solidFill>
                  <a:srgbClr val="FFD26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95" y="3566"/>
                <a:ext cx="1754" cy="1347"/>
                <a:chOff x="5661" y="3538"/>
                <a:chExt cx="2066" cy="1586"/>
              </a:xfrm>
            </p:grpSpPr>
            <p:grpSp>
              <p:nvGrpSpPr>
                <p:cNvPr id="10" name="图形 4"/>
                <p:cNvGrpSpPr/>
                <p:nvPr/>
              </p:nvGrpSpPr>
              <p:grpSpPr>
                <a:xfrm>
                  <a:off x="6580" y="3538"/>
                  <a:ext cx="289" cy="442"/>
                  <a:chOff x="4620571" y="2519467"/>
                  <a:chExt cx="140975" cy="216111"/>
                </a:xfrm>
              </p:grpSpPr>
              <p:sp>
                <p:nvSpPr>
                  <p:cNvPr id="11" name="任意多边形: 形状 42"/>
                  <p:cNvSpPr/>
                  <p:nvPr/>
                </p:nvSpPr>
                <p:spPr>
                  <a:xfrm>
                    <a:off x="4620571" y="2519467"/>
                    <a:ext cx="140975" cy="216111"/>
                  </a:xfrm>
                  <a:custGeom>
                    <a:avLst/>
                    <a:gdLst>
                      <a:gd name="connsiteX0" fmla="*/ 14293 w 140975"/>
                      <a:gd name="connsiteY0" fmla="*/ 1799 h 216111"/>
                      <a:gd name="connsiteX1" fmla="*/ 140976 w 140975"/>
                      <a:gd name="connsiteY1" fmla="*/ 216112 h 216111"/>
                      <a:gd name="connsiteX2" fmla="*/ 14293 w 140975"/>
                      <a:gd name="connsiteY2" fmla="*/ 1799 h 216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0975" h="216111">
                        <a:moveTo>
                          <a:pt x="14293" y="1799"/>
                        </a:moveTo>
                        <a:cubicBezTo>
                          <a:pt x="-53334" y="31327"/>
                          <a:pt x="140976" y="216112"/>
                          <a:pt x="140976" y="216112"/>
                        </a:cubicBezTo>
                        <a:cubicBezTo>
                          <a:pt x="140976" y="216112"/>
                          <a:pt x="70491" y="-22966"/>
                          <a:pt x="14293" y="1799"/>
                        </a:cubicBezTo>
                        <a:close/>
                      </a:path>
                    </a:pathLst>
                  </a:custGeom>
                  <a:solidFill>
                    <a:srgbClr val="94E4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" name="任意多边形: 形状 43"/>
                  <p:cNvSpPr/>
                  <p:nvPr/>
                </p:nvSpPr>
                <p:spPr>
                  <a:xfrm>
                    <a:off x="4634864" y="2520314"/>
                    <a:ext cx="126682" cy="214312"/>
                  </a:xfrm>
                  <a:custGeom>
                    <a:avLst/>
                    <a:gdLst>
                      <a:gd name="connsiteX0" fmla="*/ 126683 w 126682"/>
                      <a:gd name="connsiteY0" fmla="*/ 214313 h 214312"/>
                      <a:gd name="connsiteX1" fmla="*/ 81915 w 126682"/>
                      <a:gd name="connsiteY1" fmla="*/ 169545 h 214312"/>
                      <a:gd name="connsiteX2" fmla="*/ 45720 w 126682"/>
                      <a:gd name="connsiteY2" fmla="*/ 118110 h 214312"/>
                      <a:gd name="connsiteX3" fmla="*/ 17145 w 126682"/>
                      <a:gd name="connsiteY3" fmla="*/ 61913 h 214312"/>
                      <a:gd name="connsiteX4" fmla="*/ 0 w 126682"/>
                      <a:gd name="connsiteY4" fmla="*/ 0 h 214312"/>
                      <a:gd name="connsiteX5" fmla="*/ 40005 w 126682"/>
                      <a:gd name="connsiteY5" fmla="*/ 48578 h 214312"/>
                      <a:gd name="connsiteX6" fmla="*/ 74295 w 126682"/>
                      <a:gd name="connsiteY6" fmla="*/ 100013 h 214312"/>
                      <a:gd name="connsiteX7" fmla="*/ 103823 w 126682"/>
                      <a:gd name="connsiteY7" fmla="*/ 154305 h 214312"/>
                      <a:gd name="connsiteX8" fmla="*/ 126683 w 126682"/>
                      <a:gd name="connsiteY8" fmla="*/ 21431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6682" h="214312">
                        <a:moveTo>
                          <a:pt x="126683" y="214313"/>
                        </a:moveTo>
                        <a:cubicBezTo>
                          <a:pt x="109538" y="200978"/>
                          <a:pt x="95250" y="185738"/>
                          <a:pt x="81915" y="169545"/>
                        </a:cubicBezTo>
                        <a:cubicBezTo>
                          <a:pt x="68580" y="153353"/>
                          <a:pt x="56198" y="136208"/>
                          <a:pt x="45720" y="118110"/>
                        </a:cubicBezTo>
                        <a:cubicBezTo>
                          <a:pt x="35243" y="100013"/>
                          <a:pt x="24765" y="81915"/>
                          <a:pt x="17145" y="61913"/>
                        </a:cubicBezTo>
                        <a:cubicBezTo>
                          <a:pt x="9525" y="42863"/>
                          <a:pt x="1905" y="21908"/>
                          <a:pt x="0" y="0"/>
                        </a:cubicBezTo>
                        <a:cubicBezTo>
                          <a:pt x="14288" y="16193"/>
                          <a:pt x="27623" y="32385"/>
                          <a:pt x="40005" y="48578"/>
                        </a:cubicBezTo>
                        <a:cubicBezTo>
                          <a:pt x="52388" y="64770"/>
                          <a:pt x="63818" y="81915"/>
                          <a:pt x="74295" y="100013"/>
                        </a:cubicBezTo>
                        <a:cubicBezTo>
                          <a:pt x="84773" y="117158"/>
                          <a:pt x="95250" y="135255"/>
                          <a:pt x="103823" y="154305"/>
                        </a:cubicBezTo>
                        <a:cubicBezTo>
                          <a:pt x="113348" y="174308"/>
                          <a:pt x="121920" y="193358"/>
                          <a:pt x="126683" y="214313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/>
                  <p:cNvSpPr/>
                  <p:nvPr/>
                </p:nvSpPr>
                <p:spPr>
                  <a:xfrm>
                    <a:off x="4631055" y="2583737"/>
                    <a:ext cx="56197" cy="29364"/>
                  </a:xfrm>
                  <a:custGeom>
                    <a:avLst/>
                    <a:gdLst>
                      <a:gd name="connsiteX0" fmla="*/ 0 w 56197"/>
                      <a:gd name="connsiteY0" fmla="*/ 395 h 29364"/>
                      <a:gd name="connsiteX1" fmla="*/ 17145 w 56197"/>
                      <a:gd name="connsiteY1" fmla="*/ 1347 h 29364"/>
                      <a:gd name="connsiteX2" fmla="*/ 32385 w 56197"/>
                      <a:gd name="connsiteY2" fmla="*/ 7062 h 29364"/>
                      <a:gd name="connsiteX3" fmla="*/ 45720 w 56197"/>
                      <a:gd name="connsiteY3" fmla="*/ 15635 h 29364"/>
                      <a:gd name="connsiteX4" fmla="*/ 56197 w 56197"/>
                      <a:gd name="connsiteY4" fmla="*/ 28970 h 29364"/>
                      <a:gd name="connsiteX5" fmla="*/ 39052 w 56197"/>
                      <a:gd name="connsiteY5" fmla="*/ 28017 h 29364"/>
                      <a:gd name="connsiteX6" fmla="*/ 23813 w 56197"/>
                      <a:gd name="connsiteY6" fmla="*/ 22302 h 29364"/>
                      <a:gd name="connsiteX7" fmla="*/ 10477 w 56197"/>
                      <a:gd name="connsiteY7" fmla="*/ 13730 h 29364"/>
                      <a:gd name="connsiteX8" fmla="*/ 0 w 56197"/>
                      <a:gd name="connsiteY8" fmla="*/ 395 h 29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6197" h="29364">
                        <a:moveTo>
                          <a:pt x="0" y="395"/>
                        </a:moveTo>
                        <a:cubicBezTo>
                          <a:pt x="6668" y="-558"/>
                          <a:pt x="11430" y="395"/>
                          <a:pt x="17145" y="1347"/>
                        </a:cubicBezTo>
                        <a:cubicBezTo>
                          <a:pt x="21907" y="2300"/>
                          <a:pt x="27622" y="4205"/>
                          <a:pt x="32385" y="7062"/>
                        </a:cubicBezTo>
                        <a:cubicBezTo>
                          <a:pt x="37147" y="9920"/>
                          <a:pt x="40957" y="12777"/>
                          <a:pt x="45720" y="15635"/>
                        </a:cubicBezTo>
                        <a:cubicBezTo>
                          <a:pt x="49530" y="19445"/>
                          <a:pt x="53340" y="23255"/>
                          <a:pt x="56197" y="28970"/>
                        </a:cubicBezTo>
                        <a:cubicBezTo>
                          <a:pt x="49530" y="29922"/>
                          <a:pt x="44768" y="28970"/>
                          <a:pt x="39052" y="28017"/>
                        </a:cubicBezTo>
                        <a:cubicBezTo>
                          <a:pt x="34290" y="27065"/>
                          <a:pt x="28575" y="25160"/>
                          <a:pt x="23813" y="22302"/>
                        </a:cubicBezTo>
                        <a:cubicBezTo>
                          <a:pt x="19050" y="19445"/>
                          <a:pt x="15240" y="16587"/>
                          <a:pt x="10477" y="13730"/>
                        </a:cubicBezTo>
                        <a:cubicBezTo>
                          <a:pt x="6668" y="9920"/>
                          <a:pt x="2857" y="6110"/>
                          <a:pt x="0" y="395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/>
                  <p:cNvSpPr/>
                  <p:nvPr/>
                </p:nvSpPr>
                <p:spPr>
                  <a:xfrm>
                    <a:off x="4703683" y="2612707"/>
                    <a:ext cx="16668" cy="38100"/>
                  </a:xfrm>
                  <a:custGeom>
                    <a:avLst/>
                    <a:gdLst>
                      <a:gd name="connsiteX0" fmla="*/ 11192 w 16668"/>
                      <a:gd name="connsiteY0" fmla="*/ 0 h 38100"/>
                      <a:gd name="connsiteX1" fmla="*/ 15954 w 16668"/>
                      <a:gd name="connsiteY1" fmla="*/ 10477 h 38100"/>
                      <a:gd name="connsiteX2" fmla="*/ 15954 w 16668"/>
                      <a:gd name="connsiteY2" fmla="*/ 20002 h 38100"/>
                      <a:gd name="connsiteX3" fmla="*/ 13097 w 16668"/>
                      <a:gd name="connsiteY3" fmla="*/ 29527 h 38100"/>
                      <a:gd name="connsiteX4" fmla="*/ 5477 w 16668"/>
                      <a:gd name="connsiteY4" fmla="*/ 38100 h 38100"/>
                      <a:gd name="connsiteX5" fmla="*/ 714 w 16668"/>
                      <a:gd name="connsiteY5" fmla="*/ 27622 h 38100"/>
                      <a:gd name="connsiteX6" fmla="*/ 714 w 16668"/>
                      <a:gd name="connsiteY6" fmla="*/ 18097 h 38100"/>
                      <a:gd name="connsiteX7" fmla="*/ 3572 w 16668"/>
                      <a:gd name="connsiteY7" fmla="*/ 8572 h 38100"/>
                      <a:gd name="connsiteX8" fmla="*/ 11192 w 16668"/>
                      <a:gd name="connsiteY8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668" h="38100">
                        <a:moveTo>
                          <a:pt x="11192" y="0"/>
                        </a:moveTo>
                        <a:cubicBezTo>
                          <a:pt x="14049" y="3810"/>
                          <a:pt x="15954" y="7620"/>
                          <a:pt x="15954" y="10477"/>
                        </a:cubicBezTo>
                        <a:cubicBezTo>
                          <a:pt x="16907" y="14288"/>
                          <a:pt x="16907" y="17145"/>
                          <a:pt x="15954" y="20002"/>
                        </a:cubicBezTo>
                        <a:cubicBezTo>
                          <a:pt x="15954" y="22860"/>
                          <a:pt x="14049" y="26670"/>
                          <a:pt x="13097" y="29527"/>
                        </a:cubicBezTo>
                        <a:cubicBezTo>
                          <a:pt x="11192" y="32385"/>
                          <a:pt x="9287" y="35243"/>
                          <a:pt x="5477" y="38100"/>
                        </a:cubicBezTo>
                        <a:cubicBezTo>
                          <a:pt x="2619" y="34290"/>
                          <a:pt x="714" y="30480"/>
                          <a:pt x="714" y="27622"/>
                        </a:cubicBezTo>
                        <a:cubicBezTo>
                          <a:pt x="-238" y="23813"/>
                          <a:pt x="-238" y="20955"/>
                          <a:pt x="714" y="18097"/>
                        </a:cubicBezTo>
                        <a:cubicBezTo>
                          <a:pt x="1667" y="15240"/>
                          <a:pt x="2619" y="11430"/>
                          <a:pt x="3572" y="8572"/>
                        </a:cubicBezTo>
                        <a:cubicBezTo>
                          <a:pt x="5477" y="5715"/>
                          <a:pt x="7382" y="2858"/>
                          <a:pt x="11192" y="0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47" name="图形 4"/>
                <p:cNvGrpSpPr/>
                <p:nvPr/>
              </p:nvGrpSpPr>
              <p:grpSpPr>
                <a:xfrm>
                  <a:off x="5811" y="4036"/>
                  <a:ext cx="399" cy="346"/>
                  <a:chOff x="4244710" y="2762761"/>
                  <a:chExt cx="194891" cy="169032"/>
                </a:xfrm>
              </p:grpSpPr>
              <p:sp>
                <p:nvSpPr>
                  <p:cNvPr id="48" name="任意多边形: 形状 47"/>
                  <p:cNvSpPr/>
                  <p:nvPr/>
                </p:nvSpPr>
                <p:spPr>
                  <a:xfrm>
                    <a:off x="4244710" y="2762761"/>
                    <a:ext cx="194891" cy="169032"/>
                  </a:xfrm>
                  <a:custGeom>
                    <a:avLst/>
                    <a:gdLst>
                      <a:gd name="connsiteX0" fmla="*/ 8202 w 194891"/>
                      <a:gd name="connsiteY0" fmla="*/ 5203 h 169032"/>
                      <a:gd name="connsiteX1" fmla="*/ 194892 w 194891"/>
                      <a:gd name="connsiteY1" fmla="*/ 169033 h 169032"/>
                      <a:gd name="connsiteX2" fmla="*/ 8202 w 194891"/>
                      <a:gd name="connsiteY2" fmla="*/ 5203 h 169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94891" h="169032">
                        <a:moveTo>
                          <a:pt x="8202" y="5203"/>
                        </a:moveTo>
                        <a:cubicBezTo>
                          <a:pt x="-47043" y="53780"/>
                          <a:pt x="194892" y="169033"/>
                          <a:pt x="194892" y="169033"/>
                        </a:cubicBezTo>
                        <a:cubicBezTo>
                          <a:pt x="194892" y="169033"/>
                          <a:pt x="52969" y="-34802"/>
                          <a:pt x="8202" y="5203"/>
                        </a:cubicBezTo>
                        <a:close/>
                      </a:path>
                    </a:pathLst>
                  </a:custGeom>
                  <a:solidFill>
                    <a:srgbClr val="94E4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/>
                  <p:cNvSpPr/>
                  <p:nvPr/>
                </p:nvSpPr>
                <p:spPr>
                  <a:xfrm>
                    <a:off x="4251959" y="2768917"/>
                    <a:ext cx="187642" cy="162877"/>
                  </a:xfrm>
                  <a:custGeom>
                    <a:avLst/>
                    <a:gdLst>
                      <a:gd name="connsiteX0" fmla="*/ 187643 w 187642"/>
                      <a:gd name="connsiteY0" fmla="*/ 162877 h 162877"/>
                      <a:gd name="connsiteX1" fmla="*/ 130493 w 187642"/>
                      <a:gd name="connsiteY1" fmla="*/ 134302 h 162877"/>
                      <a:gd name="connsiteX2" fmla="*/ 80010 w 187642"/>
                      <a:gd name="connsiteY2" fmla="*/ 97155 h 162877"/>
                      <a:gd name="connsiteX3" fmla="*/ 35243 w 187642"/>
                      <a:gd name="connsiteY3" fmla="*/ 53340 h 162877"/>
                      <a:gd name="connsiteX4" fmla="*/ 0 w 187642"/>
                      <a:gd name="connsiteY4" fmla="*/ 0 h 162877"/>
                      <a:gd name="connsiteX5" fmla="*/ 53340 w 187642"/>
                      <a:gd name="connsiteY5" fmla="*/ 34290 h 162877"/>
                      <a:gd name="connsiteX6" fmla="*/ 101918 w 187642"/>
                      <a:gd name="connsiteY6" fmla="*/ 72390 h 162877"/>
                      <a:gd name="connsiteX7" fmla="*/ 146685 w 187642"/>
                      <a:gd name="connsiteY7" fmla="*/ 115252 h 162877"/>
                      <a:gd name="connsiteX8" fmla="*/ 187643 w 187642"/>
                      <a:gd name="connsiteY8" fmla="*/ 162877 h 1628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7642" h="162877">
                        <a:moveTo>
                          <a:pt x="187643" y="162877"/>
                        </a:moveTo>
                        <a:cubicBezTo>
                          <a:pt x="166688" y="155258"/>
                          <a:pt x="148590" y="144780"/>
                          <a:pt x="130493" y="134302"/>
                        </a:cubicBezTo>
                        <a:cubicBezTo>
                          <a:pt x="112395" y="122872"/>
                          <a:pt x="96203" y="110490"/>
                          <a:pt x="80010" y="97155"/>
                        </a:cubicBezTo>
                        <a:cubicBezTo>
                          <a:pt x="63818" y="83820"/>
                          <a:pt x="49530" y="68580"/>
                          <a:pt x="35243" y="53340"/>
                        </a:cubicBezTo>
                        <a:cubicBezTo>
                          <a:pt x="21908" y="37147"/>
                          <a:pt x="8573" y="20002"/>
                          <a:pt x="0" y="0"/>
                        </a:cubicBezTo>
                        <a:cubicBezTo>
                          <a:pt x="19050" y="10477"/>
                          <a:pt x="36195" y="21907"/>
                          <a:pt x="53340" y="34290"/>
                        </a:cubicBezTo>
                        <a:cubicBezTo>
                          <a:pt x="70485" y="46672"/>
                          <a:pt x="86678" y="59055"/>
                          <a:pt x="101918" y="72390"/>
                        </a:cubicBezTo>
                        <a:cubicBezTo>
                          <a:pt x="117158" y="85725"/>
                          <a:pt x="132398" y="100013"/>
                          <a:pt x="146685" y="115252"/>
                        </a:cubicBezTo>
                        <a:cubicBezTo>
                          <a:pt x="161925" y="128588"/>
                          <a:pt x="175260" y="144780"/>
                          <a:pt x="187643" y="162877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/>
                  <p:cNvSpPr/>
                  <p:nvPr/>
                </p:nvSpPr>
                <p:spPr>
                  <a:xfrm>
                    <a:off x="4268152" y="2825114"/>
                    <a:ext cx="61912" cy="18097"/>
                  </a:xfrm>
                  <a:custGeom>
                    <a:avLst/>
                    <a:gdLst>
                      <a:gd name="connsiteX0" fmla="*/ 0 w 61912"/>
                      <a:gd name="connsiteY0" fmla="*/ 3810 h 18097"/>
                      <a:gd name="connsiteX1" fmla="*/ 16192 w 61912"/>
                      <a:gd name="connsiteY1" fmla="*/ 0 h 18097"/>
                      <a:gd name="connsiteX2" fmla="*/ 32385 w 61912"/>
                      <a:gd name="connsiteY2" fmla="*/ 953 h 18097"/>
                      <a:gd name="connsiteX3" fmla="*/ 47625 w 61912"/>
                      <a:gd name="connsiteY3" fmla="*/ 5715 h 18097"/>
                      <a:gd name="connsiteX4" fmla="*/ 61913 w 61912"/>
                      <a:gd name="connsiteY4" fmla="*/ 15240 h 18097"/>
                      <a:gd name="connsiteX5" fmla="*/ 44768 w 61912"/>
                      <a:gd name="connsiteY5" fmla="*/ 18098 h 18097"/>
                      <a:gd name="connsiteX6" fmla="*/ 28575 w 61912"/>
                      <a:gd name="connsiteY6" fmla="*/ 17145 h 18097"/>
                      <a:gd name="connsiteX7" fmla="*/ 13335 w 61912"/>
                      <a:gd name="connsiteY7" fmla="*/ 12383 h 18097"/>
                      <a:gd name="connsiteX8" fmla="*/ 0 w 61912"/>
                      <a:gd name="connsiteY8" fmla="*/ 3810 h 18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1912" h="18097">
                        <a:moveTo>
                          <a:pt x="0" y="3810"/>
                        </a:moveTo>
                        <a:cubicBezTo>
                          <a:pt x="5715" y="953"/>
                          <a:pt x="11430" y="0"/>
                          <a:pt x="16192" y="0"/>
                        </a:cubicBezTo>
                        <a:cubicBezTo>
                          <a:pt x="21907" y="0"/>
                          <a:pt x="26670" y="0"/>
                          <a:pt x="32385" y="953"/>
                        </a:cubicBezTo>
                        <a:cubicBezTo>
                          <a:pt x="37147" y="1905"/>
                          <a:pt x="42863" y="2858"/>
                          <a:pt x="47625" y="5715"/>
                        </a:cubicBezTo>
                        <a:cubicBezTo>
                          <a:pt x="52388" y="7620"/>
                          <a:pt x="57150" y="10478"/>
                          <a:pt x="61913" y="15240"/>
                        </a:cubicBezTo>
                        <a:cubicBezTo>
                          <a:pt x="56197" y="17145"/>
                          <a:pt x="50482" y="18098"/>
                          <a:pt x="44768" y="18098"/>
                        </a:cubicBezTo>
                        <a:cubicBezTo>
                          <a:pt x="39052" y="18098"/>
                          <a:pt x="34290" y="18098"/>
                          <a:pt x="28575" y="17145"/>
                        </a:cubicBezTo>
                        <a:cubicBezTo>
                          <a:pt x="23813" y="16193"/>
                          <a:pt x="18097" y="15240"/>
                          <a:pt x="13335" y="12383"/>
                        </a:cubicBezTo>
                        <a:cubicBezTo>
                          <a:pt x="9525" y="11430"/>
                          <a:pt x="4763" y="8573"/>
                          <a:pt x="0" y="3810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/>
                  <p:cNvSpPr/>
                  <p:nvPr/>
                </p:nvSpPr>
                <p:spPr>
                  <a:xfrm>
                    <a:off x="4352210" y="2830829"/>
                    <a:ext cx="18573" cy="38100"/>
                  </a:xfrm>
                  <a:custGeom>
                    <a:avLst/>
                    <a:gdLst>
                      <a:gd name="connsiteX0" fmla="*/ 5477 w 18573"/>
                      <a:gd name="connsiteY0" fmla="*/ 0 h 38100"/>
                      <a:gd name="connsiteX1" fmla="*/ 14049 w 18573"/>
                      <a:gd name="connsiteY1" fmla="*/ 8572 h 38100"/>
                      <a:gd name="connsiteX2" fmla="*/ 17859 w 18573"/>
                      <a:gd name="connsiteY2" fmla="*/ 18097 h 38100"/>
                      <a:gd name="connsiteX3" fmla="*/ 17859 w 18573"/>
                      <a:gd name="connsiteY3" fmla="*/ 27622 h 38100"/>
                      <a:gd name="connsiteX4" fmla="*/ 13097 w 18573"/>
                      <a:gd name="connsiteY4" fmla="*/ 38100 h 38100"/>
                      <a:gd name="connsiteX5" fmla="*/ 4524 w 18573"/>
                      <a:gd name="connsiteY5" fmla="*/ 29527 h 38100"/>
                      <a:gd name="connsiteX6" fmla="*/ 714 w 18573"/>
                      <a:gd name="connsiteY6" fmla="*/ 20002 h 38100"/>
                      <a:gd name="connsiteX7" fmla="*/ 714 w 18573"/>
                      <a:gd name="connsiteY7" fmla="*/ 10477 h 38100"/>
                      <a:gd name="connsiteX8" fmla="*/ 5477 w 18573"/>
                      <a:gd name="connsiteY8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573" h="38100">
                        <a:moveTo>
                          <a:pt x="5477" y="0"/>
                        </a:moveTo>
                        <a:cubicBezTo>
                          <a:pt x="9287" y="2857"/>
                          <a:pt x="12144" y="5715"/>
                          <a:pt x="14049" y="8572"/>
                        </a:cubicBezTo>
                        <a:cubicBezTo>
                          <a:pt x="15954" y="11430"/>
                          <a:pt x="16907" y="14288"/>
                          <a:pt x="17859" y="18097"/>
                        </a:cubicBezTo>
                        <a:cubicBezTo>
                          <a:pt x="18812" y="20955"/>
                          <a:pt x="18812" y="24765"/>
                          <a:pt x="17859" y="27622"/>
                        </a:cubicBezTo>
                        <a:cubicBezTo>
                          <a:pt x="16907" y="31432"/>
                          <a:pt x="15954" y="34290"/>
                          <a:pt x="13097" y="38100"/>
                        </a:cubicBezTo>
                        <a:cubicBezTo>
                          <a:pt x="9287" y="35243"/>
                          <a:pt x="6429" y="32385"/>
                          <a:pt x="4524" y="29527"/>
                        </a:cubicBezTo>
                        <a:cubicBezTo>
                          <a:pt x="2619" y="26670"/>
                          <a:pt x="1667" y="23813"/>
                          <a:pt x="714" y="20002"/>
                        </a:cubicBezTo>
                        <a:cubicBezTo>
                          <a:pt x="-238" y="17145"/>
                          <a:pt x="-238" y="13335"/>
                          <a:pt x="714" y="10477"/>
                        </a:cubicBezTo>
                        <a:cubicBezTo>
                          <a:pt x="714" y="6668"/>
                          <a:pt x="1667" y="3810"/>
                          <a:pt x="5477" y="0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52" name="图形 4"/>
                <p:cNvGrpSpPr/>
                <p:nvPr/>
              </p:nvGrpSpPr>
              <p:grpSpPr>
                <a:xfrm>
                  <a:off x="6867" y="3645"/>
                  <a:ext cx="230" cy="536"/>
                  <a:chOff x="4760839" y="2571749"/>
                  <a:chExt cx="112150" cy="261937"/>
                </a:xfrm>
              </p:grpSpPr>
              <p:sp>
                <p:nvSpPr>
                  <p:cNvPr id="53" name="任意多边形: 形状 52"/>
                  <p:cNvSpPr/>
                  <p:nvPr/>
                </p:nvSpPr>
                <p:spPr>
                  <a:xfrm>
                    <a:off x="4760839" y="2571891"/>
                    <a:ext cx="112150" cy="261795"/>
                  </a:xfrm>
                  <a:custGeom>
                    <a:avLst/>
                    <a:gdLst>
                      <a:gd name="connsiteX0" fmla="*/ 28330 w 112150"/>
                      <a:gd name="connsiteY0" fmla="*/ 810 h 261795"/>
                      <a:gd name="connsiteX1" fmla="*/ 112150 w 112150"/>
                      <a:gd name="connsiteY1" fmla="*/ 261795 h 261795"/>
                      <a:gd name="connsiteX2" fmla="*/ 56905 w 112150"/>
                      <a:gd name="connsiteY2" fmla="*/ 86535 h 261795"/>
                      <a:gd name="connsiteX3" fmla="*/ 28330 w 112150"/>
                      <a:gd name="connsiteY3" fmla="*/ 810 h 26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150" h="261795">
                        <a:moveTo>
                          <a:pt x="28330" y="810"/>
                        </a:moveTo>
                        <a:cubicBezTo>
                          <a:pt x="-23105" y="12240"/>
                          <a:pt x="-9770" y="198930"/>
                          <a:pt x="112150" y="261795"/>
                        </a:cubicBezTo>
                        <a:cubicBezTo>
                          <a:pt x="112150" y="261795"/>
                          <a:pt x="50238" y="169403"/>
                          <a:pt x="56905" y="86535"/>
                        </a:cubicBezTo>
                        <a:cubicBezTo>
                          <a:pt x="63573" y="3668"/>
                          <a:pt x="47380" y="-3000"/>
                          <a:pt x="28330" y="810"/>
                        </a:cubicBezTo>
                        <a:close/>
                      </a:path>
                    </a:pathLst>
                  </a:custGeom>
                  <a:solidFill>
                    <a:srgbClr val="94E4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4" name="任意多边形: 形状 53"/>
                  <p:cNvSpPr/>
                  <p:nvPr/>
                </p:nvSpPr>
                <p:spPr>
                  <a:xfrm>
                    <a:off x="4774779" y="2571749"/>
                    <a:ext cx="98210" cy="261937"/>
                  </a:xfrm>
                  <a:custGeom>
                    <a:avLst/>
                    <a:gdLst>
                      <a:gd name="connsiteX0" fmla="*/ 98211 w 98210"/>
                      <a:gd name="connsiteY0" fmla="*/ 261938 h 261937"/>
                      <a:gd name="connsiteX1" fmla="*/ 48681 w 98210"/>
                      <a:gd name="connsiteY1" fmla="*/ 208598 h 261937"/>
                      <a:gd name="connsiteX2" fmla="*/ 14391 w 98210"/>
                      <a:gd name="connsiteY2" fmla="*/ 143828 h 261937"/>
                      <a:gd name="connsiteX3" fmla="*/ 103 w 98210"/>
                      <a:gd name="connsiteY3" fmla="*/ 71438 h 261937"/>
                      <a:gd name="connsiteX4" fmla="*/ 13438 w 98210"/>
                      <a:gd name="connsiteY4" fmla="*/ 0 h 261937"/>
                      <a:gd name="connsiteX5" fmla="*/ 13438 w 98210"/>
                      <a:gd name="connsiteY5" fmla="*/ 70485 h 261937"/>
                      <a:gd name="connsiteX6" fmla="*/ 16296 w 98210"/>
                      <a:gd name="connsiteY6" fmla="*/ 87630 h 261937"/>
                      <a:gd name="connsiteX7" fmla="*/ 20106 w 98210"/>
                      <a:gd name="connsiteY7" fmla="*/ 104775 h 261937"/>
                      <a:gd name="connsiteX8" fmla="*/ 24869 w 98210"/>
                      <a:gd name="connsiteY8" fmla="*/ 121920 h 261937"/>
                      <a:gd name="connsiteX9" fmla="*/ 30583 w 98210"/>
                      <a:gd name="connsiteY9" fmla="*/ 138113 h 261937"/>
                      <a:gd name="connsiteX10" fmla="*/ 60111 w 98210"/>
                      <a:gd name="connsiteY10" fmla="*/ 200978 h 261937"/>
                      <a:gd name="connsiteX11" fmla="*/ 98211 w 98210"/>
                      <a:gd name="connsiteY11" fmla="*/ 261938 h 26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8210" h="261937">
                        <a:moveTo>
                          <a:pt x="98211" y="261938"/>
                        </a:moveTo>
                        <a:cubicBezTo>
                          <a:pt x="79161" y="246698"/>
                          <a:pt x="62969" y="228600"/>
                          <a:pt x="48681" y="208598"/>
                        </a:cubicBezTo>
                        <a:cubicBezTo>
                          <a:pt x="34394" y="188595"/>
                          <a:pt x="22963" y="166688"/>
                          <a:pt x="14391" y="143828"/>
                        </a:cubicBezTo>
                        <a:cubicBezTo>
                          <a:pt x="5819" y="120968"/>
                          <a:pt x="1056" y="96203"/>
                          <a:pt x="103" y="71438"/>
                        </a:cubicBezTo>
                        <a:cubicBezTo>
                          <a:pt x="-849" y="46672"/>
                          <a:pt x="4866" y="21908"/>
                          <a:pt x="13438" y="0"/>
                        </a:cubicBezTo>
                        <a:cubicBezTo>
                          <a:pt x="11533" y="23813"/>
                          <a:pt x="9629" y="47625"/>
                          <a:pt x="13438" y="70485"/>
                        </a:cubicBezTo>
                        <a:cubicBezTo>
                          <a:pt x="13438" y="76200"/>
                          <a:pt x="15344" y="81915"/>
                          <a:pt x="16296" y="87630"/>
                        </a:cubicBezTo>
                        <a:cubicBezTo>
                          <a:pt x="17248" y="93345"/>
                          <a:pt x="18201" y="99060"/>
                          <a:pt x="20106" y="104775"/>
                        </a:cubicBezTo>
                        <a:cubicBezTo>
                          <a:pt x="22011" y="110490"/>
                          <a:pt x="22963" y="116205"/>
                          <a:pt x="24869" y="121920"/>
                        </a:cubicBezTo>
                        <a:lnTo>
                          <a:pt x="30583" y="138113"/>
                        </a:lnTo>
                        <a:cubicBezTo>
                          <a:pt x="38204" y="160020"/>
                          <a:pt x="48681" y="180975"/>
                          <a:pt x="60111" y="200978"/>
                        </a:cubicBezTo>
                        <a:cubicBezTo>
                          <a:pt x="72494" y="222885"/>
                          <a:pt x="84876" y="242888"/>
                          <a:pt x="98211" y="261938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/>
                  <p:cNvSpPr/>
                  <p:nvPr/>
                </p:nvSpPr>
                <p:spPr>
                  <a:xfrm>
                    <a:off x="4760921" y="2604134"/>
                    <a:ext cx="21580" cy="40957"/>
                  </a:xfrm>
                  <a:custGeom>
                    <a:avLst/>
                    <a:gdLst>
                      <a:gd name="connsiteX0" fmla="*/ 1578 w 21580"/>
                      <a:gd name="connsiteY0" fmla="*/ 0 h 40957"/>
                      <a:gd name="connsiteX1" fmla="*/ 12056 w 21580"/>
                      <a:gd name="connsiteY1" fmla="*/ 7620 h 40957"/>
                      <a:gd name="connsiteX2" fmla="*/ 18723 w 21580"/>
                      <a:gd name="connsiteY2" fmla="*/ 17145 h 40957"/>
                      <a:gd name="connsiteX3" fmla="*/ 21581 w 21580"/>
                      <a:gd name="connsiteY3" fmla="*/ 27623 h 40957"/>
                      <a:gd name="connsiteX4" fmla="*/ 20628 w 21580"/>
                      <a:gd name="connsiteY4" fmla="*/ 40958 h 40957"/>
                      <a:gd name="connsiteX5" fmla="*/ 10151 w 21580"/>
                      <a:gd name="connsiteY5" fmla="*/ 33338 h 40957"/>
                      <a:gd name="connsiteX6" fmla="*/ 3483 w 21580"/>
                      <a:gd name="connsiteY6" fmla="*/ 23813 h 40957"/>
                      <a:gd name="connsiteX7" fmla="*/ 626 w 21580"/>
                      <a:gd name="connsiteY7" fmla="*/ 13335 h 40957"/>
                      <a:gd name="connsiteX8" fmla="*/ 1578 w 21580"/>
                      <a:gd name="connsiteY8" fmla="*/ 0 h 40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580" h="40957">
                        <a:moveTo>
                          <a:pt x="1578" y="0"/>
                        </a:moveTo>
                        <a:cubicBezTo>
                          <a:pt x="6341" y="1905"/>
                          <a:pt x="9198" y="4763"/>
                          <a:pt x="12056" y="7620"/>
                        </a:cubicBezTo>
                        <a:cubicBezTo>
                          <a:pt x="14913" y="10478"/>
                          <a:pt x="16818" y="13335"/>
                          <a:pt x="18723" y="17145"/>
                        </a:cubicBezTo>
                        <a:cubicBezTo>
                          <a:pt x="20628" y="20955"/>
                          <a:pt x="21581" y="23813"/>
                          <a:pt x="21581" y="27623"/>
                        </a:cubicBezTo>
                        <a:cubicBezTo>
                          <a:pt x="21581" y="31433"/>
                          <a:pt x="21581" y="35243"/>
                          <a:pt x="20628" y="40958"/>
                        </a:cubicBezTo>
                        <a:cubicBezTo>
                          <a:pt x="15866" y="39053"/>
                          <a:pt x="13008" y="36195"/>
                          <a:pt x="10151" y="33338"/>
                        </a:cubicBezTo>
                        <a:cubicBezTo>
                          <a:pt x="7293" y="30480"/>
                          <a:pt x="5388" y="27623"/>
                          <a:pt x="3483" y="23813"/>
                        </a:cubicBezTo>
                        <a:cubicBezTo>
                          <a:pt x="1578" y="20003"/>
                          <a:pt x="626" y="17145"/>
                          <a:pt x="626" y="13335"/>
                        </a:cubicBezTo>
                        <a:cubicBezTo>
                          <a:pt x="-327" y="9525"/>
                          <a:pt x="-327" y="5715"/>
                          <a:pt x="1578" y="0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/>
                  <p:cNvSpPr/>
                  <p:nvPr/>
                </p:nvSpPr>
                <p:spPr>
                  <a:xfrm>
                    <a:off x="4792585" y="2659379"/>
                    <a:ext cx="26506" cy="39052"/>
                  </a:xfrm>
                  <a:custGeom>
                    <a:avLst/>
                    <a:gdLst>
                      <a:gd name="connsiteX0" fmla="*/ 26112 w 26506"/>
                      <a:gd name="connsiteY0" fmla="*/ 0 h 39052"/>
                      <a:gd name="connsiteX1" fmla="*/ 25160 w 26506"/>
                      <a:gd name="connsiteY1" fmla="*/ 13335 h 39052"/>
                      <a:gd name="connsiteX2" fmla="*/ 20397 w 26506"/>
                      <a:gd name="connsiteY2" fmla="*/ 23813 h 39052"/>
                      <a:gd name="connsiteX3" fmla="*/ 12777 w 26506"/>
                      <a:gd name="connsiteY3" fmla="*/ 32385 h 39052"/>
                      <a:gd name="connsiteX4" fmla="*/ 395 w 26506"/>
                      <a:gd name="connsiteY4" fmla="*/ 39052 h 39052"/>
                      <a:gd name="connsiteX5" fmla="*/ 1347 w 26506"/>
                      <a:gd name="connsiteY5" fmla="*/ 25717 h 39052"/>
                      <a:gd name="connsiteX6" fmla="*/ 6110 w 26506"/>
                      <a:gd name="connsiteY6" fmla="*/ 15240 h 39052"/>
                      <a:gd name="connsiteX7" fmla="*/ 13730 w 26506"/>
                      <a:gd name="connsiteY7" fmla="*/ 6667 h 39052"/>
                      <a:gd name="connsiteX8" fmla="*/ 26112 w 26506"/>
                      <a:gd name="connsiteY8" fmla="*/ 0 h 39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506" h="39052">
                        <a:moveTo>
                          <a:pt x="26112" y="0"/>
                        </a:moveTo>
                        <a:cubicBezTo>
                          <a:pt x="27065" y="4763"/>
                          <a:pt x="26112" y="9525"/>
                          <a:pt x="25160" y="13335"/>
                        </a:cubicBezTo>
                        <a:cubicBezTo>
                          <a:pt x="24207" y="17145"/>
                          <a:pt x="22302" y="20955"/>
                          <a:pt x="20397" y="23813"/>
                        </a:cubicBezTo>
                        <a:cubicBezTo>
                          <a:pt x="18492" y="26670"/>
                          <a:pt x="15635" y="30480"/>
                          <a:pt x="12777" y="32385"/>
                        </a:cubicBezTo>
                        <a:cubicBezTo>
                          <a:pt x="9920" y="35243"/>
                          <a:pt x="6110" y="37148"/>
                          <a:pt x="395" y="39052"/>
                        </a:cubicBezTo>
                        <a:cubicBezTo>
                          <a:pt x="-558" y="34290"/>
                          <a:pt x="395" y="29527"/>
                          <a:pt x="1347" y="25717"/>
                        </a:cubicBezTo>
                        <a:cubicBezTo>
                          <a:pt x="2300" y="21908"/>
                          <a:pt x="4205" y="18098"/>
                          <a:pt x="6110" y="15240"/>
                        </a:cubicBezTo>
                        <a:cubicBezTo>
                          <a:pt x="8015" y="12383"/>
                          <a:pt x="10872" y="8573"/>
                          <a:pt x="13730" y="6667"/>
                        </a:cubicBezTo>
                        <a:cubicBezTo>
                          <a:pt x="17540" y="3810"/>
                          <a:pt x="20397" y="953"/>
                          <a:pt x="26112" y="0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/>
                  <p:cNvSpPr/>
                  <p:nvPr/>
                </p:nvSpPr>
                <p:spPr>
                  <a:xfrm>
                    <a:off x="4802504" y="2706052"/>
                    <a:ext cx="19050" cy="19764"/>
                  </a:xfrm>
                  <a:custGeom>
                    <a:avLst/>
                    <a:gdLst>
                      <a:gd name="connsiteX0" fmla="*/ 18098 w 19050"/>
                      <a:gd name="connsiteY0" fmla="*/ 0 h 19764"/>
                      <a:gd name="connsiteX1" fmla="*/ 19050 w 19050"/>
                      <a:gd name="connsiteY1" fmla="*/ 9525 h 19764"/>
                      <a:gd name="connsiteX2" fmla="*/ 16193 w 19050"/>
                      <a:gd name="connsiteY2" fmla="*/ 15240 h 19764"/>
                      <a:gd name="connsiteX3" fmla="*/ 10478 w 19050"/>
                      <a:gd name="connsiteY3" fmla="*/ 19050 h 19764"/>
                      <a:gd name="connsiteX4" fmla="*/ 953 w 19050"/>
                      <a:gd name="connsiteY4" fmla="*/ 19050 h 19764"/>
                      <a:gd name="connsiteX5" fmla="*/ 0 w 19050"/>
                      <a:gd name="connsiteY5" fmla="*/ 9525 h 19764"/>
                      <a:gd name="connsiteX6" fmla="*/ 2858 w 19050"/>
                      <a:gd name="connsiteY6" fmla="*/ 3810 h 19764"/>
                      <a:gd name="connsiteX7" fmla="*/ 8573 w 19050"/>
                      <a:gd name="connsiteY7" fmla="*/ 0 h 19764"/>
                      <a:gd name="connsiteX8" fmla="*/ 18098 w 19050"/>
                      <a:gd name="connsiteY8" fmla="*/ 0 h 19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050" h="19764">
                        <a:moveTo>
                          <a:pt x="18098" y="0"/>
                        </a:moveTo>
                        <a:cubicBezTo>
                          <a:pt x="19050" y="3810"/>
                          <a:pt x="19050" y="6667"/>
                          <a:pt x="19050" y="9525"/>
                        </a:cubicBezTo>
                        <a:cubicBezTo>
                          <a:pt x="18098" y="12382"/>
                          <a:pt x="17145" y="14288"/>
                          <a:pt x="16193" y="15240"/>
                        </a:cubicBezTo>
                        <a:cubicBezTo>
                          <a:pt x="14288" y="17145"/>
                          <a:pt x="13335" y="18097"/>
                          <a:pt x="10478" y="19050"/>
                        </a:cubicBezTo>
                        <a:cubicBezTo>
                          <a:pt x="7620" y="20003"/>
                          <a:pt x="5715" y="20003"/>
                          <a:pt x="953" y="19050"/>
                        </a:cubicBezTo>
                        <a:cubicBezTo>
                          <a:pt x="0" y="15240"/>
                          <a:pt x="0" y="12382"/>
                          <a:pt x="0" y="9525"/>
                        </a:cubicBezTo>
                        <a:cubicBezTo>
                          <a:pt x="953" y="6667"/>
                          <a:pt x="1905" y="4763"/>
                          <a:pt x="2858" y="3810"/>
                        </a:cubicBezTo>
                        <a:cubicBezTo>
                          <a:pt x="4763" y="1905"/>
                          <a:pt x="5715" y="953"/>
                          <a:pt x="8573" y="0"/>
                        </a:cubicBezTo>
                        <a:cubicBezTo>
                          <a:pt x="11430" y="0"/>
                          <a:pt x="13335" y="0"/>
                          <a:pt x="18098" y="0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58" name="图形 4"/>
                <p:cNvGrpSpPr/>
                <p:nvPr/>
              </p:nvGrpSpPr>
              <p:grpSpPr>
                <a:xfrm>
                  <a:off x="5661" y="4140"/>
                  <a:ext cx="546" cy="223"/>
                  <a:chOff x="4171659" y="2813347"/>
                  <a:chExt cx="266990" cy="108842"/>
                </a:xfrm>
              </p:grpSpPr>
              <p:sp>
                <p:nvSpPr>
                  <p:cNvPr id="59" name="任意多边形: 形状 58"/>
                  <p:cNvSpPr/>
                  <p:nvPr/>
                </p:nvSpPr>
                <p:spPr>
                  <a:xfrm>
                    <a:off x="4171659" y="2813347"/>
                    <a:ext cx="266990" cy="108842"/>
                  </a:xfrm>
                  <a:custGeom>
                    <a:avLst/>
                    <a:gdLst>
                      <a:gd name="connsiteX0" fmla="*/ 1243 w 266990"/>
                      <a:gd name="connsiteY0" fmla="*/ 14624 h 108842"/>
                      <a:gd name="connsiteX1" fmla="*/ 266991 w 266990"/>
                      <a:gd name="connsiteY1" fmla="*/ 83204 h 108842"/>
                      <a:gd name="connsiteX2" fmla="*/ 89826 w 266990"/>
                      <a:gd name="connsiteY2" fmla="*/ 36532 h 108842"/>
                      <a:gd name="connsiteX3" fmla="*/ 1243 w 266990"/>
                      <a:gd name="connsiteY3" fmla="*/ 14624 h 108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6990" h="108842">
                        <a:moveTo>
                          <a:pt x="1243" y="14624"/>
                        </a:moveTo>
                        <a:cubicBezTo>
                          <a:pt x="-15902" y="64154"/>
                          <a:pt x="147928" y="152737"/>
                          <a:pt x="266991" y="83204"/>
                        </a:cubicBezTo>
                        <a:cubicBezTo>
                          <a:pt x="266991" y="83204"/>
                          <a:pt x="155548" y="86062"/>
                          <a:pt x="89826" y="36532"/>
                        </a:cubicBezTo>
                        <a:cubicBezTo>
                          <a:pt x="24103" y="-12998"/>
                          <a:pt x="7911" y="-3473"/>
                          <a:pt x="1243" y="14624"/>
                        </a:cubicBezTo>
                        <a:close/>
                      </a:path>
                    </a:pathLst>
                  </a:custGeom>
                  <a:solidFill>
                    <a:srgbClr val="94E4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/>
                  <p:cNvSpPr/>
                  <p:nvPr/>
                </p:nvSpPr>
                <p:spPr>
                  <a:xfrm>
                    <a:off x="4172902" y="2827019"/>
                    <a:ext cx="265747" cy="82153"/>
                  </a:xfrm>
                  <a:custGeom>
                    <a:avLst/>
                    <a:gdLst>
                      <a:gd name="connsiteX0" fmla="*/ 265748 w 265747"/>
                      <a:gd name="connsiteY0" fmla="*/ 68580 h 82153"/>
                      <a:gd name="connsiteX1" fmla="*/ 194310 w 265747"/>
                      <a:gd name="connsiteY1" fmla="*/ 81915 h 82153"/>
                      <a:gd name="connsiteX2" fmla="*/ 121920 w 265747"/>
                      <a:gd name="connsiteY2" fmla="*/ 76200 h 82153"/>
                      <a:gd name="connsiteX3" fmla="*/ 53340 w 265747"/>
                      <a:gd name="connsiteY3" fmla="*/ 49530 h 82153"/>
                      <a:gd name="connsiteX4" fmla="*/ 0 w 265747"/>
                      <a:gd name="connsiteY4" fmla="*/ 0 h 82153"/>
                      <a:gd name="connsiteX5" fmla="*/ 59055 w 265747"/>
                      <a:gd name="connsiteY5" fmla="*/ 38100 h 82153"/>
                      <a:gd name="connsiteX6" fmla="*/ 75248 w 265747"/>
                      <a:gd name="connsiteY6" fmla="*/ 44768 h 82153"/>
                      <a:gd name="connsiteX7" fmla="*/ 91440 w 265747"/>
                      <a:gd name="connsiteY7" fmla="*/ 50482 h 82153"/>
                      <a:gd name="connsiteX8" fmla="*/ 107633 w 265747"/>
                      <a:gd name="connsiteY8" fmla="*/ 55245 h 82153"/>
                      <a:gd name="connsiteX9" fmla="*/ 124778 w 265747"/>
                      <a:gd name="connsiteY9" fmla="*/ 59055 h 82153"/>
                      <a:gd name="connsiteX10" fmla="*/ 194310 w 265747"/>
                      <a:gd name="connsiteY10" fmla="*/ 67628 h 82153"/>
                      <a:gd name="connsiteX11" fmla="*/ 265748 w 265747"/>
                      <a:gd name="connsiteY11" fmla="*/ 68580 h 82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65747" h="82153">
                        <a:moveTo>
                          <a:pt x="265748" y="68580"/>
                        </a:moveTo>
                        <a:cubicBezTo>
                          <a:pt x="242888" y="77153"/>
                          <a:pt x="219075" y="80963"/>
                          <a:pt x="194310" y="81915"/>
                        </a:cubicBezTo>
                        <a:cubicBezTo>
                          <a:pt x="170498" y="82868"/>
                          <a:pt x="145733" y="80963"/>
                          <a:pt x="121920" y="76200"/>
                        </a:cubicBezTo>
                        <a:cubicBezTo>
                          <a:pt x="98108" y="71438"/>
                          <a:pt x="74295" y="61913"/>
                          <a:pt x="53340" y="49530"/>
                        </a:cubicBezTo>
                        <a:cubicBezTo>
                          <a:pt x="32385" y="37148"/>
                          <a:pt x="14288" y="19050"/>
                          <a:pt x="0" y="0"/>
                        </a:cubicBezTo>
                        <a:cubicBezTo>
                          <a:pt x="19050" y="14288"/>
                          <a:pt x="38100" y="28575"/>
                          <a:pt x="59055" y="38100"/>
                        </a:cubicBezTo>
                        <a:cubicBezTo>
                          <a:pt x="63818" y="40957"/>
                          <a:pt x="69533" y="42863"/>
                          <a:pt x="75248" y="44768"/>
                        </a:cubicBezTo>
                        <a:cubicBezTo>
                          <a:pt x="80963" y="46673"/>
                          <a:pt x="85725" y="49530"/>
                          <a:pt x="91440" y="50482"/>
                        </a:cubicBezTo>
                        <a:cubicBezTo>
                          <a:pt x="97155" y="52388"/>
                          <a:pt x="102870" y="54293"/>
                          <a:pt x="107633" y="55245"/>
                        </a:cubicBezTo>
                        <a:lnTo>
                          <a:pt x="124778" y="59055"/>
                        </a:lnTo>
                        <a:cubicBezTo>
                          <a:pt x="147638" y="63818"/>
                          <a:pt x="170498" y="66675"/>
                          <a:pt x="194310" y="67628"/>
                        </a:cubicBezTo>
                        <a:cubicBezTo>
                          <a:pt x="218123" y="70485"/>
                          <a:pt x="241935" y="70485"/>
                          <a:pt x="265748" y="68580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/>
                  <p:cNvSpPr/>
                  <p:nvPr/>
                </p:nvSpPr>
                <p:spPr>
                  <a:xfrm>
                    <a:off x="4186237" y="2860356"/>
                    <a:ext cx="43814" cy="16906"/>
                  </a:xfrm>
                  <a:custGeom>
                    <a:avLst/>
                    <a:gdLst>
                      <a:gd name="connsiteX0" fmla="*/ 0 w 43814"/>
                      <a:gd name="connsiteY0" fmla="*/ 6668 h 16906"/>
                      <a:gd name="connsiteX1" fmla="*/ 11430 w 43814"/>
                      <a:gd name="connsiteY1" fmla="*/ 953 h 16906"/>
                      <a:gd name="connsiteX2" fmla="*/ 22860 w 43814"/>
                      <a:gd name="connsiteY2" fmla="*/ 0 h 16906"/>
                      <a:gd name="connsiteX3" fmla="*/ 33338 w 43814"/>
                      <a:gd name="connsiteY3" fmla="*/ 2857 h 16906"/>
                      <a:gd name="connsiteX4" fmla="*/ 43815 w 43814"/>
                      <a:gd name="connsiteY4" fmla="*/ 10478 h 16906"/>
                      <a:gd name="connsiteX5" fmla="*/ 32385 w 43814"/>
                      <a:gd name="connsiteY5" fmla="*/ 16193 h 16906"/>
                      <a:gd name="connsiteX6" fmla="*/ 20955 w 43814"/>
                      <a:gd name="connsiteY6" fmla="*/ 16193 h 16906"/>
                      <a:gd name="connsiteX7" fmla="*/ 10477 w 43814"/>
                      <a:gd name="connsiteY7" fmla="*/ 13335 h 16906"/>
                      <a:gd name="connsiteX8" fmla="*/ 0 w 43814"/>
                      <a:gd name="connsiteY8" fmla="*/ 6668 h 16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814" h="16906">
                        <a:moveTo>
                          <a:pt x="0" y="6668"/>
                        </a:moveTo>
                        <a:cubicBezTo>
                          <a:pt x="3810" y="3810"/>
                          <a:pt x="7620" y="1905"/>
                          <a:pt x="11430" y="953"/>
                        </a:cubicBezTo>
                        <a:cubicBezTo>
                          <a:pt x="15240" y="0"/>
                          <a:pt x="19050" y="0"/>
                          <a:pt x="22860" y="0"/>
                        </a:cubicBezTo>
                        <a:cubicBezTo>
                          <a:pt x="26670" y="0"/>
                          <a:pt x="30480" y="1905"/>
                          <a:pt x="33338" y="2857"/>
                        </a:cubicBezTo>
                        <a:cubicBezTo>
                          <a:pt x="37148" y="4763"/>
                          <a:pt x="40005" y="6668"/>
                          <a:pt x="43815" y="10478"/>
                        </a:cubicBezTo>
                        <a:cubicBezTo>
                          <a:pt x="40005" y="13335"/>
                          <a:pt x="36195" y="15240"/>
                          <a:pt x="32385" y="16193"/>
                        </a:cubicBezTo>
                        <a:cubicBezTo>
                          <a:pt x="28575" y="17145"/>
                          <a:pt x="24765" y="17145"/>
                          <a:pt x="20955" y="16193"/>
                        </a:cubicBezTo>
                        <a:cubicBezTo>
                          <a:pt x="17145" y="16193"/>
                          <a:pt x="13335" y="14288"/>
                          <a:pt x="10477" y="13335"/>
                        </a:cubicBezTo>
                        <a:cubicBezTo>
                          <a:pt x="6668" y="13335"/>
                          <a:pt x="2857" y="10478"/>
                          <a:pt x="0" y="6668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/>
                  <p:cNvSpPr/>
                  <p:nvPr/>
                </p:nvSpPr>
                <p:spPr>
                  <a:xfrm>
                    <a:off x="4260532" y="2848926"/>
                    <a:ext cx="23098" cy="41910"/>
                  </a:xfrm>
                  <a:custGeom>
                    <a:avLst/>
                    <a:gdLst>
                      <a:gd name="connsiteX0" fmla="*/ 952 w 23098"/>
                      <a:gd name="connsiteY0" fmla="*/ 0 h 41910"/>
                      <a:gd name="connsiteX1" fmla="*/ 12383 w 23098"/>
                      <a:gd name="connsiteY1" fmla="*/ 7620 h 41910"/>
                      <a:gd name="connsiteX2" fmla="*/ 19050 w 23098"/>
                      <a:gd name="connsiteY2" fmla="*/ 17145 h 41910"/>
                      <a:gd name="connsiteX3" fmla="*/ 22860 w 23098"/>
                      <a:gd name="connsiteY3" fmla="*/ 28575 h 41910"/>
                      <a:gd name="connsiteX4" fmla="*/ 21908 w 23098"/>
                      <a:gd name="connsiteY4" fmla="*/ 41910 h 41910"/>
                      <a:gd name="connsiteX5" fmla="*/ 10477 w 23098"/>
                      <a:gd name="connsiteY5" fmla="*/ 34290 h 41910"/>
                      <a:gd name="connsiteX6" fmla="*/ 3810 w 23098"/>
                      <a:gd name="connsiteY6" fmla="*/ 24765 h 41910"/>
                      <a:gd name="connsiteX7" fmla="*/ 0 w 23098"/>
                      <a:gd name="connsiteY7" fmla="*/ 13335 h 41910"/>
                      <a:gd name="connsiteX8" fmla="*/ 952 w 23098"/>
                      <a:gd name="connsiteY8" fmla="*/ 0 h 41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098" h="41910">
                        <a:moveTo>
                          <a:pt x="952" y="0"/>
                        </a:moveTo>
                        <a:cubicBezTo>
                          <a:pt x="5715" y="1905"/>
                          <a:pt x="9525" y="4763"/>
                          <a:pt x="12383" y="7620"/>
                        </a:cubicBezTo>
                        <a:cubicBezTo>
                          <a:pt x="15240" y="10478"/>
                          <a:pt x="17145" y="14288"/>
                          <a:pt x="19050" y="17145"/>
                        </a:cubicBezTo>
                        <a:cubicBezTo>
                          <a:pt x="20955" y="20955"/>
                          <a:pt x="21908" y="24765"/>
                          <a:pt x="22860" y="28575"/>
                        </a:cubicBezTo>
                        <a:cubicBezTo>
                          <a:pt x="22860" y="32385"/>
                          <a:pt x="23813" y="37148"/>
                          <a:pt x="21908" y="41910"/>
                        </a:cubicBezTo>
                        <a:cubicBezTo>
                          <a:pt x="17145" y="40005"/>
                          <a:pt x="13335" y="37148"/>
                          <a:pt x="10477" y="34290"/>
                        </a:cubicBezTo>
                        <a:cubicBezTo>
                          <a:pt x="7620" y="31433"/>
                          <a:pt x="5715" y="27623"/>
                          <a:pt x="3810" y="24765"/>
                        </a:cubicBezTo>
                        <a:cubicBezTo>
                          <a:pt x="1905" y="20955"/>
                          <a:pt x="952" y="17145"/>
                          <a:pt x="0" y="13335"/>
                        </a:cubicBezTo>
                        <a:cubicBezTo>
                          <a:pt x="0" y="9525"/>
                          <a:pt x="0" y="4763"/>
                          <a:pt x="952" y="0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3" name="任意多边形: 形状 62"/>
                  <p:cNvSpPr/>
                  <p:nvPr/>
                </p:nvSpPr>
                <p:spPr>
                  <a:xfrm>
                    <a:off x="4296965" y="2872739"/>
                    <a:ext cx="18573" cy="24765"/>
                  </a:xfrm>
                  <a:custGeom>
                    <a:avLst/>
                    <a:gdLst>
                      <a:gd name="connsiteX0" fmla="*/ 5477 w 18573"/>
                      <a:gd name="connsiteY0" fmla="*/ 0 h 24765"/>
                      <a:gd name="connsiteX1" fmla="*/ 14049 w 18573"/>
                      <a:gd name="connsiteY1" fmla="*/ 4763 h 24765"/>
                      <a:gd name="connsiteX2" fmla="*/ 17859 w 18573"/>
                      <a:gd name="connsiteY2" fmla="*/ 10478 h 24765"/>
                      <a:gd name="connsiteX3" fmla="*/ 17859 w 18573"/>
                      <a:gd name="connsiteY3" fmla="*/ 17145 h 24765"/>
                      <a:gd name="connsiteX4" fmla="*/ 13097 w 18573"/>
                      <a:gd name="connsiteY4" fmla="*/ 24765 h 24765"/>
                      <a:gd name="connsiteX5" fmla="*/ 4524 w 18573"/>
                      <a:gd name="connsiteY5" fmla="*/ 20003 h 24765"/>
                      <a:gd name="connsiteX6" fmla="*/ 714 w 18573"/>
                      <a:gd name="connsiteY6" fmla="*/ 14288 h 24765"/>
                      <a:gd name="connsiteX7" fmla="*/ 714 w 18573"/>
                      <a:gd name="connsiteY7" fmla="*/ 7620 h 24765"/>
                      <a:gd name="connsiteX8" fmla="*/ 5477 w 18573"/>
                      <a:gd name="connsiteY8" fmla="*/ 0 h 24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573" h="24765">
                        <a:moveTo>
                          <a:pt x="5477" y="0"/>
                        </a:moveTo>
                        <a:cubicBezTo>
                          <a:pt x="9287" y="953"/>
                          <a:pt x="12144" y="2858"/>
                          <a:pt x="14049" y="4763"/>
                        </a:cubicBezTo>
                        <a:cubicBezTo>
                          <a:pt x="15954" y="6668"/>
                          <a:pt x="16907" y="8573"/>
                          <a:pt x="17859" y="10478"/>
                        </a:cubicBezTo>
                        <a:cubicBezTo>
                          <a:pt x="18812" y="12383"/>
                          <a:pt x="18812" y="15240"/>
                          <a:pt x="17859" y="17145"/>
                        </a:cubicBezTo>
                        <a:cubicBezTo>
                          <a:pt x="16907" y="20003"/>
                          <a:pt x="15954" y="21908"/>
                          <a:pt x="13097" y="24765"/>
                        </a:cubicBezTo>
                        <a:cubicBezTo>
                          <a:pt x="9287" y="23813"/>
                          <a:pt x="6429" y="21908"/>
                          <a:pt x="4524" y="20003"/>
                        </a:cubicBezTo>
                        <a:cubicBezTo>
                          <a:pt x="2619" y="18098"/>
                          <a:pt x="1667" y="16193"/>
                          <a:pt x="714" y="14288"/>
                        </a:cubicBezTo>
                        <a:cubicBezTo>
                          <a:pt x="-238" y="12383"/>
                          <a:pt x="-238" y="9525"/>
                          <a:pt x="714" y="7620"/>
                        </a:cubicBezTo>
                        <a:cubicBezTo>
                          <a:pt x="1667" y="5715"/>
                          <a:pt x="2619" y="2858"/>
                          <a:pt x="5477" y="0"/>
                        </a:cubicBezTo>
                        <a:close/>
                      </a:path>
                    </a:pathLst>
                  </a:custGeom>
                  <a:solidFill>
                    <a:srgbClr val="7AD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64" name="图形 4"/>
                <p:cNvGrpSpPr/>
                <p:nvPr/>
              </p:nvGrpSpPr>
              <p:grpSpPr>
                <a:xfrm>
                  <a:off x="5911" y="4300"/>
                  <a:ext cx="992" cy="563"/>
                  <a:chOff x="4293870" y="2891789"/>
                  <a:chExt cx="484822" cy="275272"/>
                </a:xfrm>
              </p:grpSpPr>
              <p:sp>
                <p:nvSpPr>
                  <p:cNvPr id="65" name="任意多边形: 形状 64"/>
                  <p:cNvSpPr/>
                  <p:nvPr/>
                </p:nvSpPr>
                <p:spPr>
                  <a:xfrm>
                    <a:off x="4298632" y="2915601"/>
                    <a:ext cx="476249" cy="232410"/>
                  </a:xfrm>
                  <a:custGeom>
                    <a:avLst/>
                    <a:gdLst>
                      <a:gd name="connsiteX0" fmla="*/ 0 w 476249"/>
                      <a:gd name="connsiteY0" fmla="*/ 70485 h 232410"/>
                      <a:gd name="connsiteX1" fmla="*/ 201930 w 476249"/>
                      <a:gd name="connsiteY1" fmla="*/ 232410 h 232410"/>
                      <a:gd name="connsiteX2" fmla="*/ 476250 w 476249"/>
                      <a:gd name="connsiteY2" fmla="*/ 149543 h 232410"/>
                      <a:gd name="connsiteX3" fmla="*/ 256223 w 476249"/>
                      <a:gd name="connsiteY3" fmla="*/ 0 h 232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6249" h="232410">
                        <a:moveTo>
                          <a:pt x="0" y="70485"/>
                        </a:moveTo>
                        <a:lnTo>
                          <a:pt x="201930" y="232410"/>
                        </a:lnTo>
                        <a:lnTo>
                          <a:pt x="476250" y="149543"/>
                        </a:lnTo>
                        <a:lnTo>
                          <a:pt x="256223" y="0"/>
                        </a:lnTo>
                        <a:close/>
                      </a:path>
                    </a:pathLst>
                  </a:custGeom>
                  <a:solidFill>
                    <a:srgbClr val="2621B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6" name="任意多边形: 形状 65"/>
                  <p:cNvSpPr/>
                  <p:nvPr/>
                </p:nvSpPr>
                <p:spPr>
                  <a:xfrm>
                    <a:off x="4297679" y="2908934"/>
                    <a:ext cx="467677" cy="230504"/>
                  </a:xfrm>
                  <a:custGeom>
                    <a:avLst/>
                    <a:gdLst>
                      <a:gd name="connsiteX0" fmla="*/ 0 w 467677"/>
                      <a:gd name="connsiteY0" fmla="*/ 68580 h 230504"/>
                      <a:gd name="connsiteX1" fmla="*/ 201930 w 467677"/>
                      <a:gd name="connsiteY1" fmla="*/ 230505 h 230504"/>
                      <a:gd name="connsiteX2" fmla="*/ 467678 w 467677"/>
                      <a:gd name="connsiteY2" fmla="*/ 150495 h 230504"/>
                      <a:gd name="connsiteX3" fmla="*/ 465773 w 467677"/>
                      <a:gd name="connsiteY3" fmla="*/ 136208 h 230504"/>
                      <a:gd name="connsiteX4" fmla="*/ 247650 w 467677"/>
                      <a:gd name="connsiteY4" fmla="*/ 0 h 2305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7677" h="230504">
                        <a:moveTo>
                          <a:pt x="0" y="68580"/>
                        </a:moveTo>
                        <a:lnTo>
                          <a:pt x="201930" y="230505"/>
                        </a:lnTo>
                        <a:lnTo>
                          <a:pt x="467678" y="150495"/>
                        </a:lnTo>
                        <a:lnTo>
                          <a:pt x="465773" y="136208"/>
                        </a:lnTo>
                        <a:lnTo>
                          <a:pt x="24765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/>
                  <p:cNvSpPr/>
                  <p:nvPr/>
                </p:nvSpPr>
                <p:spPr>
                  <a:xfrm>
                    <a:off x="4301490" y="2934651"/>
                    <a:ext cx="477202" cy="232410"/>
                  </a:xfrm>
                  <a:custGeom>
                    <a:avLst/>
                    <a:gdLst>
                      <a:gd name="connsiteX0" fmla="*/ 0 w 477202"/>
                      <a:gd name="connsiteY0" fmla="*/ 70485 h 232410"/>
                      <a:gd name="connsiteX1" fmla="*/ 201930 w 477202"/>
                      <a:gd name="connsiteY1" fmla="*/ 232410 h 232410"/>
                      <a:gd name="connsiteX2" fmla="*/ 477203 w 477202"/>
                      <a:gd name="connsiteY2" fmla="*/ 149543 h 232410"/>
                      <a:gd name="connsiteX3" fmla="*/ 257175 w 477202"/>
                      <a:gd name="connsiteY3" fmla="*/ 0 h 232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02" h="232410">
                        <a:moveTo>
                          <a:pt x="0" y="70485"/>
                        </a:moveTo>
                        <a:lnTo>
                          <a:pt x="201930" y="232410"/>
                        </a:lnTo>
                        <a:lnTo>
                          <a:pt x="477203" y="149543"/>
                        </a:lnTo>
                        <a:lnTo>
                          <a:pt x="257175" y="0"/>
                        </a:lnTo>
                        <a:close/>
                      </a:path>
                    </a:pathLst>
                  </a:custGeom>
                  <a:solidFill>
                    <a:srgbClr val="606060">
                      <a:alpha val="1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/>
                  <p:cNvSpPr/>
                  <p:nvPr/>
                </p:nvSpPr>
                <p:spPr>
                  <a:xfrm>
                    <a:off x="4293870" y="2891789"/>
                    <a:ext cx="477202" cy="232410"/>
                  </a:xfrm>
                  <a:custGeom>
                    <a:avLst/>
                    <a:gdLst>
                      <a:gd name="connsiteX0" fmla="*/ 0 w 477202"/>
                      <a:gd name="connsiteY0" fmla="*/ 71438 h 232410"/>
                      <a:gd name="connsiteX1" fmla="*/ 201930 w 477202"/>
                      <a:gd name="connsiteY1" fmla="*/ 232410 h 232410"/>
                      <a:gd name="connsiteX2" fmla="*/ 477203 w 477202"/>
                      <a:gd name="connsiteY2" fmla="*/ 150495 h 232410"/>
                      <a:gd name="connsiteX3" fmla="*/ 257175 w 477202"/>
                      <a:gd name="connsiteY3" fmla="*/ 0 h 232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02" h="232410">
                        <a:moveTo>
                          <a:pt x="0" y="71438"/>
                        </a:moveTo>
                        <a:lnTo>
                          <a:pt x="201930" y="232410"/>
                        </a:lnTo>
                        <a:lnTo>
                          <a:pt x="477203" y="150495"/>
                        </a:lnTo>
                        <a:lnTo>
                          <a:pt x="257175" y="0"/>
                        </a:lnTo>
                        <a:close/>
                      </a:path>
                    </a:pathLst>
                  </a:custGeom>
                  <a:solidFill>
                    <a:srgbClr val="2621B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9" name="任意多边形: 形状 68"/>
                  <p:cNvSpPr/>
                  <p:nvPr/>
                </p:nvSpPr>
                <p:spPr>
                  <a:xfrm>
                    <a:off x="4293870" y="2963226"/>
                    <a:ext cx="206692" cy="184785"/>
                  </a:xfrm>
                  <a:custGeom>
                    <a:avLst/>
                    <a:gdLst>
                      <a:gd name="connsiteX0" fmla="*/ 206693 w 206692"/>
                      <a:gd name="connsiteY0" fmla="*/ 184785 h 184785"/>
                      <a:gd name="connsiteX1" fmla="*/ 201930 w 206692"/>
                      <a:gd name="connsiteY1" fmla="*/ 160973 h 184785"/>
                      <a:gd name="connsiteX2" fmla="*/ 0 w 206692"/>
                      <a:gd name="connsiteY2" fmla="*/ 0 h 184785"/>
                      <a:gd name="connsiteX3" fmla="*/ 4763 w 206692"/>
                      <a:gd name="connsiteY3" fmla="*/ 22860 h 184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92" h="184785">
                        <a:moveTo>
                          <a:pt x="206693" y="184785"/>
                        </a:moveTo>
                        <a:lnTo>
                          <a:pt x="201930" y="160973"/>
                        </a:lnTo>
                        <a:lnTo>
                          <a:pt x="0" y="0"/>
                        </a:lnTo>
                        <a:lnTo>
                          <a:pt x="4763" y="22860"/>
                        </a:lnTo>
                        <a:close/>
                      </a:path>
                    </a:pathLst>
                  </a:custGeom>
                  <a:solidFill>
                    <a:srgbClr val="2036B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70" name="图形 4"/>
                <p:cNvGrpSpPr/>
                <p:nvPr/>
              </p:nvGrpSpPr>
              <p:grpSpPr>
                <a:xfrm>
                  <a:off x="6747" y="4125"/>
                  <a:ext cx="981" cy="591"/>
                  <a:chOff x="4702492" y="2806064"/>
                  <a:chExt cx="479107" cy="288607"/>
                </a:xfrm>
              </p:grpSpPr>
              <p:sp>
                <p:nvSpPr>
                  <p:cNvPr id="71" name="任意多边形: 形状 70"/>
                  <p:cNvSpPr/>
                  <p:nvPr/>
                </p:nvSpPr>
                <p:spPr>
                  <a:xfrm>
                    <a:off x="4704397" y="2847022"/>
                    <a:ext cx="477202" cy="247650"/>
                  </a:xfrm>
                  <a:custGeom>
                    <a:avLst/>
                    <a:gdLst>
                      <a:gd name="connsiteX0" fmla="*/ 0 w 477202"/>
                      <a:gd name="connsiteY0" fmla="*/ 76200 h 247650"/>
                      <a:gd name="connsiteX1" fmla="*/ 274320 w 477202"/>
                      <a:gd name="connsiteY1" fmla="*/ 247650 h 247650"/>
                      <a:gd name="connsiteX2" fmla="*/ 477203 w 477202"/>
                      <a:gd name="connsiteY2" fmla="*/ 161925 h 247650"/>
                      <a:gd name="connsiteX3" fmla="*/ 207645 w 477202"/>
                      <a:gd name="connsiteY3" fmla="*/ 0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02" h="247650">
                        <a:moveTo>
                          <a:pt x="0" y="76200"/>
                        </a:moveTo>
                        <a:lnTo>
                          <a:pt x="274320" y="247650"/>
                        </a:lnTo>
                        <a:lnTo>
                          <a:pt x="477203" y="161925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606060">
                      <a:alpha val="1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/>
                  <p:cNvSpPr/>
                  <p:nvPr/>
                </p:nvSpPr>
                <p:spPr>
                  <a:xfrm>
                    <a:off x="4703444" y="2831781"/>
                    <a:ext cx="477202" cy="247650"/>
                  </a:xfrm>
                  <a:custGeom>
                    <a:avLst/>
                    <a:gdLst>
                      <a:gd name="connsiteX0" fmla="*/ 0 w 477202"/>
                      <a:gd name="connsiteY0" fmla="*/ 76200 h 247650"/>
                      <a:gd name="connsiteX1" fmla="*/ 274320 w 477202"/>
                      <a:gd name="connsiteY1" fmla="*/ 247650 h 247650"/>
                      <a:gd name="connsiteX2" fmla="*/ 477203 w 477202"/>
                      <a:gd name="connsiteY2" fmla="*/ 161925 h 247650"/>
                      <a:gd name="connsiteX3" fmla="*/ 207645 w 477202"/>
                      <a:gd name="connsiteY3" fmla="*/ 0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02" h="247650">
                        <a:moveTo>
                          <a:pt x="0" y="76200"/>
                        </a:moveTo>
                        <a:lnTo>
                          <a:pt x="274320" y="247650"/>
                        </a:lnTo>
                        <a:lnTo>
                          <a:pt x="477203" y="161925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232DC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3" name="任意多边形: 形状 72"/>
                  <p:cNvSpPr/>
                  <p:nvPr/>
                </p:nvSpPr>
                <p:spPr>
                  <a:xfrm>
                    <a:off x="4705350" y="2822256"/>
                    <a:ext cx="467677" cy="248602"/>
                  </a:xfrm>
                  <a:custGeom>
                    <a:avLst/>
                    <a:gdLst>
                      <a:gd name="connsiteX0" fmla="*/ 0 w 467677"/>
                      <a:gd name="connsiteY0" fmla="*/ 76200 h 248602"/>
                      <a:gd name="connsiteX1" fmla="*/ 274320 w 467677"/>
                      <a:gd name="connsiteY1" fmla="*/ 248603 h 248602"/>
                      <a:gd name="connsiteX2" fmla="*/ 467678 w 467677"/>
                      <a:gd name="connsiteY2" fmla="*/ 166688 h 248602"/>
                      <a:gd name="connsiteX3" fmla="*/ 466725 w 467677"/>
                      <a:gd name="connsiteY3" fmla="*/ 148590 h 248602"/>
                      <a:gd name="connsiteX4" fmla="*/ 207645 w 467677"/>
                      <a:gd name="connsiteY4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7677" h="248602">
                        <a:moveTo>
                          <a:pt x="0" y="76200"/>
                        </a:moveTo>
                        <a:lnTo>
                          <a:pt x="274320" y="248603"/>
                        </a:lnTo>
                        <a:lnTo>
                          <a:pt x="467678" y="166688"/>
                        </a:lnTo>
                        <a:lnTo>
                          <a:pt x="466725" y="148590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4" name="任意多边形: 形状 73"/>
                  <p:cNvSpPr/>
                  <p:nvPr/>
                </p:nvSpPr>
                <p:spPr>
                  <a:xfrm>
                    <a:off x="4702492" y="2806064"/>
                    <a:ext cx="477202" cy="247649"/>
                  </a:xfrm>
                  <a:custGeom>
                    <a:avLst/>
                    <a:gdLst>
                      <a:gd name="connsiteX0" fmla="*/ 0 w 477202"/>
                      <a:gd name="connsiteY0" fmla="*/ 76200 h 247649"/>
                      <a:gd name="connsiteX1" fmla="*/ 274320 w 477202"/>
                      <a:gd name="connsiteY1" fmla="*/ 247650 h 247649"/>
                      <a:gd name="connsiteX2" fmla="*/ 477203 w 477202"/>
                      <a:gd name="connsiteY2" fmla="*/ 161925 h 247649"/>
                      <a:gd name="connsiteX3" fmla="*/ 207645 w 477202"/>
                      <a:gd name="connsiteY3" fmla="*/ 0 h 247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02" h="247649">
                        <a:moveTo>
                          <a:pt x="0" y="76200"/>
                        </a:moveTo>
                        <a:lnTo>
                          <a:pt x="274320" y="247650"/>
                        </a:lnTo>
                        <a:lnTo>
                          <a:pt x="477203" y="161925"/>
                        </a:lnTo>
                        <a:lnTo>
                          <a:pt x="207645" y="0"/>
                        </a:lnTo>
                        <a:close/>
                      </a:path>
                    </a:pathLst>
                  </a:custGeom>
                  <a:solidFill>
                    <a:srgbClr val="232DC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5" name="任意多边形: 形状 74"/>
                  <p:cNvSpPr/>
                  <p:nvPr/>
                </p:nvSpPr>
                <p:spPr>
                  <a:xfrm>
                    <a:off x="4712017" y="2888931"/>
                    <a:ext cx="264794" cy="190500"/>
                  </a:xfrm>
                  <a:custGeom>
                    <a:avLst/>
                    <a:gdLst>
                      <a:gd name="connsiteX0" fmla="*/ 264795 w 264794"/>
                      <a:gd name="connsiteY0" fmla="*/ 164783 h 190500"/>
                      <a:gd name="connsiteX1" fmla="*/ 264795 w 264794"/>
                      <a:gd name="connsiteY1" fmla="*/ 190500 h 190500"/>
                      <a:gd name="connsiteX2" fmla="*/ 952 w 264794"/>
                      <a:gd name="connsiteY2" fmla="*/ 26670 h 190500"/>
                      <a:gd name="connsiteX3" fmla="*/ 0 w 264794"/>
                      <a:gd name="connsiteY3" fmla="*/ 0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4794" h="190500">
                        <a:moveTo>
                          <a:pt x="264795" y="164783"/>
                        </a:moveTo>
                        <a:lnTo>
                          <a:pt x="264795" y="190500"/>
                        </a:lnTo>
                        <a:lnTo>
                          <a:pt x="952" y="2667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32DC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76" name="图形 4"/>
                <p:cNvGrpSpPr/>
                <p:nvPr/>
              </p:nvGrpSpPr>
              <p:grpSpPr>
                <a:xfrm>
                  <a:off x="5993" y="4534"/>
                  <a:ext cx="979" cy="591"/>
                  <a:chOff x="4333875" y="3006089"/>
                  <a:chExt cx="478154" cy="288607"/>
                </a:xfrm>
              </p:grpSpPr>
              <p:sp>
                <p:nvSpPr>
                  <p:cNvPr id="77" name="任意多边形: 形状 76"/>
                  <p:cNvSpPr/>
                  <p:nvPr/>
                </p:nvSpPr>
                <p:spPr>
                  <a:xfrm>
                    <a:off x="4333875" y="3047047"/>
                    <a:ext cx="476250" cy="247650"/>
                  </a:xfrm>
                  <a:custGeom>
                    <a:avLst/>
                    <a:gdLst>
                      <a:gd name="connsiteX0" fmla="*/ 476250 w 476250"/>
                      <a:gd name="connsiteY0" fmla="*/ 76200 h 247650"/>
                      <a:gd name="connsiteX1" fmla="*/ 201930 w 476250"/>
                      <a:gd name="connsiteY1" fmla="*/ 247650 h 247650"/>
                      <a:gd name="connsiteX2" fmla="*/ 0 w 476250"/>
                      <a:gd name="connsiteY2" fmla="*/ 161925 h 247650"/>
                      <a:gd name="connsiteX3" fmla="*/ 268605 w 476250"/>
                      <a:gd name="connsiteY3" fmla="*/ 0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6250" h="247650">
                        <a:moveTo>
                          <a:pt x="476250" y="76200"/>
                        </a:moveTo>
                        <a:lnTo>
                          <a:pt x="201930" y="247650"/>
                        </a:lnTo>
                        <a:lnTo>
                          <a:pt x="0" y="161925"/>
                        </a:lnTo>
                        <a:lnTo>
                          <a:pt x="268605" y="0"/>
                        </a:lnTo>
                        <a:close/>
                      </a:path>
                    </a:pathLst>
                  </a:custGeom>
                  <a:solidFill>
                    <a:srgbClr val="606060">
                      <a:alpha val="1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8" name="任意多边形: 形状 77"/>
                  <p:cNvSpPr/>
                  <p:nvPr/>
                </p:nvSpPr>
                <p:spPr>
                  <a:xfrm>
                    <a:off x="4334827" y="3030854"/>
                    <a:ext cx="476249" cy="248602"/>
                  </a:xfrm>
                  <a:custGeom>
                    <a:avLst/>
                    <a:gdLst>
                      <a:gd name="connsiteX0" fmla="*/ 476250 w 476249"/>
                      <a:gd name="connsiteY0" fmla="*/ 76200 h 248602"/>
                      <a:gd name="connsiteX1" fmla="*/ 201930 w 476249"/>
                      <a:gd name="connsiteY1" fmla="*/ 248603 h 248602"/>
                      <a:gd name="connsiteX2" fmla="*/ 0 w 476249"/>
                      <a:gd name="connsiteY2" fmla="*/ 161925 h 248602"/>
                      <a:gd name="connsiteX3" fmla="*/ 269558 w 476249"/>
                      <a:gd name="connsiteY3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6249" h="248602">
                        <a:moveTo>
                          <a:pt x="476250" y="76200"/>
                        </a:moveTo>
                        <a:lnTo>
                          <a:pt x="201930" y="248603"/>
                        </a:lnTo>
                        <a:lnTo>
                          <a:pt x="0" y="161925"/>
                        </a:lnTo>
                        <a:lnTo>
                          <a:pt x="269558" y="0"/>
                        </a:lnTo>
                        <a:close/>
                      </a:path>
                    </a:pathLst>
                  </a:custGeom>
                  <a:solidFill>
                    <a:srgbClr val="2241B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9" name="任意多边形: 形状 78"/>
                  <p:cNvSpPr/>
                  <p:nvPr/>
                </p:nvSpPr>
                <p:spPr>
                  <a:xfrm>
                    <a:off x="4342447" y="3022281"/>
                    <a:ext cx="467677" cy="247650"/>
                  </a:xfrm>
                  <a:custGeom>
                    <a:avLst/>
                    <a:gdLst>
                      <a:gd name="connsiteX0" fmla="*/ 467678 w 467677"/>
                      <a:gd name="connsiteY0" fmla="*/ 76200 h 247650"/>
                      <a:gd name="connsiteX1" fmla="*/ 193358 w 467677"/>
                      <a:gd name="connsiteY1" fmla="*/ 247650 h 247650"/>
                      <a:gd name="connsiteX2" fmla="*/ 0 w 467677"/>
                      <a:gd name="connsiteY2" fmla="*/ 165735 h 247650"/>
                      <a:gd name="connsiteX3" fmla="*/ 953 w 467677"/>
                      <a:gd name="connsiteY3" fmla="*/ 148590 h 247650"/>
                      <a:gd name="connsiteX4" fmla="*/ 260033 w 467677"/>
                      <a:gd name="connsiteY4" fmla="*/ 0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7677" h="247650">
                        <a:moveTo>
                          <a:pt x="467678" y="76200"/>
                        </a:moveTo>
                        <a:lnTo>
                          <a:pt x="193358" y="247650"/>
                        </a:lnTo>
                        <a:lnTo>
                          <a:pt x="0" y="165735"/>
                        </a:lnTo>
                        <a:lnTo>
                          <a:pt x="953" y="148590"/>
                        </a:lnTo>
                        <a:lnTo>
                          <a:pt x="26003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0" name="任意多边形: 形状 79"/>
                  <p:cNvSpPr/>
                  <p:nvPr/>
                </p:nvSpPr>
                <p:spPr>
                  <a:xfrm>
                    <a:off x="4334827" y="3006089"/>
                    <a:ext cx="477202" cy="247650"/>
                  </a:xfrm>
                  <a:custGeom>
                    <a:avLst/>
                    <a:gdLst>
                      <a:gd name="connsiteX0" fmla="*/ 477202 w 477202"/>
                      <a:gd name="connsiteY0" fmla="*/ 76200 h 247650"/>
                      <a:gd name="connsiteX1" fmla="*/ 202883 w 477202"/>
                      <a:gd name="connsiteY1" fmla="*/ 247650 h 247650"/>
                      <a:gd name="connsiteX2" fmla="*/ 0 w 477202"/>
                      <a:gd name="connsiteY2" fmla="*/ 161925 h 247650"/>
                      <a:gd name="connsiteX3" fmla="*/ 269558 w 477202"/>
                      <a:gd name="connsiteY3" fmla="*/ 0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02" h="247650">
                        <a:moveTo>
                          <a:pt x="477202" y="76200"/>
                        </a:moveTo>
                        <a:lnTo>
                          <a:pt x="202883" y="247650"/>
                        </a:lnTo>
                        <a:lnTo>
                          <a:pt x="0" y="161925"/>
                        </a:lnTo>
                        <a:lnTo>
                          <a:pt x="269558" y="0"/>
                        </a:lnTo>
                        <a:close/>
                      </a:path>
                    </a:pathLst>
                  </a:custGeom>
                  <a:solidFill>
                    <a:srgbClr val="2241B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1" name="任意多边形: 形状 80"/>
                  <p:cNvSpPr/>
                  <p:nvPr/>
                </p:nvSpPr>
                <p:spPr>
                  <a:xfrm>
                    <a:off x="4537710" y="3088004"/>
                    <a:ext cx="264794" cy="191452"/>
                  </a:xfrm>
                  <a:custGeom>
                    <a:avLst/>
                    <a:gdLst>
                      <a:gd name="connsiteX0" fmla="*/ 0 w 264794"/>
                      <a:gd name="connsiteY0" fmla="*/ 165735 h 191452"/>
                      <a:gd name="connsiteX1" fmla="*/ 0 w 264794"/>
                      <a:gd name="connsiteY1" fmla="*/ 191453 h 191452"/>
                      <a:gd name="connsiteX2" fmla="*/ 263842 w 264794"/>
                      <a:gd name="connsiteY2" fmla="*/ 27622 h 191452"/>
                      <a:gd name="connsiteX3" fmla="*/ 264795 w 264794"/>
                      <a:gd name="connsiteY3" fmla="*/ 0 h 191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4794" h="191452">
                        <a:moveTo>
                          <a:pt x="0" y="165735"/>
                        </a:moveTo>
                        <a:lnTo>
                          <a:pt x="0" y="191453"/>
                        </a:lnTo>
                        <a:lnTo>
                          <a:pt x="263842" y="27622"/>
                        </a:lnTo>
                        <a:lnTo>
                          <a:pt x="264795" y="0"/>
                        </a:lnTo>
                        <a:close/>
                      </a:path>
                    </a:pathLst>
                  </a:custGeom>
                  <a:solidFill>
                    <a:srgbClr val="2547C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82" name="图形 4"/>
                <p:cNvGrpSpPr/>
                <p:nvPr/>
              </p:nvGrpSpPr>
              <p:grpSpPr>
                <a:xfrm>
                  <a:off x="6248" y="4265"/>
                  <a:ext cx="934" cy="530"/>
                  <a:chOff x="4458652" y="2874644"/>
                  <a:chExt cx="456247" cy="259080"/>
                </a:xfrm>
              </p:grpSpPr>
              <p:sp>
                <p:nvSpPr>
                  <p:cNvPr id="83" name="任意多边形: 形状 82"/>
                  <p:cNvSpPr/>
                  <p:nvPr/>
                </p:nvSpPr>
                <p:spPr>
                  <a:xfrm>
                    <a:off x="4458652" y="2915601"/>
                    <a:ext cx="454342" cy="218122"/>
                  </a:xfrm>
                  <a:custGeom>
                    <a:avLst/>
                    <a:gdLst>
                      <a:gd name="connsiteX0" fmla="*/ 0 w 454342"/>
                      <a:gd name="connsiteY0" fmla="*/ 22860 h 218122"/>
                      <a:gd name="connsiteX1" fmla="*/ 169545 w 454342"/>
                      <a:gd name="connsiteY1" fmla="*/ 218123 h 218122"/>
                      <a:gd name="connsiteX2" fmla="*/ 454343 w 454342"/>
                      <a:gd name="connsiteY2" fmla="*/ 187643 h 218122"/>
                      <a:gd name="connsiteX3" fmla="*/ 265748 w 454342"/>
                      <a:gd name="connsiteY3" fmla="*/ 0 h 218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4342" h="218122">
                        <a:moveTo>
                          <a:pt x="0" y="22860"/>
                        </a:moveTo>
                        <a:lnTo>
                          <a:pt x="169545" y="218123"/>
                        </a:lnTo>
                        <a:lnTo>
                          <a:pt x="454343" y="187643"/>
                        </a:lnTo>
                        <a:lnTo>
                          <a:pt x="265748" y="0"/>
                        </a:lnTo>
                        <a:close/>
                      </a:path>
                    </a:pathLst>
                  </a:custGeom>
                  <a:solidFill>
                    <a:srgbClr val="606060">
                      <a:alpha val="1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4" name="任意多边形: 形状 83"/>
                  <p:cNvSpPr/>
                  <p:nvPr/>
                </p:nvSpPr>
                <p:spPr>
                  <a:xfrm>
                    <a:off x="4460557" y="2898456"/>
                    <a:ext cx="454342" cy="218122"/>
                  </a:xfrm>
                  <a:custGeom>
                    <a:avLst/>
                    <a:gdLst>
                      <a:gd name="connsiteX0" fmla="*/ 0 w 454342"/>
                      <a:gd name="connsiteY0" fmla="*/ 22860 h 218122"/>
                      <a:gd name="connsiteX1" fmla="*/ 169545 w 454342"/>
                      <a:gd name="connsiteY1" fmla="*/ 218123 h 218122"/>
                      <a:gd name="connsiteX2" fmla="*/ 454343 w 454342"/>
                      <a:gd name="connsiteY2" fmla="*/ 187643 h 218122"/>
                      <a:gd name="connsiteX3" fmla="*/ 265748 w 454342"/>
                      <a:gd name="connsiteY3" fmla="*/ 0 h 218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4342" h="218122">
                        <a:moveTo>
                          <a:pt x="0" y="22860"/>
                        </a:moveTo>
                        <a:lnTo>
                          <a:pt x="169545" y="218123"/>
                        </a:lnTo>
                        <a:lnTo>
                          <a:pt x="454343" y="187643"/>
                        </a:lnTo>
                        <a:lnTo>
                          <a:pt x="265748" y="0"/>
                        </a:lnTo>
                        <a:close/>
                      </a:path>
                    </a:pathLst>
                  </a:custGeom>
                  <a:solidFill>
                    <a:srgbClr val="0088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5" name="任意多边形: 形状 84"/>
                  <p:cNvSpPr/>
                  <p:nvPr/>
                </p:nvSpPr>
                <p:spPr>
                  <a:xfrm>
                    <a:off x="4461509" y="2889884"/>
                    <a:ext cx="445769" cy="218122"/>
                  </a:xfrm>
                  <a:custGeom>
                    <a:avLst/>
                    <a:gdLst>
                      <a:gd name="connsiteX0" fmla="*/ 0 w 445769"/>
                      <a:gd name="connsiteY0" fmla="*/ 22860 h 218122"/>
                      <a:gd name="connsiteX1" fmla="*/ 169545 w 445769"/>
                      <a:gd name="connsiteY1" fmla="*/ 218122 h 218122"/>
                      <a:gd name="connsiteX2" fmla="*/ 444818 w 445769"/>
                      <a:gd name="connsiteY2" fmla="*/ 187642 h 218122"/>
                      <a:gd name="connsiteX3" fmla="*/ 445770 w 445769"/>
                      <a:gd name="connsiteY3" fmla="*/ 173355 h 218122"/>
                      <a:gd name="connsiteX4" fmla="*/ 256223 w 445769"/>
                      <a:gd name="connsiteY4" fmla="*/ 0 h 218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5769" h="218122">
                        <a:moveTo>
                          <a:pt x="0" y="22860"/>
                        </a:moveTo>
                        <a:lnTo>
                          <a:pt x="169545" y="218122"/>
                        </a:lnTo>
                        <a:lnTo>
                          <a:pt x="444818" y="187642"/>
                        </a:lnTo>
                        <a:lnTo>
                          <a:pt x="445770" y="173355"/>
                        </a:lnTo>
                        <a:lnTo>
                          <a:pt x="25622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6" name="任意多边形: 形状 85"/>
                  <p:cNvSpPr/>
                  <p:nvPr/>
                </p:nvSpPr>
                <p:spPr>
                  <a:xfrm>
                    <a:off x="4460557" y="2874644"/>
                    <a:ext cx="454342" cy="218122"/>
                  </a:xfrm>
                  <a:custGeom>
                    <a:avLst/>
                    <a:gdLst>
                      <a:gd name="connsiteX0" fmla="*/ 0 w 454342"/>
                      <a:gd name="connsiteY0" fmla="*/ 22860 h 218122"/>
                      <a:gd name="connsiteX1" fmla="*/ 169545 w 454342"/>
                      <a:gd name="connsiteY1" fmla="*/ 218123 h 218122"/>
                      <a:gd name="connsiteX2" fmla="*/ 454343 w 454342"/>
                      <a:gd name="connsiteY2" fmla="*/ 187643 h 218122"/>
                      <a:gd name="connsiteX3" fmla="*/ 265748 w 454342"/>
                      <a:gd name="connsiteY3" fmla="*/ 0 h 218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4342" h="218122">
                        <a:moveTo>
                          <a:pt x="0" y="22860"/>
                        </a:moveTo>
                        <a:lnTo>
                          <a:pt x="169545" y="218123"/>
                        </a:lnTo>
                        <a:lnTo>
                          <a:pt x="454343" y="187643"/>
                        </a:lnTo>
                        <a:lnTo>
                          <a:pt x="265748" y="0"/>
                        </a:lnTo>
                        <a:close/>
                      </a:path>
                    </a:pathLst>
                  </a:custGeom>
                  <a:solidFill>
                    <a:srgbClr val="0088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7" name="任意多边形: 形状 86"/>
                  <p:cNvSpPr/>
                  <p:nvPr/>
                </p:nvSpPr>
                <p:spPr>
                  <a:xfrm>
                    <a:off x="4460557" y="2897504"/>
                    <a:ext cx="169544" cy="219075"/>
                  </a:xfrm>
                  <a:custGeom>
                    <a:avLst/>
                    <a:gdLst>
                      <a:gd name="connsiteX0" fmla="*/ 169545 w 169544"/>
                      <a:gd name="connsiteY0" fmla="*/ 219075 h 219075"/>
                      <a:gd name="connsiteX1" fmla="*/ 169545 w 169544"/>
                      <a:gd name="connsiteY1" fmla="*/ 195263 h 219075"/>
                      <a:gd name="connsiteX2" fmla="*/ 0 w 169544"/>
                      <a:gd name="connsiteY2" fmla="*/ 0 h 219075"/>
                      <a:gd name="connsiteX3" fmla="*/ 0 w 169544"/>
                      <a:gd name="connsiteY3" fmla="*/ 23813 h 2190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544" h="219075">
                        <a:moveTo>
                          <a:pt x="169545" y="219075"/>
                        </a:moveTo>
                        <a:lnTo>
                          <a:pt x="169545" y="195263"/>
                        </a:lnTo>
                        <a:lnTo>
                          <a:pt x="0" y="0"/>
                        </a:lnTo>
                        <a:lnTo>
                          <a:pt x="0" y="23813"/>
                        </a:lnTo>
                        <a:close/>
                      </a:path>
                    </a:pathLst>
                  </a:custGeom>
                  <a:solidFill>
                    <a:srgbClr val="0052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88" name="图形 4"/>
                <p:cNvGrpSpPr/>
                <p:nvPr/>
              </p:nvGrpSpPr>
              <p:grpSpPr>
                <a:xfrm>
                  <a:off x="5919" y="3696"/>
                  <a:ext cx="1445" cy="1065"/>
                  <a:chOff x="4297679" y="2596514"/>
                  <a:chExt cx="705890" cy="520065"/>
                </a:xfrm>
              </p:grpSpPr>
              <p:sp>
                <p:nvSpPr>
                  <p:cNvPr id="89" name="任意多边形: 形状 88"/>
                  <p:cNvSpPr/>
                  <p:nvPr/>
                </p:nvSpPr>
                <p:spPr>
                  <a:xfrm>
                    <a:off x="4297679" y="2728912"/>
                    <a:ext cx="703065" cy="387667"/>
                  </a:xfrm>
                  <a:custGeom>
                    <a:avLst/>
                    <a:gdLst>
                      <a:gd name="connsiteX0" fmla="*/ 0 w 703065"/>
                      <a:gd name="connsiteY0" fmla="*/ 173355 h 387667"/>
                      <a:gd name="connsiteX1" fmla="*/ 259080 w 703065"/>
                      <a:gd name="connsiteY1" fmla="*/ 387668 h 387667"/>
                      <a:gd name="connsiteX2" fmla="*/ 504825 w 703065"/>
                      <a:gd name="connsiteY2" fmla="*/ 285750 h 387667"/>
                      <a:gd name="connsiteX3" fmla="*/ 515303 w 703065"/>
                      <a:gd name="connsiteY3" fmla="*/ 280035 h 387667"/>
                      <a:gd name="connsiteX4" fmla="*/ 702945 w 703065"/>
                      <a:gd name="connsiteY4" fmla="*/ 212408 h 387667"/>
                      <a:gd name="connsiteX5" fmla="*/ 436245 w 703065"/>
                      <a:gd name="connsiteY5" fmla="*/ 0 h 387667"/>
                      <a:gd name="connsiteX6" fmla="*/ 276225 w 703065"/>
                      <a:gd name="connsiteY6" fmla="*/ 72390 h 387667"/>
                      <a:gd name="connsiteX7" fmla="*/ 257175 w 703065"/>
                      <a:gd name="connsiteY7" fmla="*/ 78105 h 387667"/>
                      <a:gd name="connsiteX8" fmla="*/ 0 w 703065"/>
                      <a:gd name="connsiteY8" fmla="*/ 173355 h 387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03065" h="387667">
                        <a:moveTo>
                          <a:pt x="0" y="173355"/>
                        </a:moveTo>
                        <a:lnTo>
                          <a:pt x="259080" y="387668"/>
                        </a:lnTo>
                        <a:cubicBezTo>
                          <a:pt x="259080" y="387668"/>
                          <a:pt x="365760" y="269558"/>
                          <a:pt x="504825" y="285750"/>
                        </a:cubicBezTo>
                        <a:lnTo>
                          <a:pt x="515303" y="280035"/>
                        </a:lnTo>
                        <a:cubicBezTo>
                          <a:pt x="515303" y="280035"/>
                          <a:pt x="598170" y="211455"/>
                          <a:pt x="702945" y="212408"/>
                        </a:cubicBezTo>
                        <a:cubicBezTo>
                          <a:pt x="709613" y="213360"/>
                          <a:pt x="436245" y="0"/>
                          <a:pt x="436245" y="0"/>
                        </a:cubicBezTo>
                        <a:cubicBezTo>
                          <a:pt x="436245" y="0"/>
                          <a:pt x="307658" y="10478"/>
                          <a:pt x="276225" y="72390"/>
                        </a:cubicBezTo>
                        <a:lnTo>
                          <a:pt x="257175" y="78105"/>
                        </a:lnTo>
                        <a:cubicBezTo>
                          <a:pt x="257175" y="77153"/>
                          <a:pt x="91440" y="40005"/>
                          <a:pt x="0" y="173355"/>
                        </a:cubicBezTo>
                        <a:close/>
                      </a:path>
                    </a:pathLst>
                  </a:custGeom>
                  <a:solidFill>
                    <a:srgbClr val="606060">
                      <a:alpha val="1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grpSp>
                <p:nvGrpSpPr>
                  <p:cNvPr id="90" name="图形 4"/>
                  <p:cNvGrpSpPr/>
                  <p:nvPr/>
                </p:nvGrpSpPr>
                <p:grpSpPr>
                  <a:xfrm>
                    <a:off x="4300537" y="2596514"/>
                    <a:ext cx="703033" cy="506729"/>
                    <a:chOff x="4300537" y="2596514"/>
                    <a:chExt cx="703033" cy="506729"/>
                  </a:xfrm>
                </p:grpSpPr>
                <p:sp>
                  <p:nvSpPr>
                    <p:cNvPr id="91" name="任意多边形: 形状 90"/>
                    <p:cNvSpPr/>
                    <p:nvPr/>
                  </p:nvSpPr>
                  <p:spPr>
                    <a:xfrm>
                      <a:off x="4300537" y="2714624"/>
                      <a:ext cx="703033" cy="388619"/>
                    </a:xfrm>
                    <a:custGeom>
                      <a:avLst/>
                      <a:gdLst>
                        <a:gd name="connsiteX0" fmla="*/ 0 w 703033"/>
                        <a:gd name="connsiteY0" fmla="*/ 174308 h 388619"/>
                        <a:gd name="connsiteX1" fmla="*/ 259080 w 703033"/>
                        <a:gd name="connsiteY1" fmla="*/ 388620 h 388619"/>
                        <a:gd name="connsiteX2" fmla="*/ 504825 w 703033"/>
                        <a:gd name="connsiteY2" fmla="*/ 286703 h 388619"/>
                        <a:gd name="connsiteX3" fmla="*/ 515303 w 703033"/>
                        <a:gd name="connsiteY3" fmla="*/ 280988 h 388619"/>
                        <a:gd name="connsiteX4" fmla="*/ 702945 w 703033"/>
                        <a:gd name="connsiteY4" fmla="*/ 213360 h 388619"/>
                        <a:gd name="connsiteX5" fmla="*/ 435293 w 703033"/>
                        <a:gd name="connsiteY5" fmla="*/ 0 h 388619"/>
                        <a:gd name="connsiteX6" fmla="*/ 275273 w 703033"/>
                        <a:gd name="connsiteY6" fmla="*/ 72390 h 388619"/>
                        <a:gd name="connsiteX7" fmla="*/ 256223 w 703033"/>
                        <a:gd name="connsiteY7" fmla="*/ 78105 h 388619"/>
                        <a:gd name="connsiteX8" fmla="*/ 0 w 703033"/>
                        <a:gd name="connsiteY8" fmla="*/ 174308 h 388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703033" h="388619">
                          <a:moveTo>
                            <a:pt x="0" y="174308"/>
                          </a:moveTo>
                          <a:lnTo>
                            <a:pt x="259080" y="388620"/>
                          </a:lnTo>
                          <a:cubicBezTo>
                            <a:pt x="259080" y="388620"/>
                            <a:pt x="365760" y="270510"/>
                            <a:pt x="504825" y="286703"/>
                          </a:cubicBezTo>
                          <a:lnTo>
                            <a:pt x="515303" y="280988"/>
                          </a:lnTo>
                          <a:cubicBezTo>
                            <a:pt x="515303" y="280988"/>
                            <a:pt x="598170" y="212408"/>
                            <a:pt x="702945" y="213360"/>
                          </a:cubicBezTo>
                          <a:cubicBezTo>
                            <a:pt x="708660" y="213360"/>
                            <a:pt x="435293" y="0"/>
                            <a:pt x="435293" y="0"/>
                          </a:cubicBezTo>
                          <a:cubicBezTo>
                            <a:pt x="435293" y="0"/>
                            <a:pt x="306705" y="10478"/>
                            <a:pt x="275273" y="72390"/>
                          </a:cubicBezTo>
                          <a:lnTo>
                            <a:pt x="256223" y="78105"/>
                          </a:lnTo>
                          <a:cubicBezTo>
                            <a:pt x="256223" y="78105"/>
                            <a:pt x="90488" y="40005"/>
                            <a:pt x="0" y="174308"/>
                          </a:cubicBezTo>
                          <a:close/>
                        </a:path>
                      </a:pathLst>
                    </a:custGeom>
                    <a:solidFill>
                      <a:srgbClr val="00A7A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92" name="任意多边形: 形状 91"/>
                    <p:cNvSpPr/>
                    <p:nvPr/>
                  </p:nvSpPr>
                  <p:spPr>
                    <a:xfrm>
                      <a:off x="4313872" y="2773878"/>
                      <a:ext cx="489585" cy="294123"/>
                    </a:xfrm>
                    <a:custGeom>
                      <a:avLst/>
                      <a:gdLst>
                        <a:gd name="connsiteX0" fmla="*/ 242888 w 489585"/>
                        <a:gd name="connsiteY0" fmla="*/ 294123 h 294123"/>
                        <a:gd name="connsiteX1" fmla="*/ 0 w 489585"/>
                        <a:gd name="connsiteY1" fmla="*/ 101718 h 294123"/>
                        <a:gd name="connsiteX2" fmla="*/ 243840 w 489585"/>
                        <a:gd name="connsiteY2" fmla="*/ 11231 h 294123"/>
                        <a:gd name="connsiteX3" fmla="*/ 489585 w 489585"/>
                        <a:gd name="connsiteY3" fmla="*/ 206493 h 294123"/>
                        <a:gd name="connsiteX4" fmla="*/ 242888 w 489585"/>
                        <a:gd name="connsiteY4" fmla="*/ 294123 h 2941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89585" h="294123">
                          <a:moveTo>
                            <a:pt x="242888" y="294123"/>
                          </a:moveTo>
                          <a:lnTo>
                            <a:pt x="0" y="101718"/>
                          </a:lnTo>
                          <a:cubicBezTo>
                            <a:pt x="0" y="101718"/>
                            <a:pt x="75248" y="-40204"/>
                            <a:pt x="243840" y="11231"/>
                          </a:cubicBezTo>
                          <a:lnTo>
                            <a:pt x="489585" y="206493"/>
                          </a:lnTo>
                          <a:cubicBezTo>
                            <a:pt x="488632" y="205541"/>
                            <a:pt x="368618" y="187443"/>
                            <a:pt x="242888" y="294123"/>
                          </a:cubicBezTo>
                          <a:close/>
                        </a:path>
                      </a:pathLst>
                    </a:custGeom>
                    <a:solidFill>
                      <a:srgbClr val="D3D3E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93" name="任意多边形: 形状 92"/>
                    <p:cNvSpPr/>
                    <p:nvPr/>
                  </p:nvSpPr>
                  <p:spPr>
                    <a:xfrm>
                      <a:off x="4556760" y="2713678"/>
                      <a:ext cx="433387" cy="265741"/>
                    </a:xfrm>
                    <a:custGeom>
                      <a:avLst/>
                      <a:gdLst>
                        <a:gd name="connsiteX0" fmla="*/ 245745 w 433387"/>
                        <a:gd name="connsiteY0" fmla="*/ 265741 h 265741"/>
                        <a:gd name="connsiteX1" fmla="*/ 433388 w 433387"/>
                        <a:gd name="connsiteY1" fmla="*/ 188589 h 265741"/>
                        <a:gd name="connsiteX2" fmla="*/ 200977 w 433387"/>
                        <a:gd name="connsiteY2" fmla="*/ 946 h 265741"/>
                        <a:gd name="connsiteX3" fmla="*/ 0 w 433387"/>
                        <a:gd name="connsiteY3" fmla="*/ 70479 h 265741"/>
                        <a:gd name="connsiteX4" fmla="*/ 245745 w 433387"/>
                        <a:gd name="connsiteY4" fmla="*/ 265741 h 26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3387" h="265741">
                          <a:moveTo>
                            <a:pt x="245745" y="265741"/>
                          </a:moveTo>
                          <a:cubicBezTo>
                            <a:pt x="298132" y="220021"/>
                            <a:pt x="360045" y="192399"/>
                            <a:pt x="433388" y="188589"/>
                          </a:cubicBezTo>
                          <a:lnTo>
                            <a:pt x="200977" y="946"/>
                          </a:lnTo>
                          <a:cubicBezTo>
                            <a:pt x="51435" y="-9531"/>
                            <a:pt x="0" y="70479"/>
                            <a:pt x="0" y="70479"/>
                          </a:cubicBezTo>
                          <a:lnTo>
                            <a:pt x="245745" y="265741"/>
                          </a:lnTo>
                          <a:close/>
                        </a:path>
                      </a:pathLst>
                    </a:custGeom>
                    <a:solidFill>
                      <a:srgbClr val="D3D3E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94" name="任意多边形: 形状 93"/>
                    <p:cNvSpPr/>
                    <p:nvPr/>
                  </p:nvSpPr>
                  <p:spPr>
                    <a:xfrm>
                      <a:off x="4556500" y="2634614"/>
                      <a:ext cx="406024" cy="344804"/>
                    </a:xfrm>
                    <a:custGeom>
                      <a:avLst/>
                      <a:gdLst>
                        <a:gd name="connsiteX0" fmla="*/ 155517 w 406024"/>
                        <a:gd name="connsiteY0" fmla="*/ 0 h 344804"/>
                        <a:gd name="connsiteX1" fmla="*/ 259 w 406024"/>
                        <a:gd name="connsiteY1" fmla="*/ 149542 h 344804"/>
                        <a:gd name="connsiteX2" fmla="*/ 246004 w 406024"/>
                        <a:gd name="connsiteY2" fmla="*/ 344805 h 344804"/>
                        <a:gd name="connsiteX3" fmla="*/ 406024 w 406024"/>
                        <a:gd name="connsiteY3" fmla="*/ 181928 h 344804"/>
                        <a:gd name="connsiteX4" fmla="*/ 155517 w 406024"/>
                        <a:gd name="connsiteY4" fmla="*/ 0 h 3448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6024" h="344804">
                          <a:moveTo>
                            <a:pt x="155517" y="0"/>
                          </a:moveTo>
                          <a:cubicBezTo>
                            <a:pt x="155517" y="0"/>
                            <a:pt x="-7361" y="75248"/>
                            <a:pt x="259" y="149542"/>
                          </a:cubicBezTo>
                          <a:lnTo>
                            <a:pt x="246004" y="344805"/>
                          </a:lnTo>
                          <a:cubicBezTo>
                            <a:pt x="246004" y="344805"/>
                            <a:pt x="312679" y="238125"/>
                            <a:pt x="406024" y="181928"/>
                          </a:cubicBezTo>
                          <a:lnTo>
                            <a:pt x="155517" y="0"/>
                          </a:lnTo>
                          <a:close/>
                        </a:path>
                      </a:pathLst>
                    </a:custGeom>
                    <a:solidFill>
                      <a:srgbClr val="E9E9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95" name="任意多边形: 形状 94"/>
                    <p:cNvSpPr/>
                    <p:nvPr/>
                  </p:nvSpPr>
                  <p:spPr>
                    <a:xfrm>
                      <a:off x="4555949" y="2596514"/>
                      <a:ext cx="332280" cy="382904"/>
                    </a:xfrm>
                    <a:custGeom>
                      <a:avLst/>
                      <a:gdLst>
                        <a:gd name="connsiteX0" fmla="*/ 246555 w 332280"/>
                        <a:gd name="connsiteY0" fmla="*/ 382905 h 382904"/>
                        <a:gd name="connsiteX1" fmla="*/ 810 w 332280"/>
                        <a:gd name="connsiteY1" fmla="*/ 187642 h 382904"/>
                        <a:gd name="connsiteX2" fmla="*/ 97013 w 332280"/>
                        <a:gd name="connsiteY2" fmla="*/ 0 h 382904"/>
                        <a:gd name="connsiteX3" fmla="*/ 332280 w 332280"/>
                        <a:gd name="connsiteY3" fmla="*/ 181928 h 382904"/>
                        <a:gd name="connsiteX4" fmla="*/ 246555 w 332280"/>
                        <a:gd name="connsiteY4" fmla="*/ 382905 h 382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32280" h="382904">
                          <a:moveTo>
                            <a:pt x="246555" y="382905"/>
                          </a:moveTo>
                          <a:lnTo>
                            <a:pt x="810" y="187642"/>
                          </a:lnTo>
                          <a:cubicBezTo>
                            <a:pt x="810" y="187642"/>
                            <a:pt x="-15382" y="104775"/>
                            <a:pt x="97013" y="0"/>
                          </a:cubicBezTo>
                          <a:lnTo>
                            <a:pt x="332280" y="181928"/>
                          </a:lnTo>
                          <a:cubicBezTo>
                            <a:pt x="332280" y="182880"/>
                            <a:pt x="241793" y="273368"/>
                            <a:pt x="246555" y="38290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96" name="任意多边形: 形状 95"/>
                    <p:cNvSpPr/>
                    <p:nvPr/>
                  </p:nvSpPr>
                  <p:spPr>
                    <a:xfrm>
                      <a:off x="4302442" y="2761419"/>
                      <a:ext cx="500062" cy="266577"/>
                    </a:xfrm>
                    <a:custGeom>
                      <a:avLst/>
                      <a:gdLst>
                        <a:gd name="connsiteX0" fmla="*/ 500062 w 500062"/>
                        <a:gd name="connsiteY0" fmla="*/ 218000 h 266577"/>
                        <a:gd name="connsiteX1" fmla="*/ 368618 w 500062"/>
                        <a:gd name="connsiteY1" fmla="*/ 207522 h 266577"/>
                        <a:gd name="connsiteX2" fmla="*/ 250508 w 500062"/>
                        <a:gd name="connsiteY2" fmla="*/ 266577 h 266577"/>
                        <a:gd name="connsiteX3" fmla="*/ 0 w 500062"/>
                        <a:gd name="connsiteY3" fmla="*/ 59885 h 266577"/>
                        <a:gd name="connsiteX4" fmla="*/ 254318 w 500062"/>
                        <a:gd name="connsiteY4" fmla="*/ 22737 h 266577"/>
                        <a:gd name="connsiteX5" fmla="*/ 500062 w 500062"/>
                        <a:gd name="connsiteY5" fmla="*/ 218000 h 2665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00062" h="266577">
                          <a:moveTo>
                            <a:pt x="500062" y="218000"/>
                          </a:moveTo>
                          <a:cubicBezTo>
                            <a:pt x="500062" y="218000"/>
                            <a:pt x="449580" y="197045"/>
                            <a:pt x="368618" y="207522"/>
                          </a:cubicBezTo>
                          <a:cubicBezTo>
                            <a:pt x="287655" y="218000"/>
                            <a:pt x="250508" y="266577"/>
                            <a:pt x="250508" y="266577"/>
                          </a:cubicBezTo>
                          <a:lnTo>
                            <a:pt x="0" y="59885"/>
                          </a:lnTo>
                          <a:cubicBezTo>
                            <a:pt x="0" y="59885"/>
                            <a:pt x="131445" y="-44890"/>
                            <a:pt x="254318" y="22737"/>
                          </a:cubicBezTo>
                          <a:lnTo>
                            <a:pt x="500062" y="21800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97" name="任意多边形: 形状 96"/>
                    <p:cNvSpPr/>
                    <p:nvPr/>
                  </p:nvSpPr>
                  <p:spPr>
                    <a:xfrm>
                      <a:off x="4481512" y="2615564"/>
                      <a:ext cx="320992" cy="363854"/>
                    </a:xfrm>
                    <a:custGeom>
                      <a:avLst/>
                      <a:gdLst>
                        <a:gd name="connsiteX0" fmla="*/ 320992 w 320992"/>
                        <a:gd name="connsiteY0" fmla="*/ 363855 h 363854"/>
                        <a:gd name="connsiteX1" fmla="*/ 75248 w 320992"/>
                        <a:gd name="connsiteY1" fmla="*/ 168592 h 363854"/>
                        <a:gd name="connsiteX2" fmla="*/ 0 w 320992"/>
                        <a:gd name="connsiteY2" fmla="*/ 0 h 363854"/>
                        <a:gd name="connsiteX3" fmla="*/ 254318 w 320992"/>
                        <a:gd name="connsiteY3" fmla="*/ 208598 h 363854"/>
                        <a:gd name="connsiteX4" fmla="*/ 320992 w 320992"/>
                        <a:gd name="connsiteY4" fmla="*/ 363855 h 3638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0992" h="363854">
                          <a:moveTo>
                            <a:pt x="320992" y="363855"/>
                          </a:moveTo>
                          <a:lnTo>
                            <a:pt x="75248" y="168592"/>
                          </a:lnTo>
                          <a:cubicBezTo>
                            <a:pt x="75248" y="168592"/>
                            <a:pt x="11430" y="85725"/>
                            <a:pt x="0" y="0"/>
                          </a:cubicBezTo>
                          <a:lnTo>
                            <a:pt x="254318" y="208598"/>
                          </a:lnTo>
                          <a:cubicBezTo>
                            <a:pt x="246698" y="248603"/>
                            <a:pt x="273368" y="307658"/>
                            <a:pt x="320992" y="363855"/>
                          </a:cubicBezTo>
                          <a:close/>
                        </a:path>
                      </a:pathLst>
                    </a:custGeom>
                    <a:solidFill>
                      <a:srgbClr val="E9E9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98" name="任意多边形: 形状 97"/>
                  <p:cNvSpPr/>
                  <p:nvPr/>
                </p:nvSpPr>
                <p:spPr>
                  <a:xfrm>
                    <a:off x="4360544" y="2783877"/>
                    <a:ext cx="300037" cy="145059"/>
                  </a:xfrm>
                  <a:custGeom>
                    <a:avLst/>
                    <a:gdLst>
                      <a:gd name="connsiteX0" fmla="*/ 0 w 300037"/>
                      <a:gd name="connsiteY0" fmla="*/ 45047 h 145059"/>
                      <a:gd name="connsiteX1" fmla="*/ 131445 w 300037"/>
                      <a:gd name="connsiteY1" fmla="*/ 145059 h 145059"/>
                      <a:gd name="connsiteX2" fmla="*/ 300038 w 300037"/>
                      <a:gd name="connsiteY2" fmla="*/ 99339 h 145059"/>
                      <a:gd name="connsiteX3" fmla="*/ 175260 w 300037"/>
                      <a:gd name="connsiteY3" fmla="*/ 5994 h 145059"/>
                      <a:gd name="connsiteX4" fmla="*/ 0 w 300037"/>
                      <a:gd name="connsiteY4" fmla="*/ 45047 h 145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37" h="145059">
                        <a:moveTo>
                          <a:pt x="0" y="45047"/>
                        </a:moveTo>
                        <a:lnTo>
                          <a:pt x="131445" y="145059"/>
                        </a:lnTo>
                        <a:cubicBezTo>
                          <a:pt x="131445" y="145059"/>
                          <a:pt x="221933" y="75527"/>
                          <a:pt x="300038" y="99339"/>
                        </a:cubicBezTo>
                        <a:lnTo>
                          <a:pt x="175260" y="5994"/>
                        </a:lnTo>
                        <a:cubicBezTo>
                          <a:pt x="175260" y="5994"/>
                          <a:pt x="119063" y="-22581"/>
                          <a:pt x="0" y="45047"/>
                        </a:cubicBezTo>
                        <a:close/>
                      </a:path>
                    </a:pathLst>
                  </a:custGeom>
                  <a:solidFill>
                    <a:srgbClr val="E9E9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grpSp>
                <p:nvGrpSpPr>
                  <p:cNvPr id="99" name="图形 4"/>
                  <p:cNvGrpSpPr/>
                  <p:nvPr/>
                </p:nvGrpSpPr>
                <p:grpSpPr>
                  <a:xfrm>
                    <a:off x="4507230" y="2893953"/>
                    <a:ext cx="214312" cy="82608"/>
                    <a:chOff x="4507230" y="2893953"/>
                    <a:chExt cx="214312" cy="82608"/>
                  </a:xfrm>
                  <a:noFill/>
                </p:grpSpPr>
                <p:sp>
                  <p:nvSpPr>
                    <p:cNvPr id="100" name="任意多边形: 形状 99"/>
                    <p:cNvSpPr/>
                    <p:nvPr/>
                  </p:nvSpPr>
                  <p:spPr>
                    <a:xfrm>
                      <a:off x="4507230" y="2893953"/>
                      <a:ext cx="164782" cy="51176"/>
                    </a:xfrm>
                    <a:custGeom>
                      <a:avLst/>
                      <a:gdLst>
                        <a:gd name="connsiteX0" fmla="*/ 0 w 164782"/>
                        <a:gd name="connsiteY0" fmla="*/ 51176 h 51176"/>
                        <a:gd name="connsiteX1" fmla="*/ 164783 w 164782"/>
                        <a:gd name="connsiteY1" fmla="*/ 2599 h 51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4782" h="51176">
                          <a:moveTo>
                            <a:pt x="0" y="51176"/>
                          </a:moveTo>
                          <a:cubicBezTo>
                            <a:pt x="0" y="51176"/>
                            <a:pt x="79057" y="-13594"/>
                            <a:pt x="164783" y="2599"/>
                          </a:cubicBezTo>
                        </a:path>
                      </a:pathLst>
                    </a:custGeom>
                    <a:noFill/>
                    <a:ln w="15831" cap="flat">
                      <a:solidFill>
                        <a:srgbClr val="E9E9EC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01" name="任意多边形: 形状 100"/>
                    <p:cNvSpPr/>
                    <p:nvPr/>
                  </p:nvSpPr>
                  <p:spPr>
                    <a:xfrm>
                      <a:off x="4532947" y="2909193"/>
                      <a:ext cx="164782" cy="51176"/>
                    </a:xfrm>
                    <a:custGeom>
                      <a:avLst/>
                      <a:gdLst>
                        <a:gd name="connsiteX0" fmla="*/ 0 w 164782"/>
                        <a:gd name="connsiteY0" fmla="*/ 51176 h 51176"/>
                        <a:gd name="connsiteX1" fmla="*/ 164783 w 164782"/>
                        <a:gd name="connsiteY1" fmla="*/ 2599 h 51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4782" h="51176">
                          <a:moveTo>
                            <a:pt x="0" y="51176"/>
                          </a:moveTo>
                          <a:cubicBezTo>
                            <a:pt x="0" y="51176"/>
                            <a:pt x="79057" y="-13594"/>
                            <a:pt x="164783" y="2599"/>
                          </a:cubicBezTo>
                        </a:path>
                      </a:pathLst>
                    </a:custGeom>
                    <a:noFill/>
                    <a:ln w="15831" cap="flat">
                      <a:solidFill>
                        <a:srgbClr val="E9E9EC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02" name="任意多边形: 形状 101"/>
                    <p:cNvSpPr/>
                    <p:nvPr/>
                  </p:nvSpPr>
                  <p:spPr>
                    <a:xfrm>
                      <a:off x="4556760" y="2925385"/>
                      <a:ext cx="164782" cy="51176"/>
                    </a:xfrm>
                    <a:custGeom>
                      <a:avLst/>
                      <a:gdLst>
                        <a:gd name="connsiteX0" fmla="*/ 0 w 164782"/>
                        <a:gd name="connsiteY0" fmla="*/ 51176 h 51176"/>
                        <a:gd name="connsiteX1" fmla="*/ 164783 w 164782"/>
                        <a:gd name="connsiteY1" fmla="*/ 2599 h 51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4782" h="51176">
                          <a:moveTo>
                            <a:pt x="0" y="51176"/>
                          </a:moveTo>
                          <a:cubicBezTo>
                            <a:pt x="0" y="51176"/>
                            <a:pt x="79057" y="-13594"/>
                            <a:pt x="164783" y="2599"/>
                          </a:cubicBezTo>
                        </a:path>
                      </a:pathLst>
                    </a:custGeom>
                    <a:noFill/>
                    <a:ln w="15831" cap="flat">
                      <a:solidFill>
                        <a:srgbClr val="E9E9EC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3" name="任意多边形: 形状 102"/>
                  <p:cNvSpPr/>
                  <p:nvPr/>
                </p:nvSpPr>
                <p:spPr>
                  <a:xfrm>
                    <a:off x="4585335" y="2637471"/>
                    <a:ext cx="266700" cy="283845"/>
                  </a:xfrm>
                  <a:custGeom>
                    <a:avLst/>
                    <a:gdLst>
                      <a:gd name="connsiteX0" fmla="*/ 0 w 266700"/>
                      <a:gd name="connsiteY0" fmla="*/ 137160 h 283845"/>
                      <a:gd name="connsiteX1" fmla="*/ 191452 w 266700"/>
                      <a:gd name="connsiteY1" fmla="*/ 283845 h 283845"/>
                      <a:gd name="connsiteX2" fmla="*/ 266700 w 266700"/>
                      <a:gd name="connsiteY2" fmla="*/ 144780 h 283845"/>
                      <a:gd name="connsiteX3" fmla="*/ 70485 w 266700"/>
                      <a:gd name="connsiteY3" fmla="*/ 0 h 283845"/>
                      <a:gd name="connsiteX4" fmla="*/ 0 w 266700"/>
                      <a:gd name="connsiteY4" fmla="*/ 137160 h 2838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700" h="283845">
                        <a:moveTo>
                          <a:pt x="0" y="137160"/>
                        </a:moveTo>
                        <a:lnTo>
                          <a:pt x="191452" y="283845"/>
                        </a:lnTo>
                        <a:cubicBezTo>
                          <a:pt x="191452" y="283845"/>
                          <a:pt x="199073" y="187642"/>
                          <a:pt x="266700" y="144780"/>
                        </a:cubicBezTo>
                        <a:lnTo>
                          <a:pt x="70485" y="0"/>
                        </a:lnTo>
                        <a:cubicBezTo>
                          <a:pt x="70485" y="0"/>
                          <a:pt x="0" y="48578"/>
                          <a:pt x="0" y="137160"/>
                        </a:cubicBezTo>
                        <a:close/>
                      </a:path>
                    </a:pathLst>
                  </a:custGeom>
                  <a:noFill/>
                  <a:ln w="15831" cap="flat">
                    <a:solidFill>
                      <a:srgbClr val="E9E9EC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31" name="图形 4"/>
                <p:cNvGrpSpPr/>
                <p:nvPr/>
              </p:nvGrpSpPr>
              <p:grpSpPr>
                <a:xfrm>
                  <a:off x="7106" y="4257"/>
                  <a:ext cx="519" cy="236"/>
                  <a:chOff x="4877509" y="2870723"/>
                  <a:chExt cx="253806" cy="115474"/>
                </a:xfrm>
              </p:grpSpPr>
              <p:grpSp>
                <p:nvGrpSpPr>
                  <p:cNvPr id="132" name="图形 4"/>
                  <p:cNvGrpSpPr/>
                  <p:nvPr/>
                </p:nvGrpSpPr>
                <p:grpSpPr>
                  <a:xfrm>
                    <a:off x="5019645" y="2870723"/>
                    <a:ext cx="111670" cy="109214"/>
                    <a:chOff x="5019645" y="2870723"/>
                    <a:chExt cx="111670" cy="109214"/>
                  </a:xfrm>
                </p:grpSpPr>
                <p:sp>
                  <p:nvSpPr>
                    <p:cNvPr id="133" name="任意多边形: 形状 132"/>
                    <p:cNvSpPr/>
                    <p:nvPr/>
                  </p:nvSpPr>
                  <p:spPr>
                    <a:xfrm>
                      <a:off x="5019645" y="2870723"/>
                      <a:ext cx="106820" cy="106901"/>
                    </a:xfrm>
                    <a:custGeom>
                      <a:avLst/>
                      <a:gdLst>
                        <a:gd name="connsiteX0" fmla="*/ 50512 w 106820"/>
                        <a:gd name="connsiteY0" fmla="*/ 111 h 106901"/>
                        <a:gd name="connsiteX1" fmla="*/ 106710 w 106820"/>
                        <a:gd name="connsiteY1" fmla="*/ 50593 h 106901"/>
                        <a:gd name="connsiteX2" fmla="*/ 56227 w 106820"/>
                        <a:gd name="connsiteY2" fmla="*/ 106791 h 106901"/>
                        <a:gd name="connsiteX3" fmla="*/ 30 w 106820"/>
                        <a:gd name="connsiteY3" fmla="*/ 56308 h 106901"/>
                        <a:gd name="connsiteX4" fmla="*/ 50512 w 106820"/>
                        <a:gd name="connsiteY4" fmla="*/ 111 h 106901"/>
                        <a:gd name="connsiteX5" fmla="*/ 55275 w 106820"/>
                        <a:gd name="connsiteY5" fmla="*/ 97266 h 106901"/>
                        <a:gd name="connsiteX6" fmla="*/ 97185 w 106820"/>
                        <a:gd name="connsiteY6" fmla="*/ 51546 h 106901"/>
                        <a:gd name="connsiteX7" fmla="*/ 51465 w 106820"/>
                        <a:gd name="connsiteY7" fmla="*/ 9636 h 106901"/>
                        <a:gd name="connsiteX8" fmla="*/ 9555 w 106820"/>
                        <a:gd name="connsiteY8" fmla="*/ 55356 h 106901"/>
                        <a:gd name="connsiteX9" fmla="*/ 55275 w 106820"/>
                        <a:gd name="connsiteY9" fmla="*/ 97266 h 1069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06820" h="106901">
                          <a:moveTo>
                            <a:pt x="50512" y="111"/>
                          </a:moveTo>
                          <a:cubicBezTo>
                            <a:pt x="80040" y="-1794"/>
                            <a:pt x="104805" y="21066"/>
                            <a:pt x="106710" y="50593"/>
                          </a:cubicBezTo>
                          <a:cubicBezTo>
                            <a:pt x="108615" y="80121"/>
                            <a:pt x="85755" y="104886"/>
                            <a:pt x="56227" y="106791"/>
                          </a:cubicBezTo>
                          <a:cubicBezTo>
                            <a:pt x="26700" y="108696"/>
                            <a:pt x="1935" y="85836"/>
                            <a:pt x="30" y="56308"/>
                          </a:cubicBezTo>
                          <a:cubicBezTo>
                            <a:pt x="-923" y="26781"/>
                            <a:pt x="20985" y="1063"/>
                            <a:pt x="50512" y="111"/>
                          </a:cubicBezTo>
                          <a:close/>
                          <a:moveTo>
                            <a:pt x="55275" y="97266"/>
                          </a:moveTo>
                          <a:cubicBezTo>
                            <a:pt x="79087" y="96313"/>
                            <a:pt x="98137" y="75358"/>
                            <a:pt x="97185" y="51546"/>
                          </a:cubicBezTo>
                          <a:cubicBezTo>
                            <a:pt x="96232" y="27733"/>
                            <a:pt x="75277" y="8683"/>
                            <a:pt x="51465" y="9636"/>
                          </a:cubicBezTo>
                          <a:cubicBezTo>
                            <a:pt x="27652" y="10588"/>
                            <a:pt x="8602" y="31543"/>
                            <a:pt x="9555" y="55356"/>
                          </a:cubicBezTo>
                          <a:cubicBezTo>
                            <a:pt x="11460" y="79168"/>
                            <a:pt x="31462" y="98218"/>
                            <a:pt x="55275" y="97266"/>
                          </a:cubicBezTo>
                          <a:close/>
                        </a:path>
                      </a:pathLst>
                    </a:custGeom>
                    <a:solidFill>
                      <a:srgbClr val="FF802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34" name="任意多边形: 形状 133"/>
                    <p:cNvSpPr/>
                    <p:nvPr/>
                  </p:nvSpPr>
                  <p:spPr>
                    <a:xfrm rot="-174631">
                      <a:off x="5107277" y="2953705"/>
                      <a:ext cx="23812" cy="9524"/>
                    </a:xfrm>
                    <a:custGeom>
                      <a:avLst/>
                      <a:gdLst>
                        <a:gd name="connsiteX0" fmla="*/ 0 w 23812"/>
                        <a:gd name="connsiteY0" fmla="*/ 0 h 9524"/>
                        <a:gd name="connsiteX1" fmla="*/ 23812 w 23812"/>
                        <a:gd name="connsiteY1" fmla="*/ 0 h 9524"/>
                        <a:gd name="connsiteX2" fmla="*/ 23812 w 23812"/>
                        <a:gd name="connsiteY2" fmla="*/ 9525 h 9524"/>
                        <a:gd name="connsiteX3" fmla="*/ 0 w 23812"/>
                        <a:gd name="connsiteY3" fmla="*/ 9525 h 95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3812" h="9524">
                          <a:moveTo>
                            <a:pt x="0" y="0"/>
                          </a:moveTo>
                          <a:lnTo>
                            <a:pt x="23812" y="0"/>
                          </a:lnTo>
                          <a:lnTo>
                            <a:pt x="23812" y="9525"/>
                          </a:lnTo>
                          <a:lnTo>
                            <a:pt x="0" y="9525"/>
                          </a:lnTo>
                          <a:close/>
                        </a:path>
                      </a:pathLst>
                    </a:custGeom>
                    <a:solidFill>
                      <a:srgbClr val="FF802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35" name="任意多边形: 形状 134"/>
                    <p:cNvSpPr/>
                    <p:nvPr/>
                  </p:nvSpPr>
                  <p:spPr>
                    <a:xfrm rot="-2863902">
                      <a:off x="5036429" y="2892614"/>
                      <a:ext cx="72389" cy="72389"/>
                    </a:xfrm>
                    <a:custGeom>
                      <a:avLst/>
                      <a:gdLst>
                        <a:gd name="connsiteX0" fmla="*/ 72390 w 72389"/>
                        <a:gd name="connsiteY0" fmla="*/ 36195 h 72389"/>
                        <a:gd name="connsiteX1" fmla="*/ 36195 w 72389"/>
                        <a:gd name="connsiteY1" fmla="*/ 72390 h 72389"/>
                        <a:gd name="connsiteX2" fmla="*/ 0 w 72389"/>
                        <a:gd name="connsiteY2" fmla="*/ 36195 h 72389"/>
                        <a:gd name="connsiteX3" fmla="*/ 36195 w 72389"/>
                        <a:gd name="connsiteY3" fmla="*/ 0 h 72389"/>
                        <a:gd name="connsiteX4" fmla="*/ 72390 w 72389"/>
                        <a:gd name="connsiteY4" fmla="*/ 36195 h 723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2389" h="72389">
                          <a:moveTo>
                            <a:pt x="72390" y="36195"/>
                          </a:moveTo>
                          <a:cubicBezTo>
                            <a:pt x="72390" y="56185"/>
                            <a:pt x="56185" y="72390"/>
                            <a:pt x="36195" y="72390"/>
                          </a:cubicBezTo>
                          <a:cubicBezTo>
                            <a:pt x="16205" y="72390"/>
                            <a:pt x="0" y="56185"/>
                            <a:pt x="0" y="36195"/>
                          </a:cubicBezTo>
                          <a:cubicBezTo>
                            <a:pt x="0" y="16205"/>
                            <a:pt x="16205" y="0"/>
                            <a:pt x="36195" y="0"/>
                          </a:cubicBezTo>
                          <a:cubicBezTo>
                            <a:pt x="56185" y="0"/>
                            <a:pt x="72390" y="16205"/>
                            <a:pt x="72390" y="36195"/>
                          </a:cubicBezTo>
                          <a:close/>
                        </a:path>
                      </a:pathLst>
                    </a:custGeom>
                    <a:solidFill>
                      <a:srgbClr val="C7FA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36" name="任意多边形: 形状 135"/>
                    <p:cNvSpPr/>
                    <p:nvPr/>
                  </p:nvSpPr>
                  <p:spPr>
                    <a:xfrm>
                      <a:off x="5031067" y="2882226"/>
                      <a:ext cx="83892" cy="69701"/>
                    </a:xfrm>
                    <a:custGeom>
                      <a:avLst/>
                      <a:gdLst>
                        <a:gd name="connsiteX0" fmla="*/ 38 w 83892"/>
                        <a:gd name="connsiteY0" fmla="*/ 43853 h 69701"/>
                        <a:gd name="connsiteX1" fmla="*/ 40043 w 83892"/>
                        <a:gd name="connsiteY1" fmla="*/ 38 h 69701"/>
                        <a:gd name="connsiteX2" fmla="*/ 83858 w 83892"/>
                        <a:gd name="connsiteY2" fmla="*/ 40043 h 69701"/>
                        <a:gd name="connsiteX3" fmla="*/ 42900 w 83892"/>
                        <a:gd name="connsiteY3" fmla="*/ 69570 h 69701"/>
                        <a:gd name="connsiteX4" fmla="*/ 38 w 83892"/>
                        <a:gd name="connsiteY4" fmla="*/ 43853 h 697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3892" h="69701">
                          <a:moveTo>
                            <a:pt x="38" y="43853"/>
                          </a:moveTo>
                          <a:cubicBezTo>
                            <a:pt x="-915" y="20993"/>
                            <a:pt x="16230" y="990"/>
                            <a:pt x="40043" y="38"/>
                          </a:cubicBezTo>
                          <a:cubicBezTo>
                            <a:pt x="62903" y="-915"/>
                            <a:pt x="82905" y="16230"/>
                            <a:pt x="83858" y="40043"/>
                          </a:cubicBezTo>
                          <a:cubicBezTo>
                            <a:pt x="84810" y="62903"/>
                            <a:pt x="65760" y="68618"/>
                            <a:pt x="42900" y="69570"/>
                          </a:cubicBezTo>
                          <a:cubicBezTo>
                            <a:pt x="20040" y="70523"/>
                            <a:pt x="1943" y="66713"/>
                            <a:pt x="38" y="43853"/>
                          </a:cubicBezTo>
                          <a:close/>
                        </a:path>
                      </a:pathLst>
                    </a:custGeom>
                    <a:solidFill>
                      <a:srgbClr val="C7FA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7" name="图形 4"/>
                  <p:cNvGrpSpPr/>
                  <p:nvPr/>
                </p:nvGrpSpPr>
                <p:grpSpPr>
                  <a:xfrm>
                    <a:off x="4877509" y="2879296"/>
                    <a:ext cx="107986" cy="106901"/>
                    <a:chOff x="4877509" y="2879296"/>
                    <a:chExt cx="107986" cy="106901"/>
                  </a:xfrm>
                </p:grpSpPr>
                <p:sp>
                  <p:nvSpPr>
                    <p:cNvPr id="138" name="任意多边形: 形状 137"/>
                    <p:cNvSpPr/>
                    <p:nvPr/>
                  </p:nvSpPr>
                  <p:spPr>
                    <a:xfrm>
                      <a:off x="4878676" y="2879296"/>
                      <a:ext cx="106819" cy="106901"/>
                    </a:xfrm>
                    <a:custGeom>
                      <a:avLst/>
                      <a:gdLst>
                        <a:gd name="connsiteX0" fmla="*/ 50511 w 106819"/>
                        <a:gd name="connsiteY0" fmla="*/ 111 h 106901"/>
                        <a:gd name="connsiteX1" fmla="*/ 106709 w 106819"/>
                        <a:gd name="connsiteY1" fmla="*/ 50593 h 106901"/>
                        <a:gd name="connsiteX2" fmla="*/ 56226 w 106819"/>
                        <a:gd name="connsiteY2" fmla="*/ 106791 h 106901"/>
                        <a:gd name="connsiteX3" fmla="*/ 29 w 106819"/>
                        <a:gd name="connsiteY3" fmla="*/ 56308 h 106901"/>
                        <a:gd name="connsiteX4" fmla="*/ 50511 w 106819"/>
                        <a:gd name="connsiteY4" fmla="*/ 111 h 106901"/>
                        <a:gd name="connsiteX5" fmla="*/ 56226 w 106819"/>
                        <a:gd name="connsiteY5" fmla="*/ 97266 h 106901"/>
                        <a:gd name="connsiteX6" fmla="*/ 98136 w 106819"/>
                        <a:gd name="connsiteY6" fmla="*/ 51546 h 106901"/>
                        <a:gd name="connsiteX7" fmla="*/ 52416 w 106819"/>
                        <a:gd name="connsiteY7" fmla="*/ 9636 h 106901"/>
                        <a:gd name="connsiteX8" fmla="*/ 10506 w 106819"/>
                        <a:gd name="connsiteY8" fmla="*/ 55356 h 106901"/>
                        <a:gd name="connsiteX9" fmla="*/ 56226 w 106819"/>
                        <a:gd name="connsiteY9" fmla="*/ 97266 h 1069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06819" h="106901">
                          <a:moveTo>
                            <a:pt x="50511" y="111"/>
                          </a:moveTo>
                          <a:cubicBezTo>
                            <a:pt x="80039" y="-1794"/>
                            <a:pt x="104804" y="21066"/>
                            <a:pt x="106709" y="50593"/>
                          </a:cubicBezTo>
                          <a:cubicBezTo>
                            <a:pt x="108614" y="80121"/>
                            <a:pt x="85754" y="104886"/>
                            <a:pt x="56226" y="106791"/>
                          </a:cubicBezTo>
                          <a:cubicBezTo>
                            <a:pt x="26699" y="108696"/>
                            <a:pt x="1934" y="85836"/>
                            <a:pt x="29" y="56308"/>
                          </a:cubicBezTo>
                          <a:cubicBezTo>
                            <a:pt x="-924" y="26781"/>
                            <a:pt x="21936" y="2016"/>
                            <a:pt x="50511" y="111"/>
                          </a:cubicBezTo>
                          <a:close/>
                          <a:moveTo>
                            <a:pt x="56226" y="97266"/>
                          </a:moveTo>
                          <a:cubicBezTo>
                            <a:pt x="80039" y="96313"/>
                            <a:pt x="99089" y="75358"/>
                            <a:pt x="98136" y="51546"/>
                          </a:cubicBezTo>
                          <a:cubicBezTo>
                            <a:pt x="97184" y="27733"/>
                            <a:pt x="76229" y="8683"/>
                            <a:pt x="52416" y="9636"/>
                          </a:cubicBezTo>
                          <a:cubicBezTo>
                            <a:pt x="28604" y="10588"/>
                            <a:pt x="9554" y="31543"/>
                            <a:pt x="10506" y="55356"/>
                          </a:cubicBezTo>
                          <a:cubicBezTo>
                            <a:pt x="11459" y="80121"/>
                            <a:pt x="31461" y="98218"/>
                            <a:pt x="56226" y="97266"/>
                          </a:cubicBezTo>
                          <a:close/>
                        </a:path>
                      </a:pathLst>
                    </a:custGeom>
                    <a:solidFill>
                      <a:srgbClr val="FF802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39" name="任意多边形: 形状 138"/>
                    <p:cNvSpPr/>
                    <p:nvPr/>
                  </p:nvSpPr>
                  <p:spPr>
                    <a:xfrm rot="-174633">
                      <a:off x="4877735" y="2967047"/>
                      <a:ext cx="23812" cy="9524"/>
                    </a:xfrm>
                    <a:custGeom>
                      <a:avLst/>
                      <a:gdLst>
                        <a:gd name="connsiteX0" fmla="*/ 0 w 23812"/>
                        <a:gd name="connsiteY0" fmla="*/ 0 h 9524"/>
                        <a:gd name="connsiteX1" fmla="*/ 23812 w 23812"/>
                        <a:gd name="connsiteY1" fmla="*/ 0 h 9524"/>
                        <a:gd name="connsiteX2" fmla="*/ 23812 w 23812"/>
                        <a:gd name="connsiteY2" fmla="*/ 9525 h 9524"/>
                        <a:gd name="connsiteX3" fmla="*/ 0 w 23812"/>
                        <a:gd name="connsiteY3" fmla="*/ 9525 h 95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3812" h="9524">
                          <a:moveTo>
                            <a:pt x="0" y="0"/>
                          </a:moveTo>
                          <a:lnTo>
                            <a:pt x="23812" y="0"/>
                          </a:lnTo>
                          <a:lnTo>
                            <a:pt x="23812" y="9525"/>
                          </a:lnTo>
                          <a:lnTo>
                            <a:pt x="0" y="9525"/>
                          </a:lnTo>
                          <a:close/>
                        </a:path>
                      </a:pathLst>
                    </a:custGeom>
                    <a:solidFill>
                      <a:srgbClr val="FF802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40" name="任意多边形: 形状 139"/>
                    <p:cNvSpPr/>
                    <p:nvPr/>
                  </p:nvSpPr>
                  <p:spPr>
                    <a:xfrm>
                      <a:off x="4897712" y="2901272"/>
                      <a:ext cx="72472" cy="72474"/>
                    </a:xfrm>
                    <a:custGeom>
                      <a:avLst/>
                      <a:gdLst>
                        <a:gd name="connsiteX0" fmla="*/ 72432 w 72472"/>
                        <a:gd name="connsiteY0" fmla="*/ 34332 h 72474"/>
                        <a:gd name="connsiteX1" fmla="*/ 34332 w 72472"/>
                        <a:gd name="connsiteY1" fmla="*/ 42 h 72474"/>
                        <a:gd name="connsiteX2" fmla="*/ 42 w 72472"/>
                        <a:gd name="connsiteY2" fmla="*/ 38142 h 72474"/>
                        <a:gd name="connsiteX3" fmla="*/ 38142 w 72472"/>
                        <a:gd name="connsiteY3" fmla="*/ 72432 h 72474"/>
                        <a:gd name="connsiteX4" fmla="*/ 72432 w 72472"/>
                        <a:gd name="connsiteY4" fmla="*/ 34332 h 724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2472" h="72474">
                          <a:moveTo>
                            <a:pt x="72432" y="34332"/>
                          </a:moveTo>
                          <a:cubicBezTo>
                            <a:pt x="71480" y="14330"/>
                            <a:pt x="54335" y="-910"/>
                            <a:pt x="34332" y="42"/>
                          </a:cubicBezTo>
                          <a:cubicBezTo>
                            <a:pt x="14330" y="995"/>
                            <a:pt x="-910" y="18140"/>
                            <a:pt x="42" y="38142"/>
                          </a:cubicBezTo>
                          <a:cubicBezTo>
                            <a:pt x="995" y="58145"/>
                            <a:pt x="18140" y="73385"/>
                            <a:pt x="38142" y="72432"/>
                          </a:cubicBezTo>
                          <a:cubicBezTo>
                            <a:pt x="57192" y="72432"/>
                            <a:pt x="73385" y="55287"/>
                            <a:pt x="72432" y="34332"/>
                          </a:cubicBezTo>
                          <a:close/>
                        </a:path>
                      </a:pathLst>
                    </a:custGeom>
                    <a:solidFill>
                      <a:srgbClr val="C7FA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41" name="任意多边形: 形状 140"/>
                    <p:cNvSpPr/>
                    <p:nvPr/>
                  </p:nvSpPr>
                  <p:spPr>
                    <a:xfrm>
                      <a:off x="4890099" y="2890801"/>
                      <a:ext cx="83893" cy="69699"/>
                    </a:xfrm>
                    <a:custGeom>
                      <a:avLst/>
                      <a:gdLst>
                        <a:gd name="connsiteX0" fmla="*/ 83856 w 83893"/>
                        <a:gd name="connsiteY0" fmla="*/ 40041 h 69699"/>
                        <a:gd name="connsiteX1" fmla="*/ 40041 w 83893"/>
                        <a:gd name="connsiteY1" fmla="*/ 36 h 69699"/>
                        <a:gd name="connsiteX2" fmla="*/ 36 w 83893"/>
                        <a:gd name="connsiteY2" fmla="*/ 43851 h 69699"/>
                        <a:gd name="connsiteX3" fmla="*/ 43851 w 83893"/>
                        <a:gd name="connsiteY3" fmla="*/ 69568 h 69699"/>
                        <a:gd name="connsiteX4" fmla="*/ 83856 w 83893"/>
                        <a:gd name="connsiteY4" fmla="*/ 40041 h 69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3893" h="69699">
                          <a:moveTo>
                            <a:pt x="83856" y="40041"/>
                          </a:moveTo>
                          <a:cubicBezTo>
                            <a:pt x="82903" y="17181"/>
                            <a:pt x="62901" y="-917"/>
                            <a:pt x="40041" y="36"/>
                          </a:cubicBezTo>
                          <a:cubicBezTo>
                            <a:pt x="17181" y="988"/>
                            <a:pt x="-917" y="20991"/>
                            <a:pt x="36" y="43851"/>
                          </a:cubicBezTo>
                          <a:cubicBezTo>
                            <a:pt x="988" y="66711"/>
                            <a:pt x="20991" y="70521"/>
                            <a:pt x="43851" y="69568"/>
                          </a:cubicBezTo>
                          <a:cubicBezTo>
                            <a:pt x="67663" y="68616"/>
                            <a:pt x="84808" y="62901"/>
                            <a:pt x="83856" y="40041"/>
                          </a:cubicBezTo>
                          <a:close/>
                        </a:path>
                      </a:pathLst>
                    </a:custGeom>
                    <a:solidFill>
                      <a:srgbClr val="C7FA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2" name="任意多边形: 形状 141"/>
                  <p:cNvSpPr/>
                  <p:nvPr/>
                </p:nvSpPr>
                <p:spPr>
                  <a:xfrm>
                    <a:off x="4973954" y="2945129"/>
                    <a:ext cx="59055" cy="18146"/>
                  </a:xfrm>
                  <a:custGeom>
                    <a:avLst/>
                    <a:gdLst>
                      <a:gd name="connsiteX0" fmla="*/ 7620 w 59055"/>
                      <a:gd name="connsiteY0" fmla="*/ 0 h 18146"/>
                      <a:gd name="connsiteX1" fmla="*/ 29528 w 59055"/>
                      <a:gd name="connsiteY1" fmla="*/ 9525 h 18146"/>
                      <a:gd name="connsiteX2" fmla="*/ 52388 w 59055"/>
                      <a:gd name="connsiteY2" fmla="*/ 0 h 18146"/>
                      <a:gd name="connsiteX3" fmla="*/ 59055 w 59055"/>
                      <a:gd name="connsiteY3" fmla="*/ 6668 h 18146"/>
                      <a:gd name="connsiteX4" fmla="*/ 29528 w 59055"/>
                      <a:gd name="connsiteY4" fmla="*/ 18097 h 18146"/>
                      <a:gd name="connsiteX5" fmla="*/ 0 w 59055"/>
                      <a:gd name="connsiteY5" fmla="*/ 5715 h 18146"/>
                      <a:gd name="connsiteX6" fmla="*/ 7620 w 59055"/>
                      <a:gd name="connsiteY6" fmla="*/ 0 h 18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055" h="18146">
                        <a:moveTo>
                          <a:pt x="7620" y="0"/>
                        </a:moveTo>
                        <a:cubicBezTo>
                          <a:pt x="7620" y="0"/>
                          <a:pt x="16193" y="9525"/>
                          <a:pt x="29528" y="9525"/>
                        </a:cubicBezTo>
                        <a:cubicBezTo>
                          <a:pt x="43815" y="8572"/>
                          <a:pt x="52388" y="0"/>
                          <a:pt x="52388" y="0"/>
                        </a:cubicBezTo>
                        <a:lnTo>
                          <a:pt x="59055" y="6668"/>
                        </a:lnTo>
                        <a:cubicBezTo>
                          <a:pt x="59055" y="6668"/>
                          <a:pt x="47625" y="17145"/>
                          <a:pt x="29528" y="18097"/>
                        </a:cubicBezTo>
                        <a:cubicBezTo>
                          <a:pt x="11430" y="19050"/>
                          <a:pt x="0" y="5715"/>
                          <a:pt x="0" y="5715"/>
                        </a:cubicBezTo>
                        <a:lnTo>
                          <a:pt x="7620" y="0"/>
                        </a:lnTo>
                        <a:close/>
                      </a:path>
                    </a:pathLst>
                  </a:custGeom>
                  <a:solidFill>
                    <a:srgbClr val="FF802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43" name="图形 4"/>
                <p:cNvGrpSpPr/>
                <p:nvPr/>
              </p:nvGrpSpPr>
              <p:grpSpPr>
                <a:xfrm>
                  <a:off x="5662" y="3538"/>
                  <a:ext cx="955" cy="1075"/>
                  <a:chOff x="4171950" y="2519362"/>
                  <a:chExt cx="466765" cy="524932"/>
                </a:xfrm>
              </p:grpSpPr>
              <p:sp>
                <p:nvSpPr>
                  <p:cNvPr id="144" name="任意多边形: 形状 143"/>
                  <p:cNvSpPr/>
                  <p:nvPr/>
                </p:nvSpPr>
                <p:spPr>
                  <a:xfrm>
                    <a:off x="4596764" y="2773531"/>
                    <a:ext cx="41950" cy="31580"/>
                  </a:xfrm>
                  <a:custGeom>
                    <a:avLst/>
                    <a:gdLst>
                      <a:gd name="connsiteX0" fmla="*/ 8573 w 41950"/>
                      <a:gd name="connsiteY0" fmla="*/ 31581 h 31580"/>
                      <a:gd name="connsiteX1" fmla="*/ 41910 w 41950"/>
                      <a:gd name="connsiteY1" fmla="*/ 6816 h 31580"/>
                      <a:gd name="connsiteX2" fmla="*/ 34290 w 41950"/>
                      <a:gd name="connsiteY2" fmla="*/ 8721 h 31580"/>
                      <a:gd name="connsiteX3" fmla="*/ 38100 w 41950"/>
                      <a:gd name="connsiteY3" fmla="*/ 3958 h 31580"/>
                      <a:gd name="connsiteX4" fmla="*/ 30480 w 41950"/>
                      <a:gd name="connsiteY4" fmla="*/ 5863 h 31580"/>
                      <a:gd name="connsiteX5" fmla="*/ 34290 w 41950"/>
                      <a:gd name="connsiteY5" fmla="*/ 148 h 31580"/>
                      <a:gd name="connsiteX6" fmla="*/ 19050 w 41950"/>
                      <a:gd name="connsiteY6" fmla="*/ 6816 h 31580"/>
                      <a:gd name="connsiteX7" fmla="*/ 0 w 41950"/>
                      <a:gd name="connsiteY7" fmla="*/ 14436 h 31580"/>
                      <a:gd name="connsiteX8" fmla="*/ 8573 w 41950"/>
                      <a:gd name="connsiteY8" fmla="*/ 31581 h 31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950" h="31580">
                        <a:moveTo>
                          <a:pt x="8573" y="31581"/>
                        </a:moveTo>
                        <a:cubicBezTo>
                          <a:pt x="26670" y="21103"/>
                          <a:pt x="42863" y="9673"/>
                          <a:pt x="41910" y="6816"/>
                        </a:cubicBezTo>
                        <a:cubicBezTo>
                          <a:pt x="41910" y="4911"/>
                          <a:pt x="36195" y="7768"/>
                          <a:pt x="34290" y="8721"/>
                        </a:cubicBezTo>
                        <a:cubicBezTo>
                          <a:pt x="35243" y="7768"/>
                          <a:pt x="37148" y="6816"/>
                          <a:pt x="38100" y="3958"/>
                        </a:cubicBezTo>
                        <a:cubicBezTo>
                          <a:pt x="40005" y="148"/>
                          <a:pt x="30480" y="5863"/>
                          <a:pt x="30480" y="5863"/>
                        </a:cubicBezTo>
                        <a:cubicBezTo>
                          <a:pt x="30480" y="5863"/>
                          <a:pt x="36195" y="1101"/>
                          <a:pt x="34290" y="148"/>
                        </a:cubicBezTo>
                        <a:cubicBezTo>
                          <a:pt x="32385" y="-804"/>
                          <a:pt x="26670" y="3006"/>
                          <a:pt x="19050" y="6816"/>
                        </a:cubicBezTo>
                        <a:cubicBezTo>
                          <a:pt x="13335" y="8721"/>
                          <a:pt x="6668" y="11578"/>
                          <a:pt x="0" y="14436"/>
                        </a:cubicBezTo>
                        <a:cubicBezTo>
                          <a:pt x="3810" y="19198"/>
                          <a:pt x="5715" y="24913"/>
                          <a:pt x="8573" y="31581"/>
                        </a:cubicBezTo>
                        <a:close/>
                      </a:path>
                    </a:pathLst>
                  </a:custGeom>
                  <a:solidFill>
                    <a:srgbClr val="FFBB9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5" name="任意多边形: 形状 144"/>
                  <p:cNvSpPr/>
                  <p:nvPr/>
                </p:nvSpPr>
                <p:spPr>
                  <a:xfrm>
                    <a:off x="4373880" y="2966084"/>
                    <a:ext cx="24764" cy="17144"/>
                  </a:xfrm>
                  <a:custGeom>
                    <a:avLst/>
                    <a:gdLst>
                      <a:gd name="connsiteX0" fmla="*/ 13335 w 24764"/>
                      <a:gd name="connsiteY0" fmla="*/ 0 h 17144"/>
                      <a:gd name="connsiteX1" fmla="*/ 0 w 24764"/>
                      <a:gd name="connsiteY1" fmla="*/ 8572 h 17144"/>
                      <a:gd name="connsiteX2" fmla="*/ 4763 w 24764"/>
                      <a:gd name="connsiteY2" fmla="*/ 17145 h 17144"/>
                      <a:gd name="connsiteX3" fmla="*/ 24765 w 24764"/>
                      <a:gd name="connsiteY3" fmla="*/ 14288 h 17144"/>
                      <a:gd name="connsiteX4" fmla="*/ 13335 w 24764"/>
                      <a:gd name="connsiteY4" fmla="*/ 0 h 17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64" h="17144">
                        <a:moveTo>
                          <a:pt x="13335" y="0"/>
                        </a:moveTo>
                        <a:cubicBezTo>
                          <a:pt x="7620" y="2857"/>
                          <a:pt x="2857" y="5715"/>
                          <a:pt x="0" y="8572"/>
                        </a:cubicBezTo>
                        <a:cubicBezTo>
                          <a:pt x="1905" y="11430"/>
                          <a:pt x="2857" y="14288"/>
                          <a:pt x="4763" y="17145"/>
                        </a:cubicBezTo>
                        <a:cubicBezTo>
                          <a:pt x="9525" y="17145"/>
                          <a:pt x="17145" y="16192"/>
                          <a:pt x="24765" y="14288"/>
                        </a:cubicBezTo>
                        <a:cubicBezTo>
                          <a:pt x="20002" y="10477"/>
                          <a:pt x="16192" y="5715"/>
                          <a:pt x="13335" y="0"/>
                        </a:cubicBezTo>
                        <a:close/>
                      </a:path>
                    </a:pathLst>
                  </a:custGeom>
                  <a:solidFill>
                    <a:srgbClr val="FFBB9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6" name="任意多边形: 形状 145"/>
                  <p:cNvSpPr/>
                  <p:nvPr/>
                </p:nvSpPr>
                <p:spPr>
                  <a:xfrm>
                    <a:off x="4435792" y="2996564"/>
                    <a:ext cx="35242" cy="33337"/>
                  </a:xfrm>
                  <a:custGeom>
                    <a:avLst/>
                    <a:gdLst>
                      <a:gd name="connsiteX0" fmla="*/ 18097 w 35242"/>
                      <a:gd name="connsiteY0" fmla="*/ 0 h 33337"/>
                      <a:gd name="connsiteX1" fmla="*/ 0 w 35242"/>
                      <a:gd name="connsiteY1" fmla="*/ 23813 h 33337"/>
                      <a:gd name="connsiteX2" fmla="*/ 5715 w 35242"/>
                      <a:gd name="connsiteY2" fmla="*/ 33338 h 33337"/>
                      <a:gd name="connsiteX3" fmla="*/ 5715 w 35242"/>
                      <a:gd name="connsiteY3" fmla="*/ 33338 h 33337"/>
                      <a:gd name="connsiteX4" fmla="*/ 35242 w 35242"/>
                      <a:gd name="connsiteY4" fmla="*/ 9525 h 33337"/>
                      <a:gd name="connsiteX5" fmla="*/ 18097 w 35242"/>
                      <a:gd name="connsiteY5" fmla="*/ 0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242" h="33337">
                        <a:moveTo>
                          <a:pt x="18097" y="0"/>
                        </a:moveTo>
                        <a:cubicBezTo>
                          <a:pt x="11430" y="10478"/>
                          <a:pt x="3810" y="19050"/>
                          <a:pt x="0" y="23813"/>
                        </a:cubicBezTo>
                        <a:cubicBezTo>
                          <a:pt x="2857" y="26670"/>
                          <a:pt x="4763" y="30480"/>
                          <a:pt x="5715" y="33338"/>
                        </a:cubicBezTo>
                        <a:cubicBezTo>
                          <a:pt x="5715" y="33338"/>
                          <a:pt x="5715" y="33338"/>
                          <a:pt x="5715" y="33338"/>
                        </a:cubicBezTo>
                        <a:cubicBezTo>
                          <a:pt x="6667" y="29528"/>
                          <a:pt x="20955" y="22860"/>
                          <a:pt x="35242" y="9525"/>
                        </a:cubicBezTo>
                        <a:cubicBezTo>
                          <a:pt x="28575" y="6668"/>
                          <a:pt x="22860" y="3810"/>
                          <a:pt x="18097" y="0"/>
                        </a:cubicBezTo>
                        <a:close/>
                      </a:path>
                    </a:pathLst>
                  </a:custGeom>
                  <a:solidFill>
                    <a:srgbClr val="FFBB9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7" name="任意多边形: 形状 146"/>
                  <p:cNvSpPr/>
                  <p:nvPr/>
                </p:nvSpPr>
                <p:spPr>
                  <a:xfrm>
                    <a:off x="4385309" y="2872574"/>
                    <a:ext cx="119681" cy="145897"/>
                  </a:xfrm>
                  <a:custGeom>
                    <a:avLst/>
                    <a:gdLst>
                      <a:gd name="connsiteX0" fmla="*/ 0 w 119681"/>
                      <a:gd name="connsiteY0" fmla="*/ 92557 h 145897"/>
                      <a:gd name="connsiteX1" fmla="*/ 22860 w 119681"/>
                      <a:gd name="connsiteY1" fmla="*/ 63982 h 145897"/>
                      <a:gd name="connsiteX2" fmla="*/ 28575 w 119681"/>
                      <a:gd name="connsiteY2" fmla="*/ 54457 h 145897"/>
                      <a:gd name="connsiteX3" fmla="*/ 31433 w 119681"/>
                      <a:gd name="connsiteY3" fmla="*/ 165 h 145897"/>
                      <a:gd name="connsiteX4" fmla="*/ 115253 w 119681"/>
                      <a:gd name="connsiteY4" fmla="*/ 13500 h 145897"/>
                      <a:gd name="connsiteX5" fmla="*/ 74295 w 119681"/>
                      <a:gd name="connsiteY5" fmla="*/ 145897 h 145897"/>
                      <a:gd name="connsiteX6" fmla="*/ 58103 w 119681"/>
                      <a:gd name="connsiteY6" fmla="*/ 128752 h 145897"/>
                      <a:gd name="connsiteX7" fmla="*/ 78105 w 119681"/>
                      <a:gd name="connsiteY7" fmla="*/ 59220 h 145897"/>
                      <a:gd name="connsiteX8" fmla="*/ 70485 w 119681"/>
                      <a:gd name="connsiteY8" fmla="*/ 28740 h 145897"/>
                      <a:gd name="connsiteX9" fmla="*/ 71438 w 119681"/>
                      <a:gd name="connsiteY9" fmla="*/ 44932 h 145897"/>
                      <a:gd name="connsiteX10" fmla="*/ 54293 w 119681"/>
                      <a:gd name="connsiteY10" fmla="*/ 94462 h 145897"/>
                      <a:gd name="connsiteX11" fmla="*/ 8572 w 119681"/>
                      <a:gd name="connsiteY11" fmla="*/ 113512 h 145897"/>
                      <a:gd name="connsiteX12" fmla="*/ 0 w 119681"/>
                      <a:gd name="connsiteY12" fmla="*/ 92557 h 145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9681" h="145897">
                        <a:moveTo>
                          <a:pt x="0" y="92557"/>
                        </a:moveTo>
                        <a:cubicBezTo>
                          <a:pt x="0" y="92557"/>
                          <a:pt x="19050" y="68745"/>
                          <a:pt x="22860" y="63982"/>
                        </a:cubicBezTo>
                        <a:cubicBezTo>
                          <a:pt x="25718" y="61125"/>
                          <a:pt x="27622" y="59220"/>
                          <a:pt x="28575" y="54457"/>
                        </a:cubicBezTo>
                        <a:cubicBezTo>
                          <a:pt x="28575" y="38265"/>
                          <a:pt x="28575" y="2070"/>
                          <a:pt x="31433" y="165"/>
                        </a:cubicBezTo>
                        <a:cubicBezTo>
                          <a:pt x="35243" y="-1740"/>
                          <a:pt x="115253" y="13500"/>
                          <a:pt x="115253" y="13500"/>
                        </a:cubicBezTo>
                        <a:cubicBezTo>
                          <a:pt x="122873" y="57315"/>
                          <a:pt x="126683" y="125895"/>
                          <a:pt x="74295" y="145897"/>
                        </a:cubicBezTo>
                        <a:lnTo>
                          <a:pt x="58103" y="128752"/>
                        </a:lnTo>
                        <a:cubicBezTo>
                          <a:pt x="67628" y="121132"/>
                          <a:pt x="75248" y="78270"/>
                          <a:pt x="78105" y="59220"/>
                        </a:cubicBezTo>
                        <a:cubicBezTo>
                          <a:pt x="75248" y="47790"/>
                          <a:pt x="70485" y="28740"/>
                          <a:pt x="70485" y="28740"/>
                        </a:cubicBezTo>
                        <a:cubicBezTo>
                          <a:pt x="71438" y="33502"/>
                          <a:pt x="70485" y="39217"/>
                          <a:pt x="71438" y="44932"/>
                        </a:cubicBezTo>
                        <a:cubicBezTo>
                          <a:pt x="72390" y="60172"/>
                          <a:pt x="71438" y="86842"/>
                          <a:pt x="54293" y="94462"/>
                        </a:cubicBezTo>
                        <a:cubicBezTo>
                          <a:pt x="37147" y="102082"/>
                          <a:pt x="10478" y="112560"/>
                          <a:pt x="8572" y="113512"/>
                        </a:cubicBezTo>
                        <a:cubicBezTo>
                          <a:pt x="5715" y="114465"/>
                          <a:pt x="0" y="92557"/>
                          <a:pt x="0" y="92557"/>
                        </a:cubicBezTo>
                        <a:close/>
                      </a:path>
                    </a:pathLst>
                  </a:custGeom>
                  <a:solidFill>
                    <a:srgbClr val="4E66E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/>
                  <p:cNvSpPr/>
                  <p:nvPr/>
                </p:nvSpPr>
                <p:spPr>
                  <a:xfrm>
                    <a:off x="4411971" y="2755797"/>
                    <a:ext cx="98505" cy="135362"/>
                  </a:xfrm>
                  <a:custGeom>
                    <a:avLst/>
                    <a:gdLst>
                      <a:gd name="connsiteX0" fmla="*/ 10486 w 98505"/>
                      <a:gd name="connsiteY0" fmla="*/ 5499 h 135362"/>
                      <a:gd name="connsiteX1" fmla="*/ 9 w 98505"/>
                      <a:gd name="connsiteY1" fmla="*/ 116942 h 135362"/>
                      <a:gd name="connsiteX2" fmla="*/ 88591 w 98505"/>
                      <a:gd name="connsiteY2" fmla="*/ 131229 h 135362"/>
                      <a:gd name="connsiteX3" fmla="*/ 90496 w 98505"/>
                      <a:gd name="connsiteY3" fmla="*/ 5499 h 135362"/>
                      <a:gd name="connsiteX4" fmla="*/ 10486 w 98505"/>
                      <a:gd name="connsiteY4" fmla="*/ 5499 h 135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505" h="135362">
                        <a:moveTo>
                          <a:pt x="10486" y="5499"/>
                        </a:moveTo>
                        <a:cubicBezTo>
                          <a:pt x="10486" y="5499"/>
                          <a:pt x="961" y="96939"/>
                          <a:pt x="9" y="116942"/>
                        </a:cubicBezTo>
                        <a:cubicBezTo>
                          <a:pt x="-944" y="136944"/>
                          <a:pt x="76209" y="138849"/>
                          <a:pt x="88591" y="131229"/>
                        </a:cubicBezTo>
                        <a:cubicBezTo>
                          <a:pt x="100974" y="123609"/>
                          <a:pt x="101926" y="15977"/>
                          <a:pt x="90496" y="5499"/>
                        </a:cubicBezTo>
                        <a:cubicBezTo>
                          <a:pt x="80019" y="-4026"/>
                          <a:pt x="22869" y="737"/>
                          <a:pt x="10486" y="5499"/>
                        </a:cubicBezTo>
                        <a:close/>
                      </a:path>
                    </a:pathLst>
                  </a:custGeom>
                  <a:solidFill>
                    <a:srgbClr val="FFC94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9" name="任意多边形: 形状 148"/>
                  <p:cNvSpPr/>
                  <p:nvPr/>
                </p:nvSpPr>
                <p:spPr>
                  <a:xfrm>
                    <a:off x="4171950" y="2519362"/>
                    <a:ext cx="95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25" h="9525"/>
                    </a:pathLst>
                  </a:custGeom>
                  <a:solidFill>
                    <a:srgbClr val="FFC94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0" name="任意多边形: 形状 149"/>
                  <p:cNvSpPr/>
                  <p:nvPr/>
                </p:nvSpPr>
                <p:spPr>
                  <a:xfrm>
                    <a:off x="4502467" y="2761296"/>
                    <a:ext cx="119276" cy="65749"/>
                  </a:xfrm>
                  <a:custGeom>
                    <a:avLst/>
                    <a:gdLst>
                      <a:gd name="connsiteX0" fmla="*/ 109538 w 119276"/>
                      <a:gd name="connsiteY0" fmla="*/ 18097 h 65749"/>
                      <a:gd name="connsiteX1" fmla="*/ 119063 w 119276"/>
                      <a:gd name="connsiteY1" fmla="*/ 34290 h 65749"/>
                      <a:gd name="connsiteX2" fmla="*/ 52388 w 119276"/>
                      <a:gd name="connsiteY2" fmla="*/ 65723 h 65749"/>
                      <a:gd name="connsiteX3" fmla="*/ 952 w 119276"/>
                      <a:gd name="connsiteY3" fmla="*/ 41910 h 65749"/>
                      <a:gd name="connsiteX4" fmla="*/ 0 w 119276"/>
                      <a:gd name="connsiteY4" fmla="*/ 0 h 65749"/>
                      <a:gd name="connsiteX5" fmla="*/ 61913 w 119276"/>
                      <a:gd name="connsiteY5" fmla="*/ 31433 h 65749"/>
                      <a:gd name="connsiteX6" fmla="*/ 109538 w 119276"/>
                      <a:gd name="connsiteY6" fmla="*/ 18097 h 657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9276" h="65749">
                        <a:moveTo>
                          <a:pt x="109538" y="18097"/>
                        </a:moveTo>
                        <a:cubicBezTo>
                          <a:pt x="109538" y="18097"/>
                          <a:pt x="120968" y="27622"/>
                          <a:pt x="119063" y="34290"/>
                        </a:cubicBezTo>
                        <a:cubicBezTo>
                          <a:pt x="117157" y="40958"/>
                          <a:pt x="67627" y="65723"/>
                          <a:pt x="52388" y="65723"/>
                        </a:cubicBezTo>
                        <a:cubicBezTo>
                          <a:pt x="37147" y="66675"/>
                          <a:pt x="952" y="41910"/>
                          <a:pt x="952" y="41910"/>
                        </a:cubicBezTo>
                        <a:lnTo>
                          <a:pt x="0" y="0"/>
                        </a:lnTo>
                        <a:cubicBezTo>
                          <a:pt x="0" y="0"/>
                          <a:pt x="49530" y="29528"/>
                          <a:pt x="61913" y="31433"/>
                        </a:cubicBezTo>
                        <a:cubicBezTo>
                          <a:pt x="76200" y="32385"/>
                          <a:pt x="107632" y="16193"/>
                          <a:pt x="109538" y="18097"/>
                        </a:cubicBezTo>
                        <a:close/>
                      </a:path>
                    </a:pathLst>
                  </a:custGeom>
                  <a:solidFill>
                    <a:srgbClr val="FFC94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1" name="任意多边形: 形状 150"/>
                  <p:cNvSpPr/>
                  <p:nvPr/>
                </p:nvSpPr>
                <p:spPr>
                  <a:xfrm>
                    <a:off x="4504372" y="2779394"/>
                    <a:ext cx="30479" cy="41910"/>
                  </a:xfrm>
                  <a:custGeom>
                    <a:avLst/>
                    <a:gdLst>
                      <a:gd name="connsiteX0" fmla="*/ 952 w 30479"/>
                      <a:gd name="connsiteY0" fmla="*/ 9525 h 41910"/>
                      <a:gd name="connsiteX1" fmla="*/ 2857 w 30479"/>
                      <a:gd name="connsiteY1" fmla="*/ 26670 h 41910"/>
                      <a:gd name="connsiteX2" fmla="*/ 30480 w 30479"/>
                      <a:gd name="connsiteY2" fmla="*/ 41910 h 41910"/>
                      <a:gd name="connsiteX3" fmla="*/ 20955 w 30479"/>
                      <a:gd name="connsiteY3" fmla="*/ 26670 h 41910"/>
                      <a:gd name="connsiteX4" fmla="*/ 17145 w 30479"/>
                      <a:gd name="connsiteY4" fmla="*/ 20955 h 41910"/>
                      <a:gd name="connsiteX5" fmla="*/ 14288 w 30479"/>
                      <a:gd name="connsiteY5" fmla="*/ 17145 h 41910"/>
                      <a:gd name="connsiteX6" fmla="*/ 4763 w 30479"/>
                      <a:gd name="connsiteY6" fmla="*/ 5715 h 41910"/>
                      <a:gd name="connsiteX7" fmla="*/ 0 w 30479"/>
                      <a:gd name="connsiteY7" fmla="*/ 0 h 41910"/>
                      <a:gd name="connsiteX8" fmla="*/ 952 w 30479"/>
                      <a:gd name="connsiteY8" fmla="*/ 9525 h 41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479" h="41910">
                        <a:moveTo>
                          <a:pt x="952" y="9525"/>
                        </a:moveTo>
                        <a:cubicBezTo>
                          <a:pt x="1905" y="15240"/>
                          <a:pt x="1905" y="20955"/>
                          <a:pt x="2857" y="26670"/>
                        </a:cubicBezTo>
                        <a:cubicBezTo>
                          <a:pt x="8572" y="30480"/>
                          <a:pt x="20002" y="37148"/>
                          <a:pt x="30480" y="41910"/>
                        </a:cubicBezTo>
                        <a:cubicBezTo>
                          <a:pt x="27622" y="36195"/>
                          <a:pt x="24765" y="31433"/>
                          <a:pt x="20955" y="26670"/>
                        </a:cubicBezTo>
                        <a:cubicBezTo>
                          <a:pt x="20002" y="24765"/>
                          <a:pt x="18097" y="22860"/>
                          <a:pt x="17145" y="20955"/>
                        </a:cubicBezTo>
                        <a:cubicBezTo>
                          <a:pt x="17145" y="20955"/>
                          <a:pt x="15240" y="19050"/>
                          <a:pt x="14288" y="17145"/>
                        </a:cubicBezTo>
                        <a:cubicBezTo>
                          <a:pt x="11430" y="13335"/>
                          <a:pt x="7620" y="9525"/>
                          <a:pt x="4763" y="5715"/>
                        </a:cubicBezTo>
                        <a:cubicBezTo>
                          <a:pt x="2857" y="3810"/>
                          <a:pt x="1905" y="1905"/>
                          <a:pt x="0" y="0"/>
                        </a:cubicBezTo>
                        <a:cubicBezTo>
                          <a:pt x="0" y="3810"/>
                          <a:pt x="952" y="6668"/>
                          <a:pt x="952" y="9525"/>
                        </a:cubicBezTo>
                        <a:close/>
                      </a:path>
                    </a:pathLst>
                  </a:custGeom>
                  <a:solidFill>
                    <a:srgbClr val="FFC94D">
                      <a:alpha val="57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2" name="任意多边形: 形状 151"/>
                  <p:cNvSpPr/>
                  <p:nvPr/>
                </p:nvSpPr>
                <p:spPr>
                  <a:xfrm>
                    <a:off x="4428172" y="3010851"/>
                    <a:ext cx="21021" cy="33442"/>
                  </a:xfrm>
                  <a:custGeom>
                    <a:avLst/>
                    <a:gdLst>
                      <a:gd name="connsiteX0" fmla="*/ 12383 w 21021"/>
                      <a:gd name="connsiteY0" fmla="*/ 0 h 33442"/>
                      <a:gd name="connsiteX1" fmla="*/ 20955 w 21021"/>
                      <a:gd name="connsiteY1" fmla="*/ 12383 h 33442"/>
                      <a:gd name="connsiteX2" fmla="*/ 15240 w 21021"/>
                      <a:gd name="connsiteY2" fmla="*/ 17145 h 33442"/>
                      <a:gd name="connsiteX3" fmla="*/ 17145 w 21021"/>
                      <a:gd name="connsiteY3" fmla="*/ 33338 h 33442"/>
                      <a:gd name="connsiteX4" fmla="*/ 0 w 21021"/>
                      <a:gd name="connsiteY4" fmla="*/ 10478 h 33442"/>
                      <a:gd name="connsiteX5" fmla="*/ 12383 w 21021"/>
                      <a:gd name="connsiteY5" fmla="*/ 0 h 3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021" h="33442">
                        <a:moveTo>
                          <a:pt x="12383" y="0"/>
                        </a:moveTo>
                        <a:cubicBezTo>
                          <a:pt x="12383" y="0"/>
                          <a:pt x="21908" y="11430"/>
                          <a:pt x="20955" y="12383"/>
                        </a:cubicBezTo>
                        <a:cubicBezTo>
                          <a:pt x="20003" y="13335"/>
                          <a:pt x="16193" y="16193"/>
                          <a:pt x="15240" y="17145"/>
                        </a:cubicBezTo>
                        <a:cubicBezTo>
                          <a:pt x="14288" y="18098"/>
                          <a:pt x="19050" y="31433"/>
                          <a:pt x="17145" y="33338"/>
                        </a:cubicBezTo>
                        <a:cubicBezTo>
                          <a:pt x="15240" y="35243"/>
                          <a:pt x="0" y="10478"/>
                          <a:pt x="0" y="10478"/>
                        </a:cubicBezTo>
                        <a:lnTo>
                          <a:pt x="1238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3" name="任意多边形: 形状 152"/>
                  <p:cNvSpPr/>
                  <p:nvPr/>
                </p:nvSpPr>
                <p:spPr>
                  <a:xfrm>
                    <a:off x="4437697" y="3021329"/>
                    <a:ext cx="8043" cy="4762"/>
                  </a:xfrm>
                  <a:custGeom>
                    <a:avLst/>
                    <a:gdLst>
                      <a:gd name="connsiteX0" fmla="*/ 7620 w 8043"/>
                      <a:gd name="connsiteY0" fmla="*/ 4763 h 4762"/>
                      <a:gd name="connsiteX1" fmla="*/ 7620 w 8043"/>
                      <a:gd name="connsiteY1" fmla="*/ 4763 h 4762"/>
                      <a:gd name="connsiteX2" fmla="*/ 7620 w 8043"/>
                      <a:gd name="connsiteY2" fmla="*/ 3810 h 4762"/>
                      <a:gd name="connsiteX3" fmla="*/ 953 w 8043"/>
                      <a:gd name="connsiteY3" fmla="*/ 0 h 4762"/>
                      <a:gd name="connsiteX4" fmla="*/ 0 w 8043"/>
                      <a:gd name="connsiteY4" fmla="*/ 0 h 4762"/>
                      <a:gd name="connsiteX5" fmla="*/ 0 w 8043"/>
                      <a:gd name="connsiteY5" fmla="*/ 952 h 4762"/>
                      <a:gd name="connsiteX6" fmla="*/ 7620 w 8043"/>
                      <a:gd name="connsiteY6" fmla="*/ 4763 h 4762"/>
                      <a:gd name="connsiteX7" fmla="*/ 7620 w 8043"/>
                      <a:gd name="connsiteY7" fmla="*/ 4763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043" h="4762">
                        <a:moveTo>
                          <a:pt x="7620" y="4763"/>
                        </a:moveTo>
                        <a:cubicBezTo>
                          <a:pt x="7620" y="4763"/>
                          <a:pt x="8572" y="4763"/>
                          <a:pt x="7620" y="4763"/>
                        </a:cubicBezTo>
                        <a:cubicBezTo>
                          <a:pt x="7620" y="3810"/>
                          <a:pt x="7620" y="3810"/>
                          <a:pt x="7620" y="3810"/>
                        </a:cubicBezTo>
                        <a:lnTo>
                          <a:pt x="953" y="0"/>
                        </a:lnTo>
                        <a:cubicBezTo>
                          <a:pt x="953" y="0"/>
                          <a:pt x="0" y="0"/>
                          <a:pt x="0" y="0"/>
                        </a:cubicBezTo>
                        <a:cubicBezTo>
                          <a:pt x="0" y="0"/>
                          <a:pt x="0" y="952"/>
                          <a:pt x="0" y="952"/>
                        </a:cubicBezTo>
                        <a:lnTo>
                          <a:pt x="7620" y="4763"/>
                        </a:lnTo>
                        <a:cubicBezTo>
                          <a:pt x="7620" y="4763"/>
                          <a:pt x="7620" y="4763"/>
                          <a:pt x="7620" y="4763"/>
                        </a:cubicBezTo>
                        <a:close/>
                      </a:path>
                    </a:pathLst>
                  </a:custGeom>
                  <a:solidFill>
                    <a:srgbClr val="4E66E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4" name="任意多边形: 形状 153"/>
                  <p:cNvSpPr/>
                  <p:nvPr/>
                </p:nvSpPr>
                <p:spPr>
                  <a:xfrm>
                    <a:off x="4436744" y="3025139"/>
                    <a:ext cx="8572" cy="3810"/>
                  </a:xfrm>
                  <a:custGeom>
                    <a:avLst/>
                    <a:gdLst>
                      <a:gd name="connsiteX0" fmla="*/ 8573 w 8572"/>
                      <a:gd name="connsiteY0" fmla="*/ 3810 h 3810"/>
                      <a:gd name="connsiteX1" fmla="*/ 8573 w 8572"/>
                      <a:gd name="connsiteY1" fmla="*/ 3810 h 3810"/>
                      <a:gd name="connsiteX2" fmla="*/ 8573 w 8572"/>
                      <a:gd name="connsiteY2" fmla="*/ 2858 h 3810"/>
                      <a:gd name="connsiteX3" fmla="*/ 953 w 8572"/>
                      <a:gd name="connsiteY3" fmla="*/ 0 h 3810"/>
                      <a:gd name="connsiteX4" fmla="*/ 0 w 8572"/>
                      <a:gd name="connsiteY4" fmla="*/ 0 h 3810"/>
                      <a:gd name="connsiteX5" fmla="*/ 0 w 8572"/>
                      <a:gd name="connsiteY5" fmla="*/ 953 h 3810"/>
                      <a:gd name="connsiteX6" fmla="*/ 8573 w 8572"/>
                      <a:gd name="connsiteY6" fmla="*/ 3810 h 3810"/>
                      <a:gd name="connsiteX7" fmla="*/ 8573 w 8572"/>
                      <a:gd name="connsiteY7" fmla="*/ 3810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72" h="3810">
                        <a:moveTo>
                          <a:pt x="8573" y="3810"/>
                        </a:moveTo>
                        <a:cubicBezTo>
                          <a:pt x="8573" y="3810"/>
                          <a:pt x="8573" y="3810"/>
                          <a:pt x="8573" y="3810"/>
                        </a:cubicBezTo>
                        <a:cubicBezTo>
                          <a:pt x="8573" y="2858"/>
                          <a:pt x="8573" y="2858"/>
                          <a:pt x="8573" y="2858"/>
                        </a:cubicBezTo>
                        <a:lnTo>
                          <a:pt x="953" y="0"/>
                        </a:lnTo>
                        <a:cubicBezTo>
                          <a:pt x="953" y="0"/>
                          <a:pt x="0" y="0"/>
                          <a:pt x="0" y="0"/>
                        </a:cubicBezTo>
                        <a:cubicBezTo>
                          <a:pt x="0" y="0"/>
                          <a:pt x="0" y="953"/>
                          <a:pt x="0" y="953"/>
                        </a:cubicBezTo>
                        <a:lnTo>
                          <a:pt x="8573" y="3810"/>
                        </a:lnTo>
                        <a:cubicBezTo>
                          <a:pt x="8573" y="3810"/>
                          <a:pt x="8573" y="3810"/>
                          <a:pt x="8573" y="3810"/>
                        </a:cubicBezTo>
                        <a:close/>
                      </a:path>
                    </a:pathLst>
                  </a:custGeom>
                  <a:solidFill>
                    <a:srgbClr val="4E66E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5" name="任意多边形: 形状 154"/>
                  <p:cNvSpPr/>
                  <p:nvPr/>
                </p:nvSpPr>
                <p:spPr>
                  <a:xfrm>
                    <a:off x="4365307" y="2968942"/>
                    <a:ext cx="18250" cy="31455"/>
                  </a:xfrm>
                  <a:custGeom>
                    <a:avLst/>
                    <a:gdLst>
                      <a:gd name="connsiteX0" fmla="*/ 15240 w 18250"/>
                      <a:gd name="connsiteY0" fmla="*/ 0 h 31455"/>
                      <a:gd name="connsiteX1" fmla="*/ 18098 w 18250"/>
                      <a:gd name="connsiteY1" fmla="*/ 14288 h 31455"/>
                      <a:gd name="connsiteX2" fmla="*/ 11430 w 18250"/>
                      <a:gd name="connsiteY2" fmla="*/ 16193 h 31455"/>
                      <a:gd name="connsiteX3" fmla="*/ 6668 w 18250"/>
                      <a:gd name="connsiteY3" fmla="*/ 31432 h 31455"/>
                      <a:gd name="connsiteX4" fmla="*/ 0 w 18250"/>
                      <a:gd name="connsiteY4" fmla="*/ 3810 h 31455"/>
                      <a:gd name="connsiteX5" fmla="*/ 15240 w 18250"/>
                      <a:gd name="connsiteY5" fmla="*/ 0 h 31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250" h="31455">
                        <a:moveTo>
                          <a:pt x="15240" y="0"/>
                        </a:moveTo>
                        <a:cubicBezTo>
                          <a:pt x="15240" y="0"/>
                          <a:pt x="19050" y="14288"/>
                          <a:pt x="18098" y="14288"/>
                        </a:cubicBezTo>
                        <a:cubicBezTo>
                          <a:pt x="17145" y="14288"/>
                          <a:pt x="11430" y="15240"/>
                          <a:pt x="11430" y="16193"/>
                        </a:cubicBezTo>
                        <a:cubicBezTo>
                          <a:pt x="11430" y="17145"/>
                          <a:pt x="8573" y="30480"/>
                          <a:pt x="6668" y="31432"/>
                        </a:cubicBezTo>
                        <a:cubicBezTo>
                          <a:pt x="4763" y="32385"/>
                          <a:pt x="0" y="3810"/>
                          <a:pt x="0" y="3810"/>
                        </a:cubicBezTo>
                        <a:lnTo>
                          <a:pt x="1524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6" name="任意多边形: 形状 155"/>
                  <p:cNvSpPr/>
                  <p:nvPr/>
                </p:nvSpPr>
                <p:spPr>
                  <a:xfrm>
                    <a:off x="4373880" y="2977514"/>
                    <a:ext cx="5714" cy="7620"/>
                  </a:xfrm>
                  <a:custGeom>
                    <a:avLst/>
                    <a:gdLst>
                      <a:gd name="connsiteX0" fmla="*/ 5715 w 5714"/>
                      <a:gd name="connsiteY0" fmla="*/ 7620 h 7620"/>
                      <a:gd name="connsiteX1" fmla="*/ 5715 w 5714"/>
                      <a:gd name="connsiteY1" fmla="*/ 7620 h 7620"/>
                      <a:gd name="connsiteX2" fmla="*/ 5715 w 5714"/>
                      <a:gd name="connsiteY2" fmla="*/ 7620 h 7620"/>
                      <a:gd name="connsiteX3" fmla="*/ 952 w 5714"/>
                      <a:gd name="connsiteY3" fmla="*/ 0 h 7620"/>
                      <a:gd name="connsiteX4" fmla="*/ 0 w 5714"/>
                      <a:gd name="connsiteY4" fmla="*/ 0 h 7620"/>
                      <a:gd name="connsiteX5" fmla="*/ 0 w 5714"/>
                      <a:gd name="connsiteY5" fmla="*/ 953 h 7620"/>
                      <a:gd name="connsiteX6" fmla="*/ 5715 w 5714"/>
                      <a:gd name="connsiteY6" fmla="*/ 7620 h 7620"/>
                      <a:gd name="connsiteX7" fmla="*/ 5715 w 5714"/>
                      <a:gd name="connsiteY7" fmla="*/ 7620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714" h="7620">
                        <a:moveTo>
                          <a:pt x="5715" y="7620"/>
                        </a:moveTo>
                        <a:cubicBezTo>
                          <a:pt x="5715" y="7620"/>
                          <a:pt x="5715" y="7620"/>
                          <a:pt x="5715" y="7620"/>
                        </a:cubicBezTo>
                        <a:cubicBezTo>
                          <a:pt x="5715" y="7620"/>
                          <a:pt x="5715" y="6668"/>
                          <a:pt x="5715" y="7620"/>
                        </a:cubicBezTo>
                        <a:lnTo>
                          <a:pt x="952" y="0"/>
                        </a:lnTo>
                        <a:cubicBezTo>
                          <a:pt x="952" y="0"/>
                          <a:pt x="0" y="0"/>
                          <a:pt x="0" y="0"/>
                        </a:cubicBezTo>
                        <a:cubicBezTo>
                          <a:pt x="0" y="0"/>
                          <a:pt x="0" y="953"/>
                          <a:pt x="0" y="953"/>
                        </a:cubicBezTo>
                        <a:lnTo>
                          <a:pt x="5715" y="7620"/>
                        </a:lnTo>
                        <a:cubicBezTo>
                          <a:pt x="4763" y="7620"/>
                          <a:pt x="5715" y="7620"/>
                          <a:pt x="5715" y="7620"/>
                        </a:cubicBezTo>
                        <a:close/>
                      </a:path>
                    </a:pathLst>
                  </a:custGeom>
                  <a:solidFill>
                    <a:srgbClr val="4E66E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7" name="任意多边形: 形状 156"/>
                  <p:cNvSpPr/>
                  <p:nvPr/>
                </p:nvSpPr>
                <p:spPr>
                  <a:xfrm>
                    <a:off x="4371022" y="2981324"/>
                    <a:ext cx="7620" cy="6667"/>
                  </a:xfrm>
                  <a:custGeom>
                    <a:avLst/>
                    <a:gdLst>
                      <a:gd name="connsiteX0" fmla="*/ 7620 w 7620"/>
                      <a:gd name="connsiteY0" fmla="*/ 6668 h 6667"/>
                      <a:gd name="connsiteX1" fmla="*/ 7620 w 7620"/>
                      <a:gd name="connsiteY1" fmla="*/ 6668 h 6667"/>
                      <a:gd name="connsiteX2" fmla="*/ 7620 w 7620"/>
                      <a:gd name="connsiteY2" fmla="*/ 5715 h 6667"/>
                      <a:gd name="connsiteX3" fmla="*/ 953 w 7620"/>
                      <a:gd name="connsiteY3" fmla="*/ 0 h 6667"/>
                      <a:gd name="connsiteX4" fmla="*/ 0 w 7620"/>
                      <a:gd name="connsiteY4" fmla="*/ 0 h 6667"/>
                      <a:gd name="connsiteX5" fmla="*/ 0 w 7620"/>
                      <a:gd name="connsiteY5" fmla="*/ 952 h 6667"/>
                      <a:gd name="connsiteX6" fmla="*/ 7620 w 7620"/>
                      <a:gd name="connsiteY6" fmla="*/ 6668 h 6667"/>
                      <a:gd name="connsiteX7" fmla="*/ 7620 w 7620"/>
                      <a:gd name="connsiteY7" fmla="*/ 6668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620" h="6667">
                        <a:moveTo>
                          <a:pt x="7620" y="6668"/>
                        </a:moveTo>
                        <a:cubicBezTo>
                          <a:pt x="7620" y="5715"/>
                          <a:pt x="7620" y="5715"/>
                          <a:pt x="7620" y="6668"/>
                        </a:cubicBezTo>
                        <a:cubicBezTo>
                          <a:pt x="7620" y="6668"/>
                          <a:pt x="7620" y="5715"/>
                          <a:pt x="7620" y="5715"/>
                        </a:cubicBezTo>
                        <a:lnTo>
                          <a:pt x="953" y="0"/>
                        </a:lnTo>
                        <a:cubicBezTo>
                          <a:pt x="953" y="0"/>
                          <a:pt x="0" y="0"/>
                          <a:pt x="0" y="0"/>
                        </a:cubicBezTo>
                        <a:cubicBezTo>
                          <a:pt x="0" y="0"/>
                          <a:pt x="0" y="952"/>
                          <a:pt x="0" y="952"/>
                        </a:cubicBezTo>
                        <a:lnTo>
                          <a:pt x="7620" y="6668"/>
                        </a:lnTo>
                        <a:cubicBezTo>
                          <a:pt x="6668" y="6668"/>
                          <a:pt x="6668" y="6668"/>
                          <a:pt x="7620" y="6668"/>
                        </a:cubicBezTo>
                        <a:close/>
                      </a:path>
                    </a:pathLst>
                  </a:custGeom>
                  <a:solidFill>
                    <a:srgbClr val="4E66E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8" name="任意多边形: 形状 157"/>
                  <p:cNvSpPr/>
                  <p:nvPr/>
                </p:nvSpPr>
                <p:spPr>
                  <a:xfrm>
                    <a:off x="4447222" y="2728635"/>
                    <a:ext cx="11641" cy="12658"/>
                  </a:xfrm>
                  <a:custGeom>
                    <a:avLst/>
                    <a:gdLst>
                      <a:gd name="connsiteX0" fmla="*/ 9525 w 11641"/>
                      <a:gd name="connsiteY0" fmla="*/ 12659 h 12658"/>
                      <a:gd name="connsiteX1" fmla="*/ 9525 w 11641"/>
                      <a:gd name="connsiteY1" fmla="*/ 6944 h 12658"/>
                      <a:gd name="connsiteX2" fmla="*/ 0 w 11641"/>
                      <a:gd name="connsiteY2" fmla="*/ 276 h 126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641" h="12658">
                        <a:moveTo>
                          <a:pt x="9525" y="12659"/>
                        </a:moveTo>
                        <a:cubicBezTo>
                          <a:pt x="14288" y="11706"/>
                          <a:pt x="9525" y="6944"/>
                          <a:pt x="9525" y="6944"/>
                        </a:cubicBezTo>
                        <a:cubicBezTo>
                          <a:pt x="9525" y="6944"/>
                          <a:pt x="3810" y="-1629"/>
                          <a:pt x="0" y="276"/>
                        </a:cubicBezTo>
                      </a:path>
                    </a:pathLst>
                  </a:custGeom>
                  <a:solidFill>
                    <a:srgbClr val="FFBB9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9" name="任意多边形: 形状 158"/>
                  <p:cNvSpPr/>
                  <p:nvPr/>
                </p:nvSpPr>
                <p:spPr>
                  <a:xfrm>
                    <a:off x="4448223" y="2711662"/>
                    <a:ext cx="31278" cy="35110"/>
                  </a:xfrm>
                  <a:custGeom>
                    <a:avLst/>
                    <a:gdLst>
                      <a:gd name="connsiteX0" fmla="*/ 904 w 31278"/>
                      <a:gd name="connsiteY0" fmla="*/ 20107 h 35110"/>
                      <a:gd name="connsiteX1" fmla="*/ 26621 w 31278"/>
                      <a:gd name="connsiteY1" fmla="*/ 33442 h 35110"/>
                      <a:gd name="connsiteX2" fmla="*/ 19001 w 31278"/>
                      <a:gd name="connsiteY2" fmla="*/ 1057 h 35110"/>
                      <a:gd name="connsiteX3" fmla="*/ 904 w 31278"/>
                      <a:gd name="connsiteY3" fmla="*/ 20107 h 35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278" h="35110">
                        <a:moveTo>
                          <a:pt x="904" y="20107"/>
                        </a:moveTo>
                        <a:cubicBezTo>
                          <a:pt x="904" y="20107"/>
                          <a:pt x="14239" y="41062"/>
                          <a:pt x="26621" y="33442"/>
                        </a:cubicBezTo>
                        <a:cubicBezTo>
                          <a:pt x="38051" y="26775"/>
                          <a:pt x="25669" y="7725"/>
                          <a:pt x="19001" y="1057"/>
                        </a:cubicBezTo>
                        <a:cubicBezTo>
                          <a:pt x="11381" y="-4658"/>
                          <a:pt x="-3859" y="14392"/>
                          <a:pt x="904" y="20107"/>
                        </a:cubicBezTo>
                        <a:close/>
                      </a:path>
                    </a:pathLst>
                  </a:custGeom>
                  <a:solidFill>
                    <a:srgbClr val="FFBB9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0" name="任意多边形: 形状 159"/>
                  <p:cNvSpPr/>
                  <p:nvPr/>
                </p:nvSpPr>
                <p:spPr>
                  <a:xfrm>
                    <a:off x="4452937" y="2734627"/>
                    <a:ext cx="22059" cy="28649"/>
                  </a:xfrm>
                  <a:custGeom>
                    <a:avLst/>
                    <a:gdLst>
                      <a:gd name="connsiteX0" fmla="*/ 19050 w 22059"/>
                      <a:gd name="connsiteY0" fmla="*/ 8572 h 28649"/>
                      <a:gd name="connsiteX1" fmla="*/ 21907 w 22059"/>
                      <a:gd name="connsiteY1" fmla="*/ 20955 h 28649"/>
                      <a:gd name="connsiteX2" fmla="*/ 20003 w 22059"/>
                      <a:gd name="connsiteY2" fmla="*/ 27622 h 28649"/>
                      <a:gd name="connsiteX3" fmla="*/ 1905 w 22059"/>
                      <a:gd name="connsiteY3" fmla="*/ 24765 h 28649"/>
                      <a:gd name="connsiteX4" fmla="*/ 0 w 22059"/>
                      <a:gd name="connsiteY4" fmla="*/ 0 h 28649"/>
                      <a:gd name="connsiteX5" fmla="*/ 19050 w 22059"/>
                      <a:gd name="connsiteY5" fmla="*/ 8572 h 28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059" h="28649">
                        <a:moveTo>
                          <a:pt x="19050" y="8572"/>
                        </a:moveTo>
                        <a:cubicBezTo>
                          <a:pt x="19050" y="8572"/>
                          <a:pt x="20003" y="12382"/>
                          <a:pt x="21907" y="20955"/>
                        </a:cubicBezTo>
                        <a:cubicBezTo>
                          <a:pt x="21907" y="20955"/>
                          <a:pt x="22860" y="24765"/>
                          <a:pt x="20003" y="27622"/>
                        </a:cubicBezTo>
                        <a:cubicBezTo>
                          <a:pt x="17145" y="30480"/>
                          <a:pt x="3810" y="26670"/>
                          <a:pt x="1905" y="24765"/>
                        </a:cubicBezTo>
                        <a:lnTo>
                          <a:pt x="0" y="0"/>
                        </a:lnTo>
                        <a:cubicBezTo>
                          <a:pt x="953" y="1905"/>
                          <a:pt x="16193" y="4763"/>
                          <a:pt x="19050" y="8572"/>
                        </a:cubicBezTo>
                        <a:close/>
                      </a:path>
                    </a:pathLst>
                  </a:custGeom>
                  <a:solidFill>
                    <a:srgbClr val="FFBB9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1" name="任意多边形: 形状 160"/>
                  <p:cNvSpPr/>
                  <p:nvPr/>
                </p:nvSpPr>
                <p:spPr>
                  <a:xfrm>
                    <a:off x="4462462" y="2744152"/>
                    <a:ext cx="12382" cy="10477"/>
                  </a:xfrm>
                  <a:custGeom>
                    <a:avLst/>
                    <a:gdLst>
                      <a:gd name="connsiteX0" fmla="*/ 0 w 12382"/>
                      <a:gd name="connsiteY0" fmla="*/ 0 h 10477"/>
                      <a:gd name="connsiteX1" fmla="*/ 6668 w 12382"/>
                      <a:gd name="connsiteY1" fmla="*/ 3810 h 10477"/>
                      <a:gd name="connsiteX2" fmla="*/ 10478 w 12382"/>
                      <a:gd name="connsiteY2" fmla="*/ 3810 h 10477"/>
                      <a:gd name="connsiteX3" fmla="*/ 12382 w 12382"/>
                      <a:gd name="connsiteY3" fmla="*/ 10478 h 10477"/>
                      <a:gd name="connsiteX4" fmla="*/ 5715 w 12382"/>
                      <a:gd name="connsiteY4" fmla="*/ 7620 h 10477"/>
                      <a:gd name="connsiteX5" fmla="*/ 0 w 12382"/>
                      <a:gd name="connsiteY5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382" h="10477">
                        <a:moveTo>
                          <a:pt x="0" y="0"/>
                        </a:moveTo>
                        <a:cubicBezTo>
                          <a:pt x="953" y="953"/>
                          <a:pt x="2857" y="3810"/>
                          <a:pt x="6668" y="3810"/>
                        </a:cubicBezTo>
                        <a:cubicBezTo>
                          <a:pt x="7620" y="3810"/>
                          <a:pt x="9525" y="3810"/>
                          <a:pt x="10478" y="3810"/>
                        </a:cubicBezTo>
                        <a:cubicBezTo>
                          <a:pt x="10478" y="5715"/>
                          <a:pt x="11430" y="7620"/>
                          <a:pt x="12382" y="10478"/>
                        </a:cubicBezTo>
                        <a:cubicBezTo>
                          <a:pt x="10478" y="10478"/>
                          <a:pt x="8572" y="9525"/>
                          <a:pt x="5715" y="7620"/>
                        </a:cubicBezTo>
                        <a:cubicBezTo>
                          <a:pt x="1905" y="3810"/>
                          <a:pt x="953" y="95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BB9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2" name="任意多边形: 形状 161"/>
                  <p:cNvSpPr/>
                  <p:nvPr/>
                </p:nvSpPr>
                <p:spPr>
                  <a:xfrm>
                    <a:off x="4436553" y="2700189"/>
                    <a:ext cx="36386" cy="47062"/>
                  </a:xfrm>
                  <a:custGeom>
                    <a:avLst/>
                    <a:gdLst>
                      <a:gd name="connsiteX0" fmla="*/ 36387 w 36386"/>
                      <a:gd name="connsiteY0" fmla="*/ 20150 h 47062"/>
                      <a:gd name="connsiteX1" fmla="*/ 30672 w 36386"/>
                      <a:gd name="connsiteY1" fmla="*/ 5862 h 47062"/>
                      <a:gd name="connsiteX2" fmla="*/ 26862 w 36386"/>
                      <a:gd name="connsiteY2" fmla="*/ 7767 h 47062"/>
                      <a:gd name="connsiteX3" fmla="*/ 26862 w 36386"/>
                      <a:gd name="connsiteY3" fmla="*/ 7767 h 47062"/>
                      <a:gd name="connsiteX4" fmla="*/ 22099 w 36386"/>
                      <a:gd name="connsiteY4" fmla="*/ 1100 h 47062"/>
                      <a:gd name="connsiteX5" fmla="*/ 14479 w 36386"/>
                      <a:gd name="connsiteY5" fmla="*/ 1100 h 47062"/>
                      <a:gd name="connsiteX6" fmla="*/ 4002 w 36386"/>
                      <a:gd name="connsiteY6" fmla="*/ 11577 h 47062"/>
                      <a:gd name="connsiteX7" fmla="*/ 3049 w 36386"/>
                      <a:gd name="connsiteY7" fmla="*/ 23960 h 47062"/>
                      <a:gd name="connsiteX8" fmla="*/ 192 w 36386"/>
                      <a:gd name="connsiteY8" fmla="*/ 32532 h 47062"/>
                      <a:gd name="connsiteX9" fmla="*/ 10669 w 36386"/>
                      <a:gd name="connsiteY9" fmla="*/ 42057 h 47062"/>
                      <a:gd name="connsiteX10" fmla="*/ 18289 w 36386"/>
                      <a:gd name="connsiteY10" fmla="*/ 46820 h 47062"/>
                      <a:gd name="connsiteX11" fmla="*/ 18289 w 36386"/>
                      <a:gd name="connsiteY11" fmla="*/ 41105 h 47062"/>
                      <a:gd name="connsiteX12" fmla="*/ 15432 w 36386"/>
                      <a:gd name="connsiteY12" fmla="*/ 35390 h 47062"/>
                      <a:gd name="connsiteX13" fmla="*/ 20194 w 36386"/>
                      <a:gd name="connsiteY13" fmla="*/ 36342 h 47062"/>
                      <a:gd name="connsiteX14" fmla="*/ 17337 w 36386"/>
                      <a:gd name="connsiteY14" fmla="*/ 21102 h 47062"/>
                      <a:gd name="connsiteX15" fmla="*/ 23052 w 36386"/>
                      <a:gd name="connsiteY15" fmla="*/ 17292 h 47062"/>
                      <a:gd name="connsiteX16" fmla="*/ 28767 w 36386"/>
                      <a:gd name="connsiteY16" fmla="*/ 15387 h 47062"/>
                      <a:gd name="connsiteX17" fmla="*/ 36387 w 36386"/>
                      <a:gd name="connsiteY17" fmla="*/ 20150 h 4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6386" h="47062">
                        <a:moveTo>
                          <a:pt x="36387" y="20150"/>
                        </a:moveTo>
                        <a:cubicBezTo>
                          <a:pt x="34482" y="8720"/>
                          <a:pt x="32577" y="5862"/>
                          <a:pt x="30672" y="5862"/>
                        </a:cubicBezTo>
                        <a:cubicBezTo>
                          <a:pt x="28767" y="5862"/>
                          <a:pt x="26862" y="7767"/>
                          <a:pt x="26862" y="7767"/>
                        </a:cubicBezTo>
                        <a:cubicBezTo>
                          <a:pt x="26862" y="7767"/>
                          <a:pt x="26862" y="7767"/>
                          <a:pt x="26862" y="7767"/>
                        </a:cubicBezTo>
                        <a:cubicBezTo>
                          <a:pt x="27814" y="6815"/>
                          <a:pt x="24957" y="3005"/>
                          <a:pt x="22099" y="1100"/>
                        </a:cubicBezTo>
                        <a:cubicBezTo>
                          <a:pt x="19242" y="-805"/>
                          <a:pt x="16384" y="147"/>
                          <a:pt x="14479" y="1100"/>
                        </a:cubicBezTo>
                        <a:cubicBezTo>
                          <a:pt x="9717" y="2052"/>
                          <a:pt x="4954" y="6815"/>
                          <a:pt x="4002" y="11577"/>
                        </a:cubicBezTo>
                        <a:cubicBezTo>
                          <a:pt x="2097" y="16340"/>
                          <a:pt x="4954" y="17292"/>
                          <a:pt x="3049" y="23960"/>
                        </a:cubicBezTo>
                        <a:cubicBezTo>
                          <a:pt x="2097" y="28722"/>
                          <a:pt x="-761" y="29675"/>
                          <a:pt x="192" y="32532"/>
                        </a:cubicBezTo>
                        <a:cubicBezTo>
                          <a:pt x="192" y="35390"/>
                          <a:pt x="3049" y="35390"/>
                          <a:pt x="10669" y="42057"/>
                        </a:cubicBezTo>
                        <a:cubicBezTo>
                          <a:pt x="15432" y="45867"/>
                          <a:pt x="17337" y="47772"/>
                          <a:pt x="18289" y="46820"/>
                        </a:cubicBezTo>
                        <a:cubicBezTo>
                          <a:pt x="19242" y="45867"/>
                          <a:pt x="18289" y="43010"/>
                          <a:pt x="18289" y="41105"/>
                        </a:cubicBezTo>
                        <a:cubicBezTo>
                          <a:pt x="17337" y="37295"/>
                          <a:pt x="15432" y="36342"/>
                          <a:pt x="15432" y="35390"/>
                        </a:cubicBezTo>
                        <a:cubicBezTo>
                          <a:pt x="16384" y="34437"/>
                          <a:pt x="18289" y="37295"/>
                          <a:pt x="20194" y="36342"/>
                        </a:cubicBezTo>
                        <a:cubicBezTo>
                          <a:pt x="22099" y="34437"/>
                          <a:pt x="14479" y="25865"/>
                          <a:pt x="17337" y="21102"/>
                        </a:cubicBezTo>
                        <a:cubicBezTo>
                          <a:pt x="18289" y="19197"/>
                          <a:pt x="20194" y="19197"/>
                          <a:pt x="23052" y="17292"/>
                        </a:cubicBezTo>
                        <a:cubicBezTo>
                          <a:pt x="25909" y="16340"/>
                          <a:pt x="26862" y="15387"/>
                          <a:pt x="28767" y="15387"/>
                        </a:cubicBezTo>
                        <a:cubicBezTo>
                          <a:pt x="32577" y="13482"/>
                          <a:pt x="36387" y="19197"/>
                          <a:pt x="36387" y="20150"/>
                        </a:cubicBezTo>
                        <a:close/>
                      </a:path>
                    </a:pathLst>
                  </a:custGeom>
                  <a:solidFill>
                    <a:srgbClr val="20306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3" name="任意多边形: 形状 162"/>
                  <p:cNvSpPr/>
                  <p:nvPr/>
                </p:nvSpPr>
                <p:spPr>
                  <a:xfrm>
                    <a:off x="4449473" y="2730969"/>
                    <a:ext cx="7350" cy="9465"/>
                  </a:xfrm>
                  <a:custGeom>
                    <a:avLst/>
                    <a:gdLst>
                      <a:gd name="connsiteX0" fmla="*/ 6321 w 7350"/>
                      <a:gd name="connsiteY0" fmla="*/ 3658 h 9465"/>
                      <a:gd name="connsiteX1" fmla="*/ 606 w 7350"/>
                      <a:gd name="connsiteY1" fmla="*/ 800 h 9465"/>
                      <a:gd name="connsiteX2" fmla="*/ 5369 w 7350"/>
                      <a:gd name="connsiteY2" fmla="*/ 9373 h 9465"/>
                      <a:gd name="connsiteX3" fmla="*/ 6321 w 7350"/>
                      <a:gd name="connsiteY3" fmla="*/ 3658 h 9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350" h="9465">
                        <a:moveTo>
                          <a:pt x="6321" y="3658"/>
                        </a:moveTo>
                        <a:cubicBezTo>
                          <a:pt x="6321" y="3658"/>
                          <a:pt x="2511" y="-2057"/>
                          <a:pt x="606" y="800"/>
                        </a:cubicBezTo>
                        <a:cubicBezTo>
                          <a:pt x="-1299" y="3658"/>
                          <a:pt x="1559" y="8420"/>
                          <a:pt x="5369" y="9373"/>
                        </a:cubicBezTo>
                        <a:cubicBezTo>
                          <a:pt x="9179" y="10325"/>
                          <a:pt x="6321" y="3658"/>
                          <a:pt x="6321" y="3658"/>
                        </a:cubicBezTo>
                        <a:close/>
                      </a:path>
                    </a:pathLst>
                  </a:custGeom>
                  <a:solidFill>
                    <a:srgbClr val="FFBB9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4" name="任意多边形: 形状 163"/>
                  <p:cNvSpPr/>
                  <p:nvPr/>
                </p:nvSpPr>
                <p:spPr>
                  <a:xfrm>
                    <a:off x="4447751" y="2703524"/>
                    <a:ext cx="13229" cy="9194"/>
                  </a:xfrm>
                  <a:custGeom>
                    <a:avLst/>
                    <a:gdLst>
                      <a:gd name="connsiteX0" fmla="*/ 12806 w 13229"/>
                      <a:gd name="connsiteY0" fmla="*/ 9195 h 9194"/>
                      <a:gd name="connsiteX1" fmla="*/ 12806 w 13229"/>
                      <a:gd name="connsiteY1" fmla="*/ 9195 h 9194"/>
                      <a:gd name="connsiteX2" fmla="*/ 9948 w 13229"/>
                      <a:gd name="connsiteY2" fmla="*/ 1575 h 9194"/>
                      <a:gd name="connsiteX3" fmla="*/ 423 w 13229"/>
                      <a:gd name="connsiteY3" fmla="*/ 622 h 9194"/>
                      <a:gd name="connsiteX4" fmla="*/ 423 w 13229"/>
                      <a:gd name="connsiteY4" fmla="*/ 1575 h 9194"/>
                      <a:gd name="connsiteX5" fmla="*/ 1376 w 13229"/>
                      <a:gd name="connsiteY5" fmla="*/ 1575 h 9194"/>
                      <a:gd name="connsiteX6" fmla="*/ 9948 w 13229"/>
                      <a:gd name="connsiteY6" fmla="*/ 2527 h 9194"/>
                      <a:gd name="connsiteX7" fmla="*/ 12806 w 13229"/>
                      <a:gd name="connsiteY7" fmla="*/ 8242 h 9194"/>
                      <a:gd name="connsiteX8" fmla="*/ 12806 w 13229"/>
                      <a:gd name="connsiteY8" fmla="*/ 9195 h 9194"/>
                      <a:gd name="connsiteX9" fmla="*/ 12806 w 13229"/>
                      <a:gd name="connsiteY9" fmla="*/ 9195 h 9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229" h="9194">
                        <a:moveTo>
                          <a:pt x="12806" y="9195"/>
                        </a:moveTo>
                        <a:cubicBezTo>
                          <a:pt x="12806" y="9195"/>
                          <a:pt x="13758" y="9195"/>
                          <a:pt x="12806" y="9195"/>
                        </a:cubicBezTo>
                        <a:cubicBezTo>
                          <a:pt x="12806" y="5385"/>
                          <a:pt x="11853" y="3480"/>
                          <a:pt x="9948" y="1575"/>
                        </a:cubicBezTo>
                        <a:cubicBezTo>
                          <a:pt x="6138" y="-1283"/>
                          <a:pt x="423" y="622"/>
                          <a:pt x="423" y="622"/>
                        </a:cubicBezTo>
                        <a:cubicBezTo>
                          <a:pt x="423" y="622"/>
                          <a:pt x="-529" y="622"/>
                          <a:pt x="423" y="1575"/>
                        </a:cubicBezTo>
                        <a:cubicBezTo>
                          <a:pt x="423" y="1575"/>
                          <a:pt x="423" y="2527"/>
                          <a:pt x="1376" y="1575"/>
                        </a:cubicBezTo>
                        <a:cubicBezTo>
                          <a:pt x="1376" y="1575"/>
                          <a:pt x="7091" y="-330"/>
                          <a:pt x="9948" y="2527"/>
                        </a:cubicBezTo>
                        <a:cubicBezTo>
                          <a:pt x="11853" y="3480"/>
                          <a:pt x="12806" y="5385"/>
                          <a:pt x="12806" y="8242"/>
                        </a:cubicBezTo>
                        <a:cubicBezTo>
                          <a:pt x="11853" y="9195"/>
                          <a:pt x="12806" y="9195"/>
                          <a:pt x="12806" y="9195"/>
                        </a:cubicBezTo>
                        <a:cubicBezTo>
                          <a:pt x="12806" y="9195"/>
                          <a:pt x="12806" y="9195"/>
                          <a:pt x="12806" y="9195"/>
                        </a:cubicBezTo>
                        <a:close/>
                      </a:path>
                    </a:pathLst>
                  </a:custGeom>
                  <a:solidFill>
                    <a:srgbClr val="1828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5" name="任意多边形: 形状 164"/>
                  <p:cNvSpPr/>
                  <p:nvPr/>
                </p:nvSpPr>
                <p:spPr>
                  <a:xfrm>
                    <a:off x="4507035" y="2780346"/>
                    <a:ext cx="2754" cy="26670"/>
                  </a:xfrm>
                  <a:custGeom>
                    <a:avLst/>
                    <a:gdLst>
                      <a:gd name="connsiteX0" fmla="*/ 2099 w 2754"/>
                      <a:gd name="connsiteY0" fmla="*/ 26670 h 26670"/>
                      <a:gd name="connsiteX1" fmla="*/ 2099 w 2754"/>
                      <a:gd name="connsiteY1" fmla="*/ 26670 h 26670"/>
                      <a:gd name="connsiteX2" fmla="*/ 1147 w 2754"/>
                      <a:gd name="connsiteY2" fmla="*/ 0 h 26670"/>
                      <a:gd name="connsiteX3" fmla="*/ 194 w 2754"/>
                      <a:gd name="connsiteY3" fmla="*/ 0 h 26670"/>
                      <a:gd name="connsiteX4" fmla="*/ 194 w 2754"/>
                      <a:gd name="connsiteY4" fmla="*/ 953 h 26670"/>
                      <a:gd name="connsiteX5" fmla="*/ 2099 w 2754"/>
                      <a:gd name="connsiteY5" fmla="*/ 26670 h 26670"/>
                      <a:gd name="connsiteX6" fmla="*/ 2099 w 2754"/>
                      <a:gd name="connsiteY6" fmla="*/ 26670 h 26670"/>
                      <a:gd name="connsiteX7" fmla="*/ 2099 w 2754"/>
                      <a:gd name="connsiteY7" fmla="*/ 26670 h 26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54" h="26670">
                        <a:moveTo>
                          <a:pt x="2099" y="26670"/>
                        </a:moveTo>
                        <a:cubicBezTo>
                          <a:pt x="2099" y="26670"/>
                          <a:pt x="2099" y="26670"/>
                          <a:pt x="2099" y="26670"/>
                        </a:cubicBezTo>
                        <a:cubicBezTo>
                          <a:pt x="4004" y="13335"/>
                          <a:pt x="1147" y="0"/>
                          <a:pt x="1147" y="0"/>
                        </a:cubicBezTo>
                        <a:cubicBezTo>
                          <a:pt x="1147" y="0"/>
                          <a:pt x="1147" y="0"/>
                          <a:pt x="194" y="0"/>
                        </a:cubicBezTo>
                        <a:cubicBezTo>
                          <a:pt x="194" y="0"/>
                          <a:pt x="194" y="0"/>
                          <a:pt x="194" y="953"/>
                        </a:cubicBezTo>
                        <a:cubicBezTo>
                          <a:pt x="-758" y="0"/>
                          <a:pt x="2099" y="13335"/>
                          <a:pt x="2099" y="26670"/>
                        </a:cubicBezTo>
                        <a:cubicBezTo>
                          <a:pt x="1147" y="26670"/>
                          <a:pt x="1147" y="26670"/>
                          <a:pt x="2099" y="26670"/>
                        </a:cubicBezTo>
                        <a:cubicBezTo>
                          <a:pt x="1147" y="26670"/>
                          <a:pt x="2099" y="26670"/>
                          <a:pt x="2099" y="266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/>
                  <p:cNvSpPr/>
                  <p:nvPr/>
                </p:nvSpPr>
                <p:spPr>
                  <a:xfrm>
                    <a:off x="4416742" y="2872739"/>
                    <a:ext cx="84772" cy="12743"/>
                  </a:xfrm>
                  <a:custGeom>
                    <a:avLst/>
                    <a:gdLst>
                      <a:gd name="connsiteX0" fmla="*/ 84772 w 84772"/>
                      <a:gd name="connsiteY0" fmla="*/ 9525 h 12743"/>
                      <a:gd name="connsiteX1" fmla="*/ 84772 w 84772"/>
                      <a:gd name="connsiteY1" fmla="*/ 9525 h 12743"/>
                      <a:gd name="connsiteX2" fmla="*/ 83820 w 84772"/>
                      <a:gd name="connsiteY2" fmla="*/ 7620 h 12743"/>
                      <a:gd name="connsiteX3" fmla="*/ 952 w 84772"/>
                      <a:gd name="connsiteY3" fmla="*/ 0 h 12743"/>
                      <a:gd name="connsiteX4" fmla="*/ 0 w 84772"/>
                      <a:gd name="connsiteY4" fmla="*/ 0 h 12743"/>
                      <a:gd name="connsiteX5" fmla="*/ 952 w 84772"/>
                      <a:gd name="connsiteY5" fmla="*/ 953 h 12743"/>
                      <a:gd name="connsiteX6" fmla="*/ 84772 w 84772"/>
                      <a:gd name="connsiteY6" fmla="*/ 9525 h 12743"/>
                      <a:gd name="connsiteX7" fmla="*/ 84772 w 84772"/>
                      <a:gd name="connsiteY7" fmla="*/ 9525 h 12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4772" h="12743">
                        <a:moveTo>
                          <a:pt x="84772" y="9525"/>
                        </a:moveTo>
                        <a:cubicBezTo>
                          <a:pt x="84772" y="9525"/>
                          <a:pt x="84772" y="9525"/>
                          <a:pt x="84772" y="9525"/>
                        </a:cubicBezTo>
                        <a:cubicBezTo>
                          <a:pt x="84772" y="8573"/>
                          <a:pt x="84772" y="7620"/>
                          <a:pt x="83820" y="7620"/>
                        </a:cubicBezTo>
                        <a:cubicBezTo>
                          <a:pt x="82868" y="7620"/>
                          <a:pt x="35242" y="17145"/>
                          <a:pt x="952" y="0"/>
                        </a:cubicBezTo>
                        <a:cubicBezTo>
                          <a:pt x="952" y="0"/>
                          <a:pt x="0" y="0"/>
                          <a:pt x="0" y="0"/>
                        </a:cubicBezTo>
                        <a:cubicBezTo>
                          <a:pt x="0" y="0"/>
                          <a:pt x="0" y="953"/>
                          <a:pt x="952" y="953"/>
                        </a:cubicBezTo>
                        <a:cubicBezTo>
                          <a:pt x="35242" y="20003"/>
                          <a:pt x="83820" y="10478"/>
                          <a:pt x="84772" y="9525"/>
                        </a:cubicBezTo>
                        <a:cubicBezTo>
                          <a:pt x="84772" y="10478"/>
                          <a:pt x="84772" y="10478"/>
                          <a:pt x="84772" y="952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7" name="任意多边形: 形状 166"/>
                  <p:cNvSpPr/>
                  <p:nvPr/>
                </p:nvSpPr>
                <p:spPr>
                  <a:xfrm>
                    <a:off x="4338637" y="2827972"/>
                    <a:ext cx="21907" cy="34289"/>
                  </a:xfrm>
                  <a:custGeom>
                    <a:avLst/>
                    <a:gdLst>
                      <a:gd name="connsiteX0" fmla="*/ 3810 w 21907"/>
                      <a:gd name="connsiteY0" fmla="*/ 0 h 34289"/>
                      <a:gd name="connsiteX1" fmla="*/ 3810 w 21907"/>
                      <a:gd name="connsiteY1" fmla="*/ 0 h 34289"/>
                      <a:gd name="connsiteX2" fmla="*/ 0 w 21907"/>
                      <a:gd name="connsiteY2" fmla="*/ 31432 h 34289"/>
                      <a:gd name="connsiteX3" fmla="*/ 4763 w 21907"/>
                      <a:gd name="connsiteY3" fmla="*/ 24765 h 34289"/>
                      <a:gd name="connsiteX4" fmla="*/ 3810 w 21907"/>
                      <a:gd name="connsiteY4" fmla="*/ 33338 h 34289"/>
                      <a:gd name="connsiteX5" fmla="*/ 8572 w 21907"/>
                      <a:gd name="connsiteY5" fmla="*/ 25717 h 34289"/>
                      <a:gd name="connsiteX6" fmla="*/ 8572 w 21907"/>
                      <a:gd name="connsiteY6" fmla="*/ 34290 h 34289"/>
                      <a:gd name="connsiteX7" fmla="*/ 21907 w 21907"/>
                      <a:gd name="connsiteY7" fmla="*/ 3810 h 34289"/>
                      <a:gd name="connsiteX8" fmla="*/ 3810 w 21907"/>
                      <a:gd name="connsiteY8" fmla="*/ 0 h 34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07" h="34289">
                        <a:moveTo>
                          <a:pt x="3810" y="0"/>
                        </a:moveTo>
                        <a:cubicBezTo>
                          <a:pt x="3810" y="0"/>
                          <a:pt x="3810" y="0"/>
                          <a:pt x="3810" y="0"/>
                        </a:cubicBezTo>
                        <a:cubicBezTo>
                          <a:pt x="0" y="17145"/>
                          <a:pt x="0" y="30480"/>
                          <a:pt x="0" y="31432"/>
                        </a:cubicBezTo>
                        <a:cubicBezTo>
                          <a:pt x="1905" y="33338"/>
                          <a:pt x="4763" y="24765"/>
                          <a:pt x="4763" y="24765"/>
                        </a:cubicBezTo>
                        <a:cubicBezTo>
                          <a:pt x="4763" y="24765"/>
                          <a:pt x="1905" y="33338"/>
                          <a:pt x="3810" y="33338"/>
                        </a:cubicBezTo>
                        <a:cubicBezTo>
                          <a:pt x="5715" y="34290"/>
                          <a:pt x="8572" y="25717"/>
                          <a:pt x="8572" y="25717"/>
                        </a:cubicBezTo>
                        <a:cubicBezTo>
                          <a:pt x="8572" y="25717"/>
                          <a:pt x="5715" y="34290"/>
                          <a:pt x="8572" y="34290"/>
                        </a:cubicBezTo>
                        <a:cubicBezTo>
                          <a:pt x="9525" y="34290"/>
                          <a:pt x="15240" y="20002"/>
                          <a:pt x="21907" y="3810"/>
                        </a:cubicBezTo>
                        <a:cubicBezTo>
                          <a:pt x="17145" y="2857"/>
                          <a:pt x="10478" y="952"/>
                          <a:pt x="3810" y="0"/>
                        </a:cubicBezTo>
                        <a:close/>
                      </a:path>
                    </a:pathLst>
                  </a:custGeom>
                  <a:solidFill>
                    <a:srgbClr val="FFBB9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8" name="任意多边形: 形状 167"/>
                  <p:cNvSpPr/>
                  <p:nvPr/>
                </p:nvSpPr>
                <p:spPr>
                  <a:xfrm>
                    <a:off x="4339590" y="2755707"/>
                    <a:ext cx="110081" cy="89797"/>
                  </a:xfrm>
                  <a:custGeom>
                    <a:avLst/>
                    <a:gdLst>
                      <a:gd name="connsiteX0" fmla="*/ 108585 w 110081"/>
                      <a:gd name="connsiteY0" fmla="*/ 827 h 89797"/>
                      <a:gd name="connsiteX1" fmla="*/ 31432 w 110081"/>
                      <a:gd name="connsiteY1" fmla="*/ 9399 h 89797"/>
                      <a:gd name="connsiteX2" fmla="*/ 0 w 110081"/>
                      <a:gd name="connsiteY2" fmla="*/ 79884 h 89797"/>
                      <a:gd name="connsiteX3" fmla="*/ 19050 w 110081"/>
                      <a:gd name="connsiteY3" fmla="*/ 88457 h 89797"/>
                      <a:gd name="connsiteX4" fmla="*/ 43815 w 110081"/>
                      <a:gd name="connsiteY4" fmla="*/ 37974 h 89797"/>
                      <a:gd name="connsiteX5" fmla="*/ 79057 w 110081"/>
                      <a:gd name="connsiteY5" fmla="*/ 45594 h 89797"/>
                      <a:gd name="connsiteX6" fmla="*/ 108585 w 110081"/>
                      <a:gd name="connsiteY6" fmla="*/ 827 h 89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0081" h="89797">
                        <a:moveTo>
                          <a:pt x="108585" y="827"/>
                        </a:moveTo>
                        <a:cubicBezTo>
                          <a:pt x="108585" y="827"/>
                          <a:pt x="59055" y="-3936"/>
                          <a:pt x="31432" y="9399"/>
                        </a:cubicBezTo>
                        <a:cubicBezTo>
                          <a:pt x="12382" y="18924"/>
                          <a:pt x="0" y="72264"/>
                          <a:pt x="0" y="79884"/>
                        </a:cubicBezTo>
                        <a:cubicBezTo>
                          <a:pt x="0" y="87504"/>
                          <a:pt x="17145" y="92267"/>
                          <a:pt x="19050" y="88457"/>
                        </a:cubicBezTo>
                        <a:cubicBezTo>
                          <a:pt x="20955" y="84647"/>
                          <a:pt x="40005" y="40832"/>
                          <a:pt x="43815" y="37974"/>
                        </a:cubicBezTo>
                        <a:cubicBezTo>
                          <a:pt x="47625" y="35117"/>
                          <a:pt x="79057" y="45594"/>
                          <a:pt x="79057" y="45594"/>
                        </a:cubicBezTo>
                        <a:cubicBezTo>
                          <a:pt x="79057" y="45594"/>
                          <a:pt x="118110" y="13209"/>
                          <a:pt x="108585" y="827"/>
                        </a:cubicBezTo>
                        <a:close/>
                      </a:path>
                    </a:pathLst>
                  </a:custGeom>
                  <a:solidFill>
                    <a:srgbClr val="FFC94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9" name="任意多边形: 形状 168"/>
                  <p:cNvSpPr/>
                  <p:nvPr/>
                </p:nvSpPr>
                <p:spPr>
                  <a:xfrm>
                    <a:off x="4402455" y="2788919"/>
                    <a:ext cx="15239" cy="11430"/>
                  </a:xfrm>
                  <a:custGeom>
                    <a:avLst/>
                    <a:gdLst>
                      <a:gd name="connsiteX0" fmla="*/ 15240 w 15239"/>
                      <a:gd name="connsiteY0" fmla="*/ 0 h 11430"/>
                      <a:gd name="connsiteX1" fmla="*/ 9525 w 15239"/>
                      <a:gd name="connsiteY1" fmla="*/ 2858 h 11430"/>
                      <a:gd name="connsiteX2" fmla="*/ 0 w 15239"/>
                      <a:gd name="connsiteY2" fmla="*/ 7620 h 11430"/>
                      <a:gd name="connsiteX3" fmla="*/ 14288 w 15239"/>
                      <a:gd name="connsiteY3" fmla="*/ 11430 h 11430"/>
                      <a:gd name="connsiteX4" fmla="*/ 15240 w 15239"/>
                      <a:gd name="connsiteY4" fmla="*/ 0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39" h="11430">
                        <a:moveTo>
                          <a:pt x="15240" y="0"/>
                        </a:moveTo>
                        <a:cubicBezTo>
                          <a:pt x="13335" y="953"/>
                          <a:pt x="11430" y="1905"/>
                          <a:pt x="9525" y="2858"/>
                        </a:cubicBezTo>
                        <a:cubicBezTo>
                          <a:pt x="6667" y="4763"/>
                          <a:pt x="2857" y="5715"/>
                          <a:pt x="0" y="7620"/>
                        </a:cubicBezTo>
                        <a:cubicBezTo>
                          <a:pt x="5715" y="9525"/>
                          <a:pt x="11430" y="11430"/>
                          <a:pt x="14288" y="11430"/>
                        </a:cubicBezTo>
                        <a:cubicBezTo>
                          <a:pt x="14288" y="8573"/>
                          <a:pt x="15240" y="3810"/>
                          <a:pt x="15240" y="0"/>
                        </a:cubicBezTo>
                        <a:close/>
                      </a:path>
                    </a:pathLst>
                  </a:custGeom>
                  <a:solidFill>
                    <a:srgbClr val="FFC94D">
                      <a:alpha val="57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0" name="任意多边形: 形状 169"/>
                  <p:cNvSpPr/>
                  <p:nvPr/>
                </p:nvSpPr>
                <p:spPr>
                  <a:xfrm>
                    <a:off x="4417694" y="2771774"/>
                    <a:ext cx="8572" cy="30480"/>
                  </a:xfrm>
                  <a:custGeom>
                    <a:avLst/>
                    <a:gdLst>
                      <a:gd name="connsiteX0" fmla="*/ 953 w 8572"/>
                      <a:gd name="connsiteY0" fmla="*/ 30480 h 30480"/>
                      <a:gd name="connsiteX1" fmla="*/ 953 w 8572"/>
                      <a:gd name="connsiteY1" fmla="*/ 30480 h 30480"/>
                      <a:gd name="connsiteX2" fmla="*/ 8573 w 8572"/>
                      <a:gd name="connsiteY2" fmla="*/ 953 h 30480"/>
                      <a:gd name="connsiteX3" fmla="*/ 8573 w 8572"/>
                      <a:gd name="connsiteY3" fmla="*/ 0 h 30480"/>
                      <a:gd name="connsiteX4" fmla="*/ 7620 w 8572"/>
                      <a:gd name="connsiteY4" fmla="*/ 0 h 30480"/>
                      <a:gd name="connsiteX5" fmla="*/ 0 w 8572"/>
                      <a:gd name="connsiteY5" fmla="*/ 29528 h 30480"/>
                      <a:gd name="connsiteX6" fmla="*/ 953 w 8572"/>
                      <a:gd name="connsiteY6" fmla="*/ 30480 h 30480"/>
                      <a:gd name="connsiteX7" fmla="*/ 953 w 8572"/>
                      <a:gd name="connsiteY7" fmla="*/ 30480 h 30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72" h="30480">
                        <a:moveTo>
                          <a:pt x="953" y="30480"/>
                        </a:moveTo>
                        <a:cubicBezTo>
                          <a:pt x="953" y="30480"/>
                          <a:pt x="1905" y="30480"/>
                          <a:pt x="953" y="30480"/>
                        </a:cubicBezTo>
                        <a:cubicBezTo>
                          <a:pt x="1905" y="25718"/>
                          <a:pt x="8573" y="953"/>
                          <a:pt x="8573" y="953"/>
                        </a:cubicBezTo>
                        <a:cubicBezTo>
                          <a:pt x="8573" y="953"/>
                          <a:pt x="8573" y="0"/>
                          <a:pt x="8573" y="0"/>
                        </a:cubicBezTo>
                        <a:cubicBezTo>
                          <a:pt x="8573" y="0"/>
                          <a:pt x="7620" y="0"/>
                          <a:pt x="7620" y="0"/>
                        </a:cubicBezTo>
                        <a:cubicBezTo>
                          <a:pt x="7620" y="953"/>
                          <a:pt x="953" y="23813"/>
                          <a:pt x="0" y="29528"/>
                        </a:cubicBezTo>
                        <a:cubicBezTo>
                          <a:pt x="0" y="30480"/>
                          <a:pt x="953" y="30480"/>
                          <a:pt x="953" y="30480"/>
                        </a:cubicBezTo>
                        <a:cubicBezTo>
                          <a:pt x="953" y="30480"/>
                          <a:pt x="953" y="30480"/>
                          <a:pt x="953" y="3048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1" name="任意多边形: 形状 170"/>
                  <p:cNvSpPr/>
                  <p:nvPr/>
                </p:nvSpPr>
                <p:spPr>
                  <a:xfrm>
                    <a:off x="4388167" y="2886074"/>
                    <a:ext cx="31432" cy="79057"/>
                  </a:xfrm>
                  <a:custGeom>
                    <a:avLst/>
                    <a:gdLst>
                      <a:gd name="connsiteX0" fmla="*/ 31432 w 31432"/>
                      <a:gd name="connsiteY0" fmla="*/ 0 h 79057"/>
                      <a:gd name="connsiteX1" fmla="*/ 27622 w 31432"/>
                      <a:gd name="connsiteY1" fmla="*/ 49530 h 79057"/>
                      <a:gd name="connsiteX2" fmla="*/ 0 w 31432"/>
                      <a:gd name="connsiteY2" fmla="*/ 79057 h 7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1432" h="79057">
                        <a:moveTo>
                          <a:pt x="31432" y="0"/>
                        </a:moveTo>
                        <a:cubicBezTo>
                          <a:pt x="31432" y="3810"/>
                          <a:pt x="31432" y="40957"/>
                          <a:pt x="27622" y="49530"/>
                        </a:cubicBezTo>
                        <a:cubicBezTo>
                          <a:pt x="23813" y="57150"/>
                          <a:pt x="0" y="79057"/>
                          <a:pt x="0" y="79057"/>
                        </a:cubicBezTo>
                      </a:path>
                    </a:pathLst>
                  </a:custGeom>
                  <a:noFill/>
                  <a:ln w="14923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/>
                  <p:cNvSpPr/>
                  <p:nvPr/>
                </p:nvSpPr>
                <p:spPr>
                  <a:xfrm>
                    <a:off x="4449127" y="2901314"/>
                    <a:ext cx="18530" cy="100012"/>
                  </a:xfrm>
                  <a:custGeom>
                    <a:avLst/>
                    <a:gdLst>
                      <a:gd name="connsiteX0" fmla="*/ 11430 w 18530"/>
                      <a:gd name="connsiteY0" fmla="*/ 0 h 100012"/>
                      <a:gd name="connsiteX1" fmla="*/ 18097 w 18530"/>
                      <a:gd name="connsiteY1" fmla="*/ 39053 h 100012"/>
                      <a:gd name="connsiteX2" fmla="*/ 10478 w 18530"/>
                      <a:gd name="connsiteY2" fmla="*/ 70485 h 100012"/>
                      <a:gd name="connsiteX3" fmla="*/ 0 w 18530"/>
                      <a:gd name="connsiteY3" fmla="*/ 100013 h 100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530" h="100012">
                        <a:moveTo>
                          <a:pt x="11430" y="0"/>
                        </a:moveTo>
                        <a:cubicBezTo>
                          <a:pt x="19050" y="17145"/>
                          <a:pt x="19050" y="30480"/>
                          <a:pt x="18097" y="39053"/>
                        </a:cubicBezTo>
                        <a:cubicBezTo>
                          <a:pt x="17145" y="47625"/>
                          <a:pt x="15240" y="55245"/>
                          <a:pt x="10478" y="70485"/>
                        </a:cubicBezTo>
                        <a:cubicBezTo>
                          <a:pt x="6667" y="82868"/>
                          <a:pt x="2857" y="93345"/>
                          <a:pt x="0" y="100013"/>
                        </a:cubicBezTo>
                      </a:path>
                    </a:pathLst>
                  </a:custGeom>
                  <a:noFill/>
                  <a:ln w="14923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/>
                  <p:cNvSpPr/>
                  <p:nvPr/>
                </p:nvSpPr>
                <p:spPr>
                  <a:xfrm>
                    <a:off x="4478655" y="2791777"/>
                    <a:ext cx="20955" cy="28192"/>
                  </a:xfrm>
                  <a:custGeom>
                    <a:avLst/>
                    <a:gdLst>
                      <a:gd name="connsiteX0" fmla="*/ 0 w 20955"/>
                      <a:gd name="connsiteY0" fmla="*/ 0 h 28192"/>
                      <a:gd name="connsiteX1" fmla="*/ 20955 w 20955"/>
                      <a:gd name="connsiteY1" fmla="*/ 1905 h 28192"/>
                      <a:gd name="connsiteX2" fmla="*/ 20002 w 20955"/>
                      <a:gd name="connsiteY2" fmla="*/ 20003 h 28192"/>
                      <a:gd name="connsiteX3" fmla="*/ 13335 w 20955"/>
                      <a:gd name="connsiteY3" fmla="*/ 27622 h 28192"/>
                      <a:gd name="connsiteX4" fmla="*/ 952 w 20955"/>
                      <a:gd name="connsiteY4" fmla="*/ 25717 h 28192"/>
                      <a:gd name="connsiteX5" fmla="*/ 0 w 20955"/>
                      <a:gd name="connsiteY5" fmla="*/ 20003 h 28192"/>
                      <a:gd name="connsiteX6" fmla="*/ 0 w 20955"/>
                      <a:gd name="connsiteY6" fmla="*/ 0 h 28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955" h="28192">
                        <a:moveTo>
                          <a:pt x="0" y="0"/>
                        </a:moveTo>
                        <a:lnTo>
                          <a:pt x="20955" y="1905"/>
                        </a:lnTo>
                        <a:lnTo>
                          <a:pt x="20002" y="20003"/>
                        </a:lnTo>
                        <a:cubicBezTo>
                          <a:pt x="20002" y="23813"/>
                          <a:pt x="17145" y="26670"/>
                          <a:pt x="13335" y="27622"/>
                        </a:cubicBezTo>
                        <a:cubicBezTo>
                          <a:pt x="8572" y="28575"/>
                          <a:pt x="3810" y="28575"/>
                          <a:pt x="952" y="25717"/>
                        </a:cubicBezTo>
                        <a:cubicBezTo>
                          <a:pt x="0" y="23813"/>
                          <a:pt x="0" y="22860"/>
                          <a:pt x="0" y="20003"/>
                        </a:cubicBezTo>
                        <a:cubicBezTo>
                          <a:pt x="952" y="14288"/>
                          <a:pt x="952" y="762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C94D">
                      <a:alpha val="57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80" name="图形 4"/>
                <p:cNvGrpSpPr/>
                <p:nvPr/>
              </p:nvGrpSpPr>
              <p:grpSpPr>
                <a:xfrm>
                  <a:off x="7341" y="4495"/>
                  <a:ext cx="181" cy="176"/>
                  <a:chOff x="4992296" y="2986779"/>
                  <a:chExt cx="88356" cy="85984"/>
                </a:xfrm>
              </p:grpSpPr>
              <p:sp>
                <p:nvSpPr>
                  <p:cNvPr id="181" name="任意多边形: 形状 180"/>
                  <p:cNvSpPr/>
                  <p:nvPr/>
                </p:nvSpPr>
                <p:spPr>
                  <a:xfrm>
                    <a:off x="5034914" y="3018472"/>
                    <a:ext cx="6109" cy="16192"/>
                  </a:xfrm>
                  <a:custGeom>
                    <a:avLst/>
                    <a:gdLst>
                      <a:gd name="connsiteX0" fmla="*/ 0 w 6109"/>
                      <a:gd name="connsiteY0" fmla="*/ 16192 h 16192"/>
                      <a:gd name="connsiteX1" fmla="*/ 4763 w 6109"/>
                      <a:gd name="connsiteY1" fmla="*/ 9525 h 16192"/>
                      <a:gd name="connsiteX2" fmla="*/ 5715 w 6109"/>
                      <a:gd name="connsiteY2" fmla="*/ 952 h 16192"/>
                      <a:gd name="connsiteX3" fmla="*/ 4763 w 6109"/>
                      <a:gd name="connsiteY3" fmla="*/ 0 h 16192"/>
                      <a:gd name="connsiteX4" fmla="*/ 3810 w 6109"/>
                      <a:gd name="connsiteY4" fmla="*/ 1905 h 16192"/>
                      <a:gd name="connsiteX5" fmla="*/ 4763 w 6109"/>
                      <a:gd name="connsiteY5" fmla="*/ 2857 h 16192"/>
                      <a:gd name="connsiteX6" fmla="*/ 4763 w 6109"/>
                      <a:gd name="connsiteY6" fmla="*/ 9525 h 16192"/>
                      <a:gd name="connsiteX7" fmla="*/ 0 w 6109"/>
                      <a:gd name="connsiteY7" fmla="*/ 16192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09" h="16192">
                        <a:moveTo>
                          <a:pt x="0" y="16192"/>
                        </a:moveTo>
                        <a:cubicBezTo>
                          <a:pt x="1905" y="14288"/>
                          <a:pt x="3810" y="11430"/>
                          <a:pt x="4763" y="9525"/>
                        </a:cubicBezTo>
                        <a:cubicBezTo>
                          <a:pt x="5715" y="7620"/>
                          <a:pt x="6668" y="2857"/>
                          <a:pt x="5715" y="952"/>
                        </a:cubicBezTo>
                        <a:cubicBezTo>
                          <a:pt x="5715" y="952"/>
                          <a:pt x="4763" y="0"/>
                          <a:pt x="4763" y="0"/>
                        </a:cubicBezTo>
                        <a:cubicBezTo>
                          <a:pt x="3810" y="0"/>
                          <a:pt x="3810" y="952"/>
                          <a:pt x="3810" y="1905"/>
                        </a:cubicBezTo>
                        <a:cubicBezTo>
                          <a:pt x="3810" y="2857"/>
                          <a:pt x="4763" y="2857"/>
                          <a:pt x="4763" y="2857"/>
                        </a:cubicBezTo>
                        <a:cubicBezTo>
                          <a:pt x="6668" y="3810"/>
                          <a:pt x="4763" y="7620"/>
                          <a:pt x="4763" y="9525"/>
                        </a:cubicBezTo>
                        <a:cubicBezTo>
                          <a:pt x="3810" y="12382"/>
                          <a:pt x="1905" y="14288"/>
                          <a:pt x="0" y="16192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2" name="任意多边形: 形状 181"/>
                  <p:cNvSpPr/>
                  <p:nvPr/>
                </p:nvSpPr>
                <p:spPr>
                  <a:xfrm>
                    <a:off x="5032057" y="3031181"/>
                    <a:ext cx="17144" cy="4435"/>
                  </a:xfrm>
                  <a:custGeom>
                    <a:avLst/>
                    <a:gdLst>
                      <a:gd name="connsiteX0" fmla="*/ 0 w 17144"/>
                      <a:gd name="connsiteY0" fmla="*/ 4436 h 4435"/>
                      <a:gd name="connsiteX1" fmla="*/ 7620 w 17144"/>
                      <a:gd name="connsiteY1" fmla="*/ 626 h 4435"/>
                      <a:gd name="connsiteX2" fmla="*/ 16192 w 17144"/>
                      <a:gd name="connsiteY2" fmla="*/ 1578 h 4435"/>
                      <a:gd name="connsiteX3" fmla="*/ 17145 w 17144"/>
                      <a:gd name="connsiteY3" fmla="*/ 3483 h 4435"/>
                      <a:gd name="connsiteX4" fmla="*/ 15240 w 17144"/>
                      <a:gd name="connsiteY4" fmla="*/ 3483 h 4435"/>
                      <a:gd name="connsiteX5" fmla="*/ 14288 w 17144"/>
                      <a:gd name="connsiteY5" fmla="*/ 2531 h 4435"/>
                      <a:gd name="connsiteX6" fmla="*/ 7620 w 17144"/>
                      <a:gd name="connsiteY6" fmla="*/ 1578 h 4435"/>
                      <a:gd name="connsiteX7" fmla="*/ 0 w 17144"/>
                      <a:gd name="connsiteY7" fmla="*/ 4436 h 4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144" h="4435">
                        <a:moveTo>
                          <a:pt x="0" y="4436"/>
                        </a:moveTo>
                        <a:cubicBezTo>
                          <a:pt x="2857" y="2531"/>
                          <a:pt x="4763" y="1578"/>
                          <a:pt x="7620" y="626"/>
                        </a:cubicBezTo>
                        <a:cubicBezTo>
                          <a:pt x="9525" y="-327"/>
                          <a:pt x="14288" y="-327"/>
                          <a:pt x="16192" y="1578"/>
                        </a:cubicBezTo>
                        <a:cubicBezTo>
                          <a:pt x="16192" y="1578"/>
                          <a:pt x="17145" y="2531"/>
                          <a:pt x="17145" y="3483"/>
                        </a:cubicBezTo>
                        <a:cubicBezTo>
                          <a:pt x="17145" y="4436"/>
                          <a:pt x="16192" y="4436"/>
                          <a:pt x="15240" y="3483"/>
                        </a:cubicBezTo>
                        <a:cubicBezTo>
                          <a:pt x="15240" y="3483"/>
                          <a:pt x="14288" y="2531"/>
                          <a:pt x="14288" y="2531"/>
                        </a:cubicBezTo>
                        <a:cubicBezTo>
                          <a:pt x="13335" y="626"/>
                          <a:pt x="9525" y="1578"/>
                          <a:pt x="7620" y="1578"/>
                        </a:cubicBezTo>
                        <a:cubicBezTo>
                          <a:pt x="4763" y="2531"/>
                          <a:pt x="1905" y="3483"/>
                          <a:pt x="0" y="4436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/>
                  <p:cNvSpPr/>
                  <p:nvPr/>
                </p:nvSpPr>
                <p:spPr>
                  <a:xfrm>
                    <a:off x="5002392" y="3032759"/>
                    <a:ext cx="37939" cy="23786"/>
                  </a:xfrm>
                  <a:custGeom>
                    <a:avLst/>
                    <a:gdLst>
                      <a:gd name="connsiteX0" fmla="*/ 36333 w 37939"/>
                      <a:gd name="connsiteY0" fmla="*/ 8572 h 23786"/>
                      <a:gd name="connsiteX1" fmla="*/ 37285 w 37939"/>
                      <a:gd name="connsiteY1" fmla="*/ 2857 h 23786"/>
                      <a:gd name="connsiteX2" fmla="*/ 30618 w 37939"/>
                      <a:gd name="connsiteY2" fmla="*/ 0 h 23786"/>
                      <a:gd name="connsiteX3" fmla="*/ 17283 w 37939"/>
                      <a:gd name="connsiteY3" fmla="*/ 7620 h 23786"/>
                      <a:gd name="connsiteX4" fmla="*/ 138 w 37939"/>
                      <a:gd name="connsiteY4" fmla="*/ 22860 h 23786"/>
                      <a:gd name="connsiteX5" fmla="*/ 36333 w 37939"/>
                      <a:gd name="connsiteY5" fmla="*/ 8572 h 23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939" h="23786">
                        <a:moveTo>
                          <a:pt x="36333" y="8572"/>
                        </a:moveTo>
                        <a:cubicBezTo>
                          <a:pt x="36333" y="7620"/>
                          <a:pt x="39190" y="4763"/>
                          <a:pt x="37285" y="2857"/>
                        </a:cubicBezTo>
                        <a:cubicBezTo>
                          <a:pt x="36333" y="0"/>
                          <a:pt x="31570" y="0"/>
                          <a:pt x="30618" y="0"/>
                        </a:cubicBezTo>
                        <a:cubicBezTo>
                          <a:pt x="24903" y="0"/>
                          <a:pt x="21093" y="3810"/>
                          <a:pt x="17283" y="7620"/>
                        </a:cubicBezTo>
                        <a:cubicBezTo>
                          <a:pt x="2995" y="20955"/>
                          <a:pt x="-815" y="21907"/>
                          <a:pt x="138" y="22860"/>
                        </a:cubicBezTo>
                        <a:cubicBezTo>
                          <a:pt x="2043" y="26670"/>
                          <a:pt x="29665" y="18097"/>
                          <a:pt x="36333" y="8572"/>
                        </a:cubicBezTo>
                        <a:close/>
                      </a:path>
                    </a:pathLst>
                  </a:custGeom>
                  <a:solidFill>
                    <a:srgbClr val="CCE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/>
                  <p:cNvSpPr/>
                  <p:nvPr/>
                </p:nvSpPr>
                <p:spPr>
                  <a:xfrm>
                    <a:off x="5005335" y="3037368"/>
                    <a:ext cx="75317" cy="35396"/>
                  </a:xfrm>
                  <a:custGeom>
                    <a:avLst/>
                    <a:gdLst>
                      <a:gd name="connsiteX0" fmla="*/ 36247 w 75317"/>
                      <a:gd name="connsiteY0" fmla="*/ 154 h 35396"/>
                      <a:gd name="connsiteX1" fmla="*/ 75299 w 75317"/>
                      <a:gd name="connsiteY1" fmla="*/ 22061 h 35396"/>
                      <a:gd name="connsiteX2" fmla="*/ 71489 w 75317"/>
                      <a:gd name="connsiteY2" fmla="*/ 26824 h 35396"/>
                      <a:gd name="connsiteX3" fmla="*/ 61012 w 75317"/>
                      <a:gd name="connsiteY3" fmla="*/ 28729 h 35396"/>
                      <a:gd name="connsiteX4" fmla="*/ 44819 w 75317"/>
                      <a:gd name="connsiteY4" fmla="*/ 33491 h 35396"/>
                      <a:gd name="connsiteX5" fmla="*/ 30532 w 75317"/>
                      <a:gd name="connsiteY5" fmla="*/ 23014 h 35396"/>
                      <a:gd name="connsiteX6" fmla="*/ 34342 w 75317"/>
                      <a:gd name="connsiteY6" fmla="*/ 29681 h 35396"/>
                      <a:gd name="connsiteX7" fmla="*/ 28627 w 75317"/>
                      <a:gd name="connsiteY7" fmla="*/ 34444 h 35396"/>
                      <a:gd name="connsiteX8" fmla="*/ 21959 w 75317"/>
                      <a:gd name="connsiteY8" fmla="*/ 35396 h 35396"/>
                      <a:gd name="connsiteX9" fmla="*/ 52 w 75317"/>
                      <a:gd name="connsiteY9" fmla="*/ 25871 h 35396"/>
                      <a:gd name="connsiteX10" fmla="*/ 36247 w 75317"/>
                      <a:gd name="connsiteY10" fmla="*/ 154 h 35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5317" h="35396">
                        <a:moveTo>
                          <a:pt x="36247" y="154"/>
                        </a:moveTo>
                        <a:cubicBezTo>
                          <a:pt x="39104" y="1106"/>
                          <a:pt x="76252" y="12536"/>
                          <a:pt x="75299" y="22061"/>
                        </a:cubicBezTo>
                        <a:cubicBezTo>
                          <a:pt x="75299" y="23966"/>
                          <a:pt x="72442" y="25871"/>
                          <a:pt x="71489" y="26824"/>
                        </a:cubicBezTo>
                        <a:cubicBezTo>
                          <a:pt x="67679" y="28729"/>
                          <a:pt x="64822" y="28729"/>
                          <a:pt x="61012" y="28729"/>
                        </a:cubicBezTo>
                        <a:cubicBezTo>
                          <a:pt x="51487" y="29681"/>
                          <a:pt x="50534" y="34444"/>
                          <a:pt x="44819" y="33491"/>
                        </a:cubicBezTo>
                        <a:cubicBezTo>
                          <a:pt x="36247" y="32539"/>
                          <a:pt x="30532" y="23014"/>
                          <a:pt x="30532" y="23014"/>
                        </a:cubicBezTo>
                        <a:cubicBezTo>
                          <a:pt x="30532" y="23014"/>
                          <a:pt x="35294" y="26824"/>
                          <a:pt x="34342" y="29681"/>
                        </a:cubicBezTo>
                        <a:cubicBezTo>
                          <a:pt x="33389" y="32539"/>
                          <a:pt x="29579" y="34444"/>
                          <a:pt x="28627" y="34444"/>
                        </a:cubicBezTo>
                        <a:cubicBezTo>
                          <a:pt x="25769" y="35396"/>
                          <a:pt x="22912" y="35396"/>
                          <a:pt x="21959" y="35396"/>
                        </a:cubicBezTo>
                        <a:cubicBezTo>
                          <a:pt x="11482" y="34444"/>
                          <a:pt x="-901" y="28729"/>
                          <a:pt x="52" y="25871"/>
                        </a:cubicBezTo>
                        <a:cubicBezTo>
                          <a:pt x="8624" y="14441"/>
                          <a:pt x="29579" y="-1751"/>
                          <a:pt x="36247" y="154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/>
                  <p:cNvSpPr/>
                  <p:nvPr/>
                </p:nvSpPr>
                <p:spPr>
                  <a:xfrm>
                    <a:off x="4992296" y="2986779"/>
                    <a:ext cx="43461" cy="65982"/>
                  </a:xfrm>
                  <a:custGeom>
                    <a:avLst/>
                    <a:gdLst>
                      <a:gd name="connsiteX0" fmla="*/ 40714 w 43461"/>
                      <a:gd name="connsiteY0" fmla="*/ 45027 h 65982"/>
                      <a:gd name="connsiteX1" fmla="*/ 38809 w 43461"/>
                      <a:gd name="connsiteY1" fmla="*/ 260 h 65982"/>
                      <a:gd name="connsiteX2" fmla="*/ 33094 w 43461"/>
                      <a:gd name="connsiteY2" fmla="*/ 2165 h 65982"/>
                      <a:gd name="connsiteX3" fmla="*/ 26426 w 43461"/>
                      <a:gd name="connsiteY3" fmla="*/ 10737 h 65982"/>
                      <a:gd name="connsiteX4" fmla="*/ 14996 w 43461"/>
                      <a:gd name="connsiteY4" fmla="*/ 23120 h 65982"/>
                      <a:gd name="connsiteX5" fmla="*/ 17854 w 43461"/>
                      <a:gd name="connsiteY5" fmla="*/ 40265 h 65982"/>
                      <a:gd name="connsiteX6" fmla="*/ 13091 w 43461"/>
                      <a:gd name="connsiteY6" fmla="*/ 33597 h 65982"/>
                      <a:gd name="connsiteX7" fmla="*/ 7376 w 43461"/>
                      <a:gd name="connsiteY7" fmla="*/ 36455 h 65982"/>
                      <a:gd name="connsiteX8" fmla="*/ 3566 w 43461"/>
                      <a:gd name="connsiteY8" fmla="*/ 42170 h 65982"/>
                      <a:gd name="connsiteX9" fmla="*/ 1662 w 43461"/>
                      <a:gd name="connsiteY9" fmla="*/ 65982 h 65982"/>
                      <a:gd name="connsiteX10" fmla="*/ 40714 w 43461"/>
                      <a:gd name="connsiteY10" fmla="*/ 45027 h 65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3461" h="65982">
                        <a:moveTo>
                          <a:pt x="40714" y="45027"/>
                        </a:moveTo>
                        <a:cubicBezTo>
                          <a:pt x="41666" y="42170"/>
                          <a:pt x="47381" y="3117"/>
                          <a:pt x="38809" y="260"/>
                        </a:cubicBezTo>
                        <a:cubicBezTo>
                          <a:pt x="36904" y="-693"/>
                          <a:pt x="34046" y="1212"/>
                          <a:pt x="33094" y="2165"/>
                        </a:cubicBezTo>
                        <a:cubicBezTo>
                          <a:pt x="29284" y="4070"/>
                          <a:pt x="28331" y="6927"/>
                          <a:pt x="26426" y="10737"/>
                        </a:cubicBezTo>
                        <a:cubicBezTo>
                          <a:pt x="21664" y="19310"/>
                          <a:pt x="16901" y="17405"/>
                          <a:pt x="14996" y="23120"/>
                        </a:cubicBezTo>
                        <a:cubicBezTo>
                          <a:pt x="12139" y="30740"/>
                          <a:pt x="17854" y="40265"/>
                          <a:pt x="17854" y="40265"/>
                        </a:cubicBezTo>
                        <a:cubicBezTo>
                          <a:pt x="17854" y="40265"/>
                          <a:pt x="16901" y="34550"/>
                          <a:pt x="13091" y="33597"/>
                        </a:cubicBezTo>
                        <a:cubicBezTo>
                          <a:pt x="10234" y="32645"/>
                          <a:pt x="7376" y="35502"/>
                          <a:pt x="7376" y="36455"/>
                        </a:cubicBezTo>
                        <a:cubicBezTo>
                          <a:pt x="5471" y="38360"/>
                          <a:pt x="4519" y="41217"/>
                          <a:pt x="3566" y="42170"/>
                        </a:cubicBezTo>
                        <a:cubicBezTo>
                          <a:pt x="-244" y="52647"/>
                          <a:pt x="-1196" y="65982"/>
                          <a:pt x="1662" y="65982"/>
                        </a:cubicBezTo>
                        <a:cubicBezTo>
                          <a:pt x="15949" y="64077"/>
                          <a:pt x="39762" y="51695"/>
                          <a:pt x="40714" y="45027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86" name="图形 4"/>
                <p:cNvGrpSpPr/>
                <p:nvPr/>
              </p:nvGrpSpPr>
              <p:grpSpPr>
                <a:xfrm>
                  <a:off x="6998" y="4452"/>
                  <a:ext cx="295" cy="401"/>
                  <a:chOff x="4825126" y="2966009"/>
                  <a:chExt cx="144117" cy="196004"/>
                </a:xfrm>
              </p:grpSpPr>
              <p:sp>
                <p:nvSpPr>
                  <p:cNvPr id="187" name="任意多边形: 形状 186"/>
                  <p:cNvSpPr/>
                  <p:nvPr/>
                </p:nvSpPr>
                <p:spPr>
                  <a:xfrm>
                    <a:off x="4907279" y="3031806"/>
                    <a:ext cx="10477" cy="38100"/>
                  </a:xfrm>
                  <a:custGeom>
                    <a:avLst/>
                    <a:gdLst>
                      <a:gd name="connsiteX0" fmla="*/ 3810 w 10477"/>
                      <a:gd name="connsiteY0" fmla="*/ 38100 h 38100"/>
                      <a:gd name="connsiteX1" fmla="*/ 0 w 10477"/>
                      <a:gd name="connsiteY1" fmla="*/ 28575 h 38100"/>
                      <a:gd name="connsiteX2" fmla="*/ 953 w 10477"/>
                      <a:gd name="connsiteY2" fmla="*/ 18098 h 38100"/>
                      <a:gd name="connsiteX3" fmla="*/ 4763 w 10477"/>
                      <a:gd name="connsiteY3" fmla="*/ 8573 h 38100"/>
                      <a:gd name="connsiteX4" fmla="*/ 10478 w 10477"/>
                      <a:gd name="connsiteY4" fmla="*/ 0 h 38100"/>
                      <a:gd name="connsiteX5" fmla="*/ 6668 w 10477"/>
                      <a:gd name="connsiteY5" fmla="*/ 9525 h 38100"/>
                      <a:gd name="connsiteX6" fmla="*/ 3810 w 10477"/>
                      <a:gd name="connsiteY6" fmla="*/ 19050 h 38100"/>
                      <a:gd name="connsiteX7" fmla="*/ 1905 w 10477"/>
                      <a:gd name="connsiteY7" fmla="*/ 28575 h 38100"/>
                      <a:gd name="connsiteX8" fmla="*/ 3810 w 10477"/>
                      <a:gd name="connsiteY8" fmla="*/ 3810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77" h="38100">
                        <a:moveTo>
                          <a:pt x="3810" y="38100"/>
                        </a:moveTo>
                        <a:cubicBezTo>
                          <a:pt x="1905" y="36195"/>
                          <a:pt x="0" y="32385"/>
                          <a:pt x="0" y="28575"/>
                        </a:cubicBezTo>
                        <a:cubicBezTo>
                          <a:pt x="0" y="24765"/>
                          <a:pt x="0" y="20955"/>
                          <a:pt x="953" y="18098"/>
                        </a:cubicBezTo>
                        <a:cubicBezTo>
                          <a:pt x="1905" y="14288"/>
                          <a:pt x="2858" y="11430"/>
                          <a:pt x="4763" y="8573"/>
                        </a:cubicBezTo>
                        <a:cubicBezTo>
                          <a:pt x="6668" y="5715"/>
                          <a:pt x="8573" y="2857"/>
                          <a:pt x="10478" y="0"/>
                        </a:cubicBezTo>
                        <a:cubicBezTo>
                          <a:pt x="9525" y="2857"/>
                          <a:pt x="7620" y="6668"/>
                          <a:pt x="6668" y="9525"/>
                        </a:cubicBezTo>
                        <a:cubicBezTo>
                          <a:pt x="5715" y="12382"/>
                          <a:pt x="4763" y="16193"/>
                          <a:pt x="3810" y="19050"/>
                        </a:cubicBezTo>
                        <a:cubicBezTo>
                          <a:pt x="2858" y="21907"/>
                          <a:pt x="2858" y="25718"/>
                          <a:pt x="1905" y="28575"/>
                        </a:cubicBezTo>
                        <a:cubicBezTo>
                          <a:pt x="1905" y="32385"/>
                          <a:pt x="2858" y="35243"/>
                          <a:pt x="3810" y="38100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8" name="任意多边形: 形状 187"/>
                  <p:cNvSpPr/>
                  <p:nvPr/>
                </p:nvSpPr>
                <p:spPr>
                  <a:xfrm>
                    <a:off x="4908232" y="3033712"/>
                    <a:ext cx="35242" cy="28575"/>
                  </a:xfrm>
                  <a:custGeom>
                    <a:avLst/>
                    <a:gdLst>
                      <a:gd name="connsiteX0" fmla="*/ 0 w 35242"/>
                      <a:gd name="connsiteY0" fmla="*/ 28575 h 28575"/>
                      <a:gd name="connsiteX1" fmla="*/ 6667 w 35242"/>
                      <a:gd name="connsiteY1" fmla="*/ 19050 h 28575"/>
                      <a:gd name="connsiteX2" fmla="*/ 15240 w 35242"/>
                      <a:gd name="connsiteY2" fmla="*/ 11430 h 28575"/>
                      <a:gd name="connsiteX3" fmla="*/ 24765 w 35242"/>
                      <a:gd name="connsiteY3" fmla="*/ 4763 h 28575"/>
                      <a:gd name="connsiteX4" fmla="*/ 35242 w 35242"/>
                      <a:gd name="connsiteY4" fmla="*/ 0 h 28575"/>
                      <a:gd name="connsiteX5" fmla="*/ 26670 w 35242"/>
                      <a:gd name="connsiteY5" fmla="*/ 7620 h 28575"/>
                      <a:gd name="connsiteX6" fmla="*/ 18097 w 35242"/>
                      <a:gd name="connsiteY6" fmla="*/ 15240 h 28575"/>
                      <a:gd name="connsiteX7" fmla="*/ 9525 w 35242"/>
                      <a:gd name="connsiteY7" fmla="*/ 22860 h 28575"/>
                      <a:gd name="connsiteX8" fmla="*/ 0 w 35242"/>
                      <a:gd name="connsiteY8" fmla="*/ 28575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242" h="28575">
                        <a:moveTo>
                          <a:pt x="0" y="28575"/>
                        </a:moveTo>
                        <a:cubicBezTo>
                          <a:pt x="1905" y="24765"/>
                          <a:pt x="4763" y="21907"/>
                          <a:pt x="6667" y="19050"/>
                        </a:cubicBezTo>
                        <a:cubicBezTo>
                          <a:pt x="9525" y="16193"/>
                          <a:pt x="12382" y="13335"/>
                          <a:pt x="15240" y="11430"/>
                        </a:cubicBezTo>
                        <a:cubicBezTo>
                          <a:pt x="18097" y="8573"/>
                          <a:pt x="20955" y="6668"/>
                          <a:pt x="24765" y="4763"/>
                        </a:cubicBezTo>
                        <a:cubicBezTo>
                          <a:pt x="28575" y="2857"/>
                          <a:pt x="31432" y="952"/>
                          <a:pt x="35242" y="0"/>
                        </a:cubicBezTo>
                        <a:cubicBezTo>
                          <a:pt x="32385" y="2857"/>
                          <a:pt x="29527" y="4763"/>
                          <a:pt x="26670" y="7620"/>
                        </a:cubicBezTo>
                        <a:lnTo>
                          <a:pt x="18097" y="15240"/>
                        </a:lnTo>
                        <a:cubicBezTo>
                          <a:pt x="15240" y="18098"/>
                          <a:pt x="12382" y="20002"/>
                          <a:pt x="9525" y="22860"/>
                        </a:cubicBezTo>
                        <a:cubicBezTo>
                          <a:pt x="5715" y="24765"/>
                          <a:pt x="2857" y="26670"/>
                          <a:pt x="0" y="28575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9" name="任意多边形: 形状 188"/>
                  <p:cNvSpPr/>
                  <p:nvPr/>
                </p:nvSpPr>
                <p:spPr>
                  <a:xfrm>
                    <a:off x="4859813" y="3050907"/>
                    <a:ext cx="51357" cy="82886"/>
                  </a:xfrm>
                  <a:custGeom>
                    <a:avLst/>
                    <a:gdLst>
                      <a:gd name="connsiteX0" fmla="*/ 31274 w 51357"/>
                      <a:gd name="connsiteY0" fmla="*/ 3759 h 82886"/>
                      <a:gd name="connsiteX1" fmla="*/ 44609 w 51357"/>
                      <a:gd name="connsiteY1" fmla="*/ 902 h 82886"/>
                      <a:gd name="connsiteX2" fmla="*/ 51277 w 51357"/>
                      <a:gd name="connsiteY2" fmla="*/ 15189 h 82886"/>
                      <a:gd name="connsiteX3" fmla="*/ 35084 w 51357"/>
                      <a:gd name="connsiteY3" fmla="*/ 44717 h 82886"/>
                      <a:gd name="connsiteX4" fmla="*/ 2699 w 51357"/>
                      <a:gd name="connsiteY4" fmla="*/ 82817 h 82886"/>
                      <a:gd name="connsiteX5" fmla="*/ 31274 w 51357"/>
                      <a:gd name="connsiteY5" fmla="*/ 3759 h 82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357" h="82886">
                        <a:moveTo>
                          <a:pt x="31274" y="3759"/>
                        </a:moveTo>
                        <a:cubicBezTo>
                          <a:pt x="32227" y="2807"/>
                          <a:pt x="38894" y="-1956"/>
                          <a:pt x="44609" y="902"/>
                        </a:cubicBezTo>
                        <a:cubicBezTo>
                          <a:pt x="50324" y="3759"/>
                          <a:pt x="51277" y="13284"/>
                          <a:pt x="51277" y="15189"/>
                        </a:cubicBezTo>
                        <a:cubicBezTo>
                          <a:pt x="52229" y="26619"/>
                          <a:pt x="44609" y="35192"/>
                          <a:pt x="35084" y="44717"/>
                        </a:cubicBezTo>
                        <a:cubicBezTo>
                          <a:pt x="7462" y="75197"/>
                          <a:pt x="5557" y="83769"/>
                          <a:pt x="2699" y="82817"/>
                        </a:cubicBezTo>
                        <a:cubicBezTo>
                          <a:pt x="-6826" y="78054"/>
                          <a:pt x="10319" y="18999"/>
                          <a:pt x="31274" y="3759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0" name="任意多边形: 形状 189"/>
                  <p:cNvSpPr/>
                  <p:nvPr/>
                </p:nvSpPr>
                <p:spPr>
                  <a:xfrm>
                    <a:off x="4871056" y="3055119"/>
                    <a:ext cx="98187" cy="106894"/>
                  </a:xfrm>
                  <a:custGeom>
                    <a:avLst/>
                    <a:gdLst>
                      <a:gd name="connsiteX0" fmla="*/ 29556 w 98187"/>
                      <a:gd name="connsiteY0" fmla="*/ 10025 h 106894"/>
                      <a:gd name="connsiteX1" fmla="*/ 95279 w 98187"/>
                      <a:gd name="connsiteY1" fmla="*/ 9073 h 106894"/>
                      <a:gd name="connsiteX2" fmla="*/ 98136 w 98187"/>
                      <a:gd name="connsiteY2" fmla="*/ 15740 h 106894"/>
                      <a:gd name="connsiteX3" fmla="*/ 71466 w 98187"/>
                      <a:gd name="connsiteY3" fmla="*/ 42410 h 106894"/>
                      <a:gd name="connsiteX4" fmla="*/ 60036 w 98187"/>
                      <a:gd name="connsiteY4" fmla="*/ 47173 h 106894"/>
                      <a:gd name="connsiteX5" fmla="*/ 60989 w 98187"/>
                      <a:gd name="connsiteY5" fmla="*/ 50030 h 106894"/>
                      <a:gd name="connsiteX6" fmla="*/ 67656 w 98187"/>
                      <a:gd name="connsiteY6" fmla="*/ 57650 h 106894"/>
                      <a:gd name="connsiteX7" fmla="*/ 64799 w 98187"/>
                      <a:gd name="connsiteY7" fmla="*/ 76700 h 106894"/>
                      <a:gd name="connsiteX8" fmla="*/ 30509 w 98187"/>
                      <a:gd name="connsiteY8" fmla="*/ 102418 h 106894"/>
                      <a:gd name="connsiteX9" fmla="*/ 2886 w 98187"/>
                      <a:gd name="connsiteY9" fmla="*/ 103370 h 106894"/>
                      <a:gd name="connsiteX10" fmla="*/ 5744 w 98187"/>
                      <a:gd name="connsiteY10" fmla="*/ 65270 h 106894"/>
                      <a:gd name="connsiteX11" fmla="*/ 29556 w 98187"/>
                      <a:gd name="connsiteY11" fmla="*/ 10025 h 106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8187" h="106894">
                        <a:moveTo>
                          <a:pt x="29556" y="10025"/>
                        </a:moveTo>
                        <a:cubicBezTo>
                          <a:pt x="29556" y="10025"/>
                          <a:pt x="79086" y="-11882"/>
                          <a:pt x="95279" y="9073"/>
                        </a:cubicBezTo>
                        <a:cubicBezTo>
                          <a:pt x="97184" y="11930"/>
                          <a:pt x="98136" y="14788"/>
                          <a:pt x="98136" y="15740"/>
                        </a:cubicBezTo>
                        <a:cubicBezTo>
                          <a:pt x="99089" y="26218"/>
                          <a:pt x="86706" y="38600"/>
                          <a:pt x="71466" y="42410"/>
                        </a:cubicBezTo>
                        <a:cubicBezTo>
                          <a:pt x="67656" y="43363"/>
                          <a:pt x="60036" y="44315"/>
                          <a:pt x="60036" y="47173"/>
                        </a:cubicBezTo>
                        <a:cubicBezTo>
                          <a:pt x="60036" y="48125"/>
                          <a:pt x="60036" y="48125"/>
                          <a:pt x="60989" y="50030"/>
                        </a:cubicBezTo>
                        <a:cubicBezTo>
                          <a:pt x="63846" y="54793"/>
                          <a:pt x="66704" y="56698"/>
                          <a:pt x="67656" y="57650"/>
                        </a:cubicBezTo>
                        <a:cubicBezTo>
                          <a:pt x="71466" y="63365"/>
                          <a:pt x="67656" y="71938"/>
                          <a:pt x="64799" y="76700"/>
                        </a:cubicBezTo>
                        <a:cubicBezTo>
                          <a:pt x="58131" y="86225"/>
                          <a:pt x="40986" y="96703"/>
                          <a:pt x="30509" y="102418"/>
                        </a:cubicBezTo>
                        <a:cubicBezTo>
                          <a:pt x="21936" y="107180"/>
                          <a:pt x="8601" y="109085"/>
                          <a:pt x="2886" y="103370"/>
                        </a:cubicBezTo>
                        <a:cubicBezTo>
                          <a:pt x="981" y="101465"/>
                          <a:pt x="-3781" y="95750"/>
                          <a:pt x="5744" y="65270"/>
                        </a:cubicBezTo>
                        <a:cubicBezTo>
                          <a:pt x="9554" y="50030"/>
                          <a:pt x="17174" y="30980"/>
                          <a:pt x="29556" y="10025"/>
                        </a:cubicBezTo>
                        <a:close/>
                      </a:path>
                    </a:pathLst>
                  </a:custGeom>
                  <a:solidFill>
                    <a:srgbClr val="FFD26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1" name="任意多边形: 形状 190"/>
                  <p:cNvSpPr/>
                  <p:nvPr/>
                </p:nvSpPr>
                <p:spPr>
                  <a:xfrm>
                    <a:off x="4825126" y="2966009"/>
                    <a:ext cx="74980" cy="161258"/>
                  </a:xfrm>
                  <a:custGeom>
                    <a:avLst/>
                    <a:gdLst>
                      <a:gd name="connsiteX0" fmla="*/ 74533 w 74980"/>
                      <a:gd name="connsiteY0" fmla="*/ 82942 h 161258"/>
                      <a:gd name="connsiteX1" fmla="*/ 26908 w 74980"/>
                      <a:gd name="connsiteY1" fmla="*/ 75 h 161258"/>
                      <a:gd name="connsiteX2" fmla="*/ 17383 w 74980"/>
                      <a:gd name="connsiteY2" fmla="*/ 8647 h 161258"/>
                      <a:gd name="connsiteX3" fmla="*/ 12621 w 74980"/>
                      <a:gd name="connsiteY3" fmla="*/ 31507 h 161258"/>
                      <a:gd name="connsiteX4" fmla="*/ 3096 w 74980"/>
                      <a:gd name="connsiteY4" fmla="*/ 65797 h 161258"/>
                      <a:gd name="connsiteX5" fmla="*/ 25003 w 74980"/>
                      <a:gd name="connsiteY5" fmla="*/ 97230 h 161258"/>
                      <a:gd name="connsiteX6" fmla="*/ 9763 w 74980"/>
                      <a:gd name="connsiteY6" fmla="*/ 89610 h 161258"/>
                      <a:gd name="connsiteX7" fmla="*/ 1191 w 74980"/>
                      <a:gd name="connsiteY7" fmla="*/ 100087 h 161258"/>
                      <a:gd name="connsiteX8" fmla="*/ 238 w 74980"/>
                      <a:gd name="connsiteY8" fmla="*/ 114375 h 161258"/>
                      <a:gd name="connsiteX9" fmla="*/ 20241 w 74980"/>
                      <a:gd name="connsiteY9" fmla="*/ 161047 h 161258"/>
                      <a:gd name="connsiteX10" fmla="*/ 74533 w 74980"/>
                      <a:gd name="connsiteY10" fmla="*/ 82942 h 1612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4980" h="161258">
                        <a:moveTo>
                          <a:pt x="74533" y="82942"/>
                        </a:moveTo>
                        <a:cubicBezTo>
                          <a:pt x="72628" y="77227"/>
                          <a:pt x="46911" y="-2783"/>
                          <a:pt x="26908" y="75"/>
                        </a:cubicBezTo>
                        <a:cubicBezTo>
                          <a:pt x="22146" y="1027"/>
                          <a:pt x="19288" y="6742"/>
                          <a:pt x="17383" y="8647"/>
                        </a:cubicBezTo>
                        <a:cubicBezTo>
                          <a:pt x="12621" y="16267"/>
                          <a:pt x="13573" y="22935"/>
                          <a:pt x="12621" y="31507"/>
                        </a:cubicBezTo>
                        <a:cubicBezTo>
                          <a:pt x="10716" y="52462"/>
                          <a:pt x="1191" y="53415"/>
                          <a:pt x="3096" y="65797"/>
                        </a:cubicBezTo>
                        <a:cubicBezTo>
                          <a:pt x="5001" y="83895"/>
                          <a:pt x="25956" y="96277"/>
                          <a:pt x="25003" y="97230"/>
                        </a:cubicBezTo>
                        <a:cubicBezTo>
                          <a:pt x="25003" y="97230"/>
                          <a:pt x="17383" y="87705"/>
                          <a:pt x="9763" y="89610"/>
                        </a:cubicBezTo>
                        <a:cubicBezTo>
                          <a:pt x="4048" y="90562"/>
                          <a:pt x="1191" y="98182"/>
                          <a:pt x="1191" y="100087"/>
                        </a:cubicBezTo>
                        <a:cubicBezTo>
                          <a:pt x="-714" y="105802"/>
                          <a:pt x="238" y="111517"/>
                          <a:pt x="238" y="114375"/>
                        </a:cubicBezTo>
                        <a:cubicBezTo>
                          <a:pt x="3096" y="137235"/>
                          <a:pt x="15478" y="163905"/>
                          <a:pt x="20241" y="161047"/>
                        </a:cubicBezTo>
                        <a:cubicBezTo>
                          <a:pt x="45006" y="141997"/>
                          <a:pt x="79296" y="96277"/>
                          <a:pt x="74533" y="82942"/>
                        </a:cubicBezTo>
                        <a:close/>
                      </a:path>
                    </a:pathLst>
                  </a:custGeom>
                  <a:solidFill>
                    <a:srgbClr val="FFD26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98" name="图形 4"/>
                <p:cNvGrpSpPr/>
                <p:nvPr/>
              </p:nvGrpSpPr>
              <p:grpSpPr>
                <a:xfrm>
                  <a:off x="6149" y="4638"/>
                  <a:ext cx="219" cy="297"/>
                  <a:chOff x="4409922" y="3056527"/>
                  <a:chExt cx="106892" cy="144867"/>
                </a:xfrm>
              </p:grpSpPr>
              <p:sp>
                <p:nvSpPr>
                  <p:cNvPr id="199" name="任意多边形: 形状 198"/>
                  <p:cNvSpPr/>
                  <p:nvPr/>
                </p:nvSpPr>
                <p:spPr>
                  <a:xfrm>
                    <a:off x="4471034" y="3108006"/>
                    <a:ext cx="8572" cy="27622"/>
                  </a:xfrm>
                  <a:custGeom>
                    <a:avLst/>
                    <a:gdLst>
                      <a:gd name="connsiteX0" fmla="*/ 2858 w 8572"/>
                      <a:gd name="connsiteY0" fmla="*/ 27622 h 27622"/>
                      <a:gd name="connsiteX1" fmla="*/ 0 w 8572"/>
                      <a:gd name="connsiteY1" fmla="*/ 20955 h 27622"/>
                      <a:gd name="connsiteX2" fmla="*/ 953 w 8572"/>
                      <a:gd name="connsiteY2" fmla="*/ 13335 h 27622"/>
                      <a:gd name="connsiteX3" fmla="*/ 3810 w 8572"/>
                      <a:gd name="connsiteY3" fmla="*/ 5715 h 27622"/>
                      <a:gd name="connsiteX4" fmla="*/ 8572 w 8572"/>
                      <a:gd name="connsiteY4" fmla="*/ 0 h 27622"/>
                      <a:gd name="connsiteX5" fmla="*/ 5715 w 8572"/>
                      <a:gd name="connsiteY5" fmla="*/ 6668 h 27622"/>
                      <a:gd name="connsiteX6" fmla="*/ 2858 w 8572"/>
                      <a:gd name="connsiteY6" fmla="*/ 13335 h 27622"/>
                      <a:gd name="connsiteX7" fmla="*/ 1905 w 8572"/>
                      <a:gd name="connsiteY7" fmla="*/ 20003 h 27622"/>
                      <a:gd name="connsiteX8" fmla="*/ 2858 w 8572"/>
                      <a:gd name="connsiteY8" fmla="*/ 27622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572" h="27622">
                        <a:moveTo>
                          <a:pt x="2858" y="27622"/>
                        </a:moveTo>
                        <a:cubicBezTo>
                          <a:pt x="953" y="25718"/>
                          <a:pt x="0" y="22860"/>
                          <a:pt x="0" y="20955"/>
                        </a:cubicBezTo>
                        <a:cubicBezTo>
                          <a:pt x="0" y="18098"/>
                          <a:pt x="0" y="15240"/>
                          <a:pt x="953" y="13335"/>
                        </a:cubicBezTo>
                        <a:cubicBezTo>
                          <a:pt x="1905" y="10478"/>
                          <a:pt x="2858" y="8573"/>
                          <a:pt x="3810" y="5715"/>
                        </a:cubicBezTo>
                        <a:cubicBezTo>
                          <a:pt x="4763" y="3810"/>
                          <a:pt x="6667" y="953"/>
                          <a:pt x="8572" y="0"/>
                        </a:cubicBezTo>
                        <a:cubicBezTo>
                          <a:pt x="7620" y="1905"/>
                          <a:pt x="6667" y="4763"/>
                          <a:pt x="5715" y="6668"/>
                        </a:cubicBezTo>
                        <a:cubicBezTo>
                          <a:pt x="4763" y="8573"/>
                          <a:pt x="3810" y="11430"/>
                          <a:pt x="2858" y="13335"/>
                        </a:cubicBezTo>
                        <a:cubicBezTo>
                          <a:pt x="1905" y="15240"/>
                          <a:pt x="1905" y="18098"/>
                          <a:pt x="1905" y="20003"/>
                        </a:cubicBezTo>
                        <a:cubicBezTo>
                          <a:pt x="1905" y="22860"/>
                          <a:pt x="1905" y="24765"/>
                          <a:pt x="2858" y="27622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0" name="任意多边形: 形状 199"/>
                  <p:cNvSpPr/>
                  <p:nvPr/>
                </p:nvSpPr>
                <p:spPr>
                  <a:xfrm>
                    <a:off x="4471987" y="3109912"/>
                    <a:ext cx="28575" cy="20002"/>
                  </a:xfrm>
                  <a:custGeom>
                    <a:avLst/>
                    <a:gdLst>
                      <a:gd name="connsiteX0" fmla="*/ 0 w 28575"/>
                      <a:gd name="connsiteY0" fmla="*/ 20002 h 20002"/>
                      <a:gd name="connsiteX1" fmla="*/ 5715 w 28575"/>
                      <a:gd name="connsiteY1" fmla="*/ 13335 h 20002"/>
                      <a:gd name="connsiteX2" fmla="*/ 12382 w 28575"/>
                      <a:gd name="connsiteY2" fmla="*/ 7620 h 20002"/>
                      <a:gd name="connsiteX3" fmla="*/ 20002 w 28575"/>
                      <a:gd name="connsiteY3" fmla="*/ 2857 h 20002"/>
                      <a:gd name="connsiteX4" fmla="*/ 28575 w 28575"/>
                      <a:gd name="connsiteY4" fmla="*/ 0 h 20002"/>
                      <a:gd name="connsiteX5" fmla="*/ 21907 w 28575"/>
                      <a:gd name="connsiteY5" fmla="*/ 4763 h 20002"/>
                      <a:gd name="connsiteX6" fmla="*/ 13335 w 28575"/>
                      <a:gd name="connsiteY6" fmla="*/ 9525 h 20002"/>
                      <a:gd name="connsiteX7" fmla="*/ 6668 w 28575"/>
                      <a:gd name="connsiteY7" fmla="*/ 14288 h 20002"/>
                      <a:gd name="connsiteX8" fmla="*/ 0 w 28575"/>
                      <a:gd name="connsiteY8" fmla="*/ 20002 h 20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575" h="20002">
                        <a:moveTo>
                          <a:pt x="0" y="20002"/>
                        </a:moveTo>
                        <a:cubicBezTo>
                          <a:pt x="1905" y="17145"/>
                          <a:pt x="3810" y="15240"/>
                          <a:pt x="5715" y="13335"/>
                        </a:cubicBezTo>
                        <a:cubicBezTo>
                          <a:pt x="7620" y="11430"/>
                          <a:pt x="9525" y="9525"/>
                          <a:pt x="12382" y="7620"/>
                        </a:cubicBezTo>
                        <a:cubicBezTo>
                          <a:pt x="14288" y="5715"/>
                          <a:pt x="17145" y="3810"/>
                          <a:pt x="20002" y="2857"/>
                        </a:cubicBezTo>
                        <a:cubicBezTo>
                          <a:pt x="22860" y="1905"/>
                          <a:pt x="25718" y="0"/>
                          <a:pt x="28575" y="0"/>
                        </a:cubicBezTo>
                        <a:cubicBezTo>
                          <a:pt x="26670" y="1905"/>
                          <a:pt x="23813" y="3810"/>
                          <a:pt x="21907" y="4763"/>
                        </a:cubicBezTo>
                        <a:lnTo>
                          <a:pt x="13335" y="9525"/>
                        </a:lnTo>
                        <a:cubicBezTo>
                          <a:pt x="11430" y="11430"/>
                          <a:pt x="8573" y="13335"/>
                          <a:pt x="6668" y="14288"/>
                        </a:cubicBezTo>
                        <a:cubicBezTo>
                          <a:pt x="4763" y="16193"/>
                          <a:pt x="1905" y="18098"/>
                          <a:pt x="0" y="20002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1" name="任意多边形: 形状 200"/>
                  <p:cNvSpPr/>
                  <p:nvPr/>
                </p:nvSpPr>
                <p:spPr>
                  <a:xfrm>
                    <a:off x="4434114" y="3120701"/>
                    <a:ext cx="39777" cy="60735"/>
                  </a:xfrm>
                  <a:custGeom>
                    <a:avLst/>
                    <a:gdLst>
                      <a:gd name="connsiteX0" fmla="*/ 25490 w 39777"/>
                      <a:gd name="connsiteY0" fmla="*/ 2546 h 60735"/>
                      <a:gd name="connsiteX1" fmla="*/ 35015 w 39777"/>
                      <a:gd name="connsiteY1" fmla="*/ 641 h 60735"/>
                      <a:gd name="connsiteX2" fmla="*/ 39778 w 39777"/>
                      <a:gd name="connsiteY2" fmla="*/ 11118 h 60735"/>
                      <a:gd name="connsiteX3" fmla="*/ 27395 w 39777"/>
                      <a:gd name="connsiteY3" fmla="*/ 33026 h 60735"/>
                      <a:gd name="connsiteX4" fmla="*/ 1678 w 39777"/>
                      <a:gd name="connsiteY4" fmla="*/ 60648 h 60735"/>
                      <a:gd name="connsiteX5" fmla="*/ 25490 w 39777"/>
                      <a:gd name="connsiteY5" fmla="*/ 2546 h 60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777" h="60735">
                        <a:moveTo>
                          <a:pt x="25490" y="2546"/>
                        </a:moveTo>
                        <a:cubicBezTo>
                          <a:pt x="26443" y="1593"/>
                          <a:pt x="31205" y="-1264"/>
                          <a:pt x="35015" y="641"/>
                        </a:cubicBezTo>
                        <a:cubicBezTo>
                          <a:pt x="39778" y="2546"/>
                          <a:pt x="39778" y="10166"/>
                          <a:pt x="39778" y="11118"/>
                        </a:cubicBezTo>
                        <a:cubicBezTo>
                          <a:pt x="39778" y="19691"/>
                          <a:pt x="34063" y="25406"/>
                          <a:pt x="27395" y="33026"/>
                        </a:cubicBezTo>
                        <a:cubicBezTo>
                          <a:pt x="6440" y="54933"/>
                          <a:pt x="4535" y="61601"/>
                          <a:pt x="1678" y="60648"/>
                        </a:cubicBezTo>
                        <a:cubicBezTo>
                          <a:pt x="-4990" y="56838"/>
                          <a:pt x="9298" y="13023"/>
                          <a:pt x="25490" y="2546"/>
                        </a:cubicBezTo>
                        <a:close/>
                      </a:path>
                    </a:pathLst>
                  </a:custGeom>
                  <a:solidFill>
                    <a:srgbClr val="CCE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2" name="任意多边形: 形状 201"/>
                  <p:cNvSpPr/>
                  <p:nvPr/>
                </p:nvSpPr>
                <p:spPr>
                  <a:xfrm>
                    <a:off x="4442569" y="3124367"/>
                    <a:ext cx="74245" cy="77028"/>
                  </a:xfrm>
                  <a:custGeom>
                    <a:avLst/>
                    <a:gdLst>
                      <a:gd name="connsiteX0" fmla="*/ 23703 w 74245"/>
                      <a:gd name="connsiteY0" fmla="*/ 6500 h 77028"/>
                      <a:gd name="connsiteX1" fmla="*/ 72281 w 74245"/>
                      <a:gd name="connsiteY1" fmla="*/ 7452 h 77028"/>
                      <a:gd name="connsiteX2" fmla="*/ 74186 w 74245"/>
                      <a:gd name="connsiteY2" fmla="*/ 12215 h 77028"/>
                      <a:gd name="connsiteX3" fmla="*/ 54183 w 74245"/>
                      <a:gd name="connsiteY3" fmla="*/ 31265 h 77028"/>
                      <a:gd name="connsiteX4" fmla="*/ 45611 w 74245"/>
                      <a:gd name="connsiteY4" fmla="*/ 34122 h 77028"/>
                      <a:gd name="connsiteX5" fmla="*/ 46563 w 74245"/>
                      <a:gd name="connsiteY5" fmla="*/ 36027 h 77028"/>
                      <a:gd name="connsiteX6" fmla="*/ 51326 w 74245"/>
                      <a:gd name="connsiteY6" fmla="*/ 41742 h 77028"/>
                      <a:gd name="connsiteX7" fmla="*/ 48468 w 74245"/>
                      <a:gd name="connsiteY7" fmla="*/ 56030 h 77028"/>
                      <a:gd name="connsiteX8" fmla="*/ 22751 w 74245"/>
                      <a:gd name="connsiteY8" fmla="*/ 74127 h 77028"/>
                      <a:gd name="connsiteX9" fmla="*/ 1796 w 74245"/>
                      <a:gd name="connsiteY9" fmla="*/ 74127 h 77028"/>
                      <a:gd name="connsiteX10" fmla="*/ 4653 w 74245"/>
                      <a:gd name="connsiteY10" fmla="*/ 45552 h 77028"/>
                      <a:gd name="connsiteX11" fmla="*/ 23703 w 74245"/>
                      <a:gd name="connsiteY11" fmla="*/ 6500 h 770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4245" h="77028">
                        <a:moveTo>
                          <a:pt x="23703" y="6500"/>
                        </a:moveTo>
                        <a:cubicBezTo>
                          <a:pt x="23703" y="6500"/>
                          <a:pt x="60851" y="-8740"/>
                          <a:pt x="72281" y="7452"/>
                        </a:cubicBezTo>
                        <a:cubicBezTo>
                          <a:pt x="73233" y="9357"/>
                          <a:pt x="74186" y="11262"/>
                          <a:pt x="74186" y="12215"/>
                        </a:cubicBezTo>
                        <a:cubicBezTo>
                          <a:pt x="75138" y="19835"/>
                          <a:pt x="64661" y="29360"/>
                          <a:pt x="54183" y="31265"/>
                        </a:cubicBezTo>
                        <a:cubicBezTo>
                          <a:pt x="51326" y="32217"/>
                          <a:pt x="45611" y="32217"/>
                          <a:pt x="45611" y="34122"/>
                        </a:cubicBezTo>
                        <a:cubicBezTo>
                          <a:pt x="45611" y="35075"/>
                          <a:pt x="45611" y="35075"/>
                          <a:pt x="46563" y="36027"/>
                        </a:cubicBezTo>
                        <a:cubicBezTo>
                          <a:pt x="48468" y="38885"/>
                          <a:pt x="50373" y="40790"/>
                          <a:pt x="51326" y="41742"/>
                        </a:cubicBezTo>
                        <a:cubicBezTo>
                          <a:pt x="54183" y="45552"/>
                          <a:pt x="51326" y="52220"/>
                          <a:pt x="48468" y="56030"/>
                        </a:cubicBezTo>
                        <a:cubicBezTo>
                          <a:pt x="43706" y="62697"/>
                          <a:pt x="30371" y="70317"/>
                          <a:pt x="22751" y="74127"/>
                        </a:cubicBezTo>
                        <a:cubicBezTo>
                          <a:pt x="16083" y="76985"/>
                          <a:pt x="6558" y="78890"/>
                          <a:pt x="1796" y="74127"/>
                        </a:cubicBezTo>
                        <a:cubicBezTo>
                          <a:pt x="843" y="72222"/>
                          <a:pt x="-2967" y="68412"/>
                          <a:pt x="4653" y="45552"/>
                        </a:cubicBezTo>
                        <a:cubicBezTo>
                          <a:pt x="7511" y="36027"/>
                          <a:pt x="14178" y="22692"/>
                          <a:pt x="23703" y="6500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3" name="任意多边形: 形状 202"/>
                  <p:cNvSpPr/>
                  <p:nvPr/>
                </p:nvSpPr>
                <p:spPr>
                  <a:xfrm>
                    <a:off x="4409922" y="3056527"/>
                    <a:ext cx="56561" cy="119233"/>
                  </a:xfrm>
                  <a:custGeom>
                    <a:avLst/>
                    <a:gdLst>
                      <a:gd name="connsiteX0" fmla="*/ 56350 w 56561"/>
                      <a:gd name="connsiteY0" fmla="*/ 62909 h 119233"/>
                      <a:gd name="connsiteX1" fmla="*/ 23012 w 56561"/>
                      <a:gd name="connsiteY1" fmla="*/ 44 h 119233"/>
                      <a:gd name="connsiteX2" fmla="*/ 16345 w 56561"/>
                      <a:gd name="connsiteY2" fmla="*/ 6712 h 119233"/>
                      <a:gd name="connsiteX3" fmla="*/ 12535 w 56561"/>
                      <a:gd name="connsiteY3" fmla="*/ 23857 h 119233"/>
                      <a:gd name="connsiteX4" fmla="*/ 3962 w 56561"/>
                      <a:gd name="connsiteY4" fmla="*/ 48622 h 119233"/>
                      <a:gd name="connsiteX5" fmla="*/ 19202 w 56561"/>
                      <a:gd name="connsiteY5" fmla="*/ 72434 h 119233"/>
                      <a:gd name="connsiteX6" fmla="*/ 8725 w 56561"/>
                      <a:gd name="connsiteY6" fmla="*/ 65767 h 119233"/>
                      <a:gd name="connsiteX7" fmla="*/ 2057 w 56561"/>
                      <a:gd name="connsiteY7" fmla="*/ 73387 h 119233"/>
                      <a:gd name="connsiteX8" fmla="*/ 152 w 56561"/>
                      <a:gd name="connsiteY8" fmla="*/ 83864 h 119233"/>
                      <a:gd name="connsiteX9" fmla="*/ 14440 w 56561"/>
                      <a:gd name="connsiteY9" fmla="*/ 119107 h 119233"/>
                      <a:gd name="connsiteX10" fmla="*/ 56350 w 56561"/>
                      <a:gd name="connsiteY10" fmla="*/ 62909 h 1192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6561" h="119233">
                        <a:moveTo>
                          <a:pt x="56350" y="62909"/>
                        </a:moveTo>
                        <a:cubicBezTo>
                          <a:pt x="55397" y="58147"/>
                          <a:pt x="38252" y="-1861"/>
                          <a:pt x="23012" y="44"/>
                        </a:cubicBezTo>
                        <a:cubicBezTo>
                          <a:pt x="20155" y="44"/>
                          <a:pt x="17297" y="4807"/>
                          <a:pt x="16345" y="6712"/>
                        </a:cubicBezTo>
                        <a:cubicBezTo>
                          <a:pt x="12535" y="12427"/>
                          <a:pt x="13487" y="17189"/>
                          <a:pt x="12535" y="23857"/>
                        </a:cubicBezTo>
                        <a:cubicBezTo>
                          <a:pt x="10630" y="39097"/>
                          <a:pt x="3962" y="40049"/>
                          <a:pt x="3962" y="48622"/>
                        </a:cubicBezTo>
                        <a:cubicBezTo>
                          <a:pt x="4915" y="61957"/>
                          <a:pt x="20155" y="71482"/>
                          <a:pt x="19202" y="72434"/>
                        </a:cubicBezTo>
                        <a:cubicBezTo>
                          <a:pt x="19202" y="72434"/>
                          <a:pt x="13487" y="64814"/>
                          <a:pt x="8725" y="65767"/>
                        </a:cubicBezTo>
                        <a:cubicBezTo>
                          <a:pt x="4915" y="66719"/>
                          <a:pt x="2057" y="72434"/>
                          <a:pt x="2057" y="73387"/>
                        </a:cubicBezTo>
                        <a:cubicBezTo>
                          <a:pt x="-800" y="77197"/>
                          <a:pt x="152" y="81959"/>
                          <a:pt x="152" y="83864"/>
                        </a:cubicBezTo>
                        <a:cubicBezTo>
                          <a:pt x="1105" y="101009"/>
                          <a:pt x="10630" y="121012"/>
                          <a:pt x="14440" y="119107"/>
                        </a:cubicBezTo>
                        <a:cubicBezTo>
                          <a:pt x="32537" y="105772"/>
                          <a:pt x="59207" y="72434"/>
                          <a:pt x="56350" y="62909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4" name="图形 4"/>
              <p:cNvGrpSpPr/>
              <p:nvPr/>
            </p:nvGrpSpPr>
            <p:grpSpPr>
              <a:xfrm>
                <a:off x="13013" y="4175"/>
                <a:ext cx="153" cy="231"/>
                <a:chOff x="7763827" y="2830345"/>
                <a:chExt cx="74718" cy="113087"/>
              </a:xfrm>
            </p:grpSpPr>
            <p:grpSp>
              <p:nvGrpSpPr>
                <p:cNvPr id="205" name="图形 4"/>
                <p:cNvGrpSpPr/>
                <p:nvPr/>
              </p:nvGrpSpPr>
              <p:grpSpPr>
                <a:xfrm>
                  <a:off x="7763827" y="2830345"/>
                  <a:ext cx="74718" cy="113087"/>
                  <a:chOff x="7763827" y="2830345"/>
                  <a:chExt cx="74718" cy="113087"/>
                </a:xfrm>
              </p:grpSpPr>
              <p:sp>
                <p:nvSpPr>
                  <p:cNvPr id="206" name="任意多边形: 形状 205"/>
                  <p:cNvSpPr/>
                  <p:nvPr/>
                </p:nvSpPr>
                <p:spPr>
                  <a:xfrm>
                    <a:off x="7785734" y="2865119"/>
                    <a:ext cx="4762" cy="26669"/>
                  </a:xfrm>
                  <a:custGeom>
                    <a:avLst/>
                    <a:gdLst>
                      <a:gd name="connsiteX0" fmla="*/ 0 w 4762"/>
                      <a:gd name="connsiteY0" fmla="*/ 26670 h 26669"/>
                      <a:gd name="connsiteX1" fmla="*/ 3810 w 4762"/>
                      <a:gd name="connsiteY1" fmla="*/ 20955 h 26669"/>
                      <a:gd name="connsiteX2" fmla="*/ 4763 w 4762"/>
                      <a:gd name="connsiteY2" fmla="*/ 13335 h 26669"/>
                      <a:gd name="connsiteX3" fmla="*/ 2858 w 4762"/>
                      <a:gd name="connsiteY3" fmla="*/ 6668 h 26669"/>
                      <a:gd name="connsiteX4" fmla="*/ 0 w 4762"/>
                      <a:gd name="connsiteY4" fmla="*/ 0 h 26669"/>
                      <a:gd name="connsiteX5" fmla="*/ 1905 w 4762"/>
                      <a:gd name="connsiteY5" fmla="*/ 6668 h 26669"/>
                      <a:gd name="connsiteX6" fmla="*/ 2858 w 4762"/>
                      <a:gd name="connsiteY6" fmla="*/ 13335 h 26669"/>
                      <a:gd name="connsiteX7" fmla="*/ 2858 w 4762"/>
                      <a:gd name="connsiteY7" fmla="*/ 20003 h 26669"/>
                      <a:gd name="connsiteX8" fmla="*/ 0 w 4762"/>
                      <a:gd name="connsiteY8" fmla="*/ 26670 h 26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762" h="26669">
                        <a:moveTo>
                          <a:pt x="0" y="26670"/>
                        </a:moveTo>
                        <a:cubicBezTo>
                          <a:pt x="1905" y="25718"/>
                          <a:pt x="2858" y="22860"/>
                          <a:pt x="3810" y="20955"/>
                        </a:cubicBezTo>
                        <a:cubicBezTo>
                          <a:pt x="4763" y="19050"/>
                          <a:pt x="4763" y="16193"/>
                          <a:pt x="4763" y="13335"/>
                        </a:cubicBezTo>
                        <a:cubicBezTo>
                          <a:pt x="4763" y="10478"/>
                          <a:pt x="3810" y="8573"/>
                          <a:pt x="2858" y="6668"/>
                        </a:cubicBezTo>
                        <a:cubicBezTo>
                          <a:pt x="1905" y="4763"/>
                          <a:pt x="953" y="1905"/>
                          <a:pt x="0" y="0"/>
                        </a:cubicBezTo>
                        <a:cubicBezTo>
                          <a:pt x="953" y="1905"/>
                          <a:pt x="953" y="4763"/>
                          <a:pt x="1905" y="6668"/>
                        </a:cubicBezTo>
                        <a:cubicBezTo>
                          <a:pt x="1905" y="8573"/>
                          <a:pt x="2858" y="11430"/>
                          <a:pt x="2858" y="13335"/>
                        </a:cubicBezTo>
                        <a:cubicBezTo>
                          <a:pt x="2858" y="15240"/>
                          <a:pt x="2858" y="18098"/>
                          <a:pt x="2858" y="20003"/>
                        </a:cubicBezTo>
                        <a:cubicBezTo>
                          <a:pt x="1905" y="21907"/>
                          <a:pt x="953" y="23813"/>
                          <a:pt x="0" y="26670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7" name="任意多边形: 形状 206"/>
                  <p:cNvSpPr/>
                  <p:nvPr/>
                </p:nvSpPr>
                <p:spPr>
                  <a:xfrm>
                    <a:off x="7767637" y="2863214"/>
                    <a:ext cx="20955" cy="23812"/>
                  </a:xfrm>
                  <a:custGeom>
                    <a:avLst/>
                    <a:gdLst>
                      <a:gd name="connsiteX0" fmla="*/ 20955 w 20955"/>
                      <a:gd name="connsiteY0" fmla="*/ 23813 h 23812"/>
                      <a:gd name="connsiteX1" fmla="*/ 17145 w 20955"/>
                      <a:gd name="connsiteY1" fmla="*/ 17145 h 23812"/>
                      <a:gd name="connsiteX2" fmla="*/ 12382 w 20955"/>
                      <a:gd name="connsiteY2" fmla="*/ 10478 h 23812"/>
                      <a:gd name="connsiteX3" fmla="*/ 6668 w 20955"/>
                      <a:gd name="connsiteY3" fmla="*/ 4763 h 23812"/>
                      <a:gd name="connsiteX4" fmla="*/ 0 w 20955"/>
                      <a:gd name="connsiteY4" fmla="*/ 0 h 23812"/>
                      <a:gd name="connsiteX5" fmla="*/ 4763 w 20955"/>
                      <a:gd name="connsiteY5" fmla="*/ 5715 h 23812"/>
                      <a:gd name="connsiteX6" fmla="*/ 9525 w 20955"/>
                      <a:gd name="connsiteY6" fmla="*/ 11430 h 23812"/>
                      <a:gd name="connsiteX7" fmla="*/ 14288 w 20955"/>
                      <a:gd name="connsiteY7" fmla="*/ 17145 h 23812"/>
                      <a:gd name="connsiteX8" fmla="*/ 20955 w 20955"/>
                      <a:gd name="connsiteY8" fmla="*/ 23813 h 23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955" h="23812">
                        <a:moveTo>
                          <a:pt x="20955" y="23813"/>
                        </a:moveTo>
                        <a:cubicBezTo>
                          <a:pt x="20003" y="20955"/>
                          <a:pt x="19050" y="19050"/>
                          <a:pt x="17145" y="17145"/>
                        </a:cubicBezTo>
                        <a:cubicBezTo>
                          <a:pt x="16193" y="15240"/>
                          <a:pt x="14288" y="12383"/>
                          <a:pt x="12382" y="10478"/>
                        </a:cubicBezTo>
                        <a:cubicBezTo>
                          <a:pt x="10478" y="8573"/>
                          <a:pt x="8572" y="6668"/>
                          <a:pt x="6668" y="4763"/>
                        </a:cubicBezTo>
                        <a:cubicBezTo>
                          <a:pt x="4763" y="2858"/>
                          <a:pt x="2857" y="1905"/>
                          <a:pt x="0" y="0"/>
                        </a:cubicBezTo>
                        <a:cubicBezTo>
                          <a:pt x="1905" y="1905"/>
                          <a:pt x="3810" y="3810"/>
                          <a:pt x="4763" y="5715"/>
                        </a:cubicBezTo>
                        <a:lnTo>
                          <a:pt x="9525" y="11430"/>
                        </a:lnTo>
                        <a:cubicBezTo>
                          <a:pt x="11430" y="13335"/>
                          <a:pt x="13335" y="15240"/>
                          <a:pt x="14288" y="17145"/>
                        </a:cubicBezTo>
                        <a:cubicBezTo>
                          <a:pt x="17145" y="20003"/>
                          <a:pt x="19050" y="21908"/>
                          <a:pt x="20955" y="23813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8" name="任意多边形: 形状 207"/>
                  <p:cNvSpPr/>
                  <p:nvPr/>
                </p:nvSpPr>
                <p:spPr>
                  <a:xfrm>
                    <a:off x="7785304" y="2879255"/>
                    <a:ext cx="28864" cy="60159"/>
                  </a:xfrm>
                  <a:custGeom>
                    <a:avLst/>
                    <a:gdLst>
                      <a:gd name="connsiteX0" fmla="*/ 15670 w 28864"/>
                      <a:gd name="connsiteY0" fmla="*/ 3962 h 60159"/>
                      <a:gd name="connsiteX1" fmla="*/ 7098 w 28864"/>
                      <a:gd name="connsiteY1" fmla="*/ 152 h 60159"/>
                      <a:gd name="connsiteX2" fmla="*/ 430 w 28864"/>
                      <a:gd name="connsiteY2" fmla="*/ 8724 h 60159"/>
                      <a:gd name="connsiteX3" fmla="*/ 8050 w 28864"/>
                      <a:gd name="connsiteY3" fmla="*/ 30632 h 60159"/>
                      <a:gd name="connsiteX4" fmla="*/ 25195 w 28864"/>
                      <a:gd name="connsiteY4" fmla="*/ 60159 h 60159"/>
                      <a:gd name="connsiteX5" fmla="*/ 15670 w 28864"/>
                      <a:gd name="connsiteY5" fmla="*/ 3962 h 60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64" h="60159">
                        <a:moveTo>
                          <a:pt x="15670" y="3962"/>
                        </a:moveTo>
                        <a:cubicBezTo>
                          <a:pt x="14718" y="3009"/>
                          <a:pt x="10908" y="-801"/>
                          <a:pt x="7098" y="152"/>
                        </a:cubicBezTo>
                        <a:cubicBezTo>
                          <a:pt x="2335" y="1104"/>
                          <a:pt x="1383" y="7772"/>
                          <a:pt x="430" y="8724"/>
                        </a:cubicBezTo>
                        <a:cubicBezTo>
                          <a:pt x="-1475" y="16344"/>
                          <a:pt x="3288" y="23012"/>
                          <a:pt x="8050" y="30632"/>
                        </a:cubicBezTo>
                        <a:cubicBezTo>
                          <a:pt x="23290" y="54444"/>
                          <a:pt x="23290" y="60159"/>
                          <a:pt x="25195" y="60159"/>
                        </a:cubicBezTo>
                        <a:cubicBezTo>
                          <a:pt x="32815" y="58254"/>
                          <a:pt x="28052" y="16344"/>
                          <a:pt x="15670" y="3962"/>
                        </a:cubicBezTo>
                        <a:close/>
                      </a:path>
                    </a:pathLst>
                  </a:custGeom>
                  <a:solidFill>
                    <a:srgbClr val="CCE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9" name="任意多边形: 形状 208"/>
                  <p:cNvSpPr/>
                  <p:nvPr/>
                </p:nvSpPr>
                <p:spPr>
                  <a:xfrm>
                    <a:off x="7763827" y="2877101"/>
                    <a:ext cx="40995" cy="66330"/>
                  </a:xfrm>
                  <a:custGeom>
                    <a:avLst/>
                    <a:gdLst>
                      <a:gd name="connsiteX0" fmla="*/ 20003 w 40995"/>
                      <a:gd name="connsiteY0" fmla="*/ 11830 h 66330"/>
                      <a:gd name="connsiteX1" fmla="*/ 0 w 40995"/>
                      <a:gd name="connsiteY1" fmla="*/ 2305 h 66330"/>
                      <a:gd name="connsiteX2" fmla="*/ 0 w 40995"/>
                      <a:gd name="connsiteY2" fmla="*/ 5163 h 66330"/>
                      <a:gd name="connsiteX3" fmla="*/ 11430 w 40995"/>
                      <a:gd name="connsiteY3" fmla="*/ 23260 h 66330"/>
                      <a:gd name="connsiteX4" fmla="*/ 15240 w 40995"/>
                      <a:gd name="connsiteY4" fmla="*/ 27070 h 66330"/>
                      <a:gd name="connsiteX5" fmla="*/ 15240 w 40995"/>
                      <a:gd name="connsiteY5" fmla="*/ 28023 h 66330"/>
                      <a:gd name="connsiteX6" fmla="*/ 14288 w 40995"/>
                      <a:gd name="connsiteY6" fmla="*/ 31833 h 66330"/>
                      <a:gd name="connsiteX7" fmla="*/ 18097 w 40995"/>
                      <a:gd name="connsiteY7" fmla="*/ 42310 h 66330"/>
                      <a:gd name="connsiteX8" fmla="*/ 32385 w 40995"/>
                      <a:gd name="connsiteY8" fmla="*/ 61360 h 66330"/>
                      <a:gd name="connsiteX9" fmla="*/ 40957 w 40995"/>
                      <a:gd name="connsiteY9" fmla="*/ 65170 h 66330"/>
                      <a:gd name="connsiteX10" fmla="*/ 34290 w 40995"/>
                      <a:gd name="connsiteY10" fmla="*/ 44215 h 66330"/>
                      <a:gd name="connsiteX11" fmla="*/ 20003 w 40995"/>
                      <a:gd name="connsiteY11" fmla="*/ 11830 h 66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0995" h="66330">
                        <a:moveTo>
                          <a:pt x="20003" y="11830"/>
                        </a:moveTo>
                        <a:cubicBezTo>
                          <a:pt x="20003" y="11830"/>
                          <a:pt x="1905" y="-6267"/>
                          <a:pt x="0" y="2305"/>
                        </a:cubicBezTo>
                        <a:cubicBezTo>
                          <a:pt x="0" y="3258"/>
                          <a:pt x="0" y="5163"/>
                          <a:pt x="0" y="5163"/>
                        </a:cubicBezTo>
                        <a:cubicBezTo>
                          <a:pt x="953" y="10878"/>
                          <a:pt x="6667" y="19450"/>
                          <a:pt x="11430" y="23260"/>
                        </a:cubicBezTo>
                        <a:cubicBezTo>
                          <a:pt x="12382" y="24213"/>
                          <a:pt x="15240" y="26118"/>
                          <a:pt x="15240" y="27070"/>
                        </a:cubicBezTo>
                        <a:cubicBezTo>
                          <a:pt x="15240" y="27070"/>
                          <a:pt x="15240" y="28023"/>
                          <a:pt x="15240" y="28023"/>
                        </a:cubicBezTo>
                        <a:cubicBezTo>
                          <a:pt x="15240" y="29928"/>
                          <a:pt x="14288" y="30880"/>
                          <a:pt x="14288" y="31833"/>
                        </a:cubicBezTo>
                        <a:cubicBezTo>
                          <a:pt x="14288" y="33738"/>
                          <a:pt x="16192" y="39453"/>
                          <a:pt x="18097" y="42310"/>
                        </a:cubicBezTo>
                        <a:cubicBezTo>
                          <a:pt x="21907" y="48025"/>
                          <a:pt x="28575" y="56598"/>
                          <a:pt x="32385" y="61360"/>
                        </a:cubicBezTo>
                        <a:cubicBezTo>
                          <a:pt x="35242" y="65170"/>
                          <a:pt x="40005" y="68028"/>
                          <a:pt x="40957" y="65170"/>
                        </a:cubicBezTo>
                        <a:cubicBezTo>
                          <a:pt x="40957" y="64218"/>
                          <a:pt x="41910" y="62313"/>
                          <a:pt x="34290" y="44215"/>
                        </a:cubicBezTo>
                        <a:cubicBezTo>
                          <a:pt x="32385" y="36595"/>
                          <a:pt x="26670" y="25165"/>
                          <a:pt x="20003" y="11830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0" name="任意多边形: 形状 209"/>
                  <p:cNvSpPr/>
                  <p:nvPr/>
                </p:nvSpPr>
                <p:spPr>
                  <a:xfrm>
                    <a:off x="7789280" y="2830345"/>
                    <a:ext cx="49264" cy="105607"/>
                  </a:xfrm>
                  <a:custGeom>
                    <a:avLst/>
                    <a:gdLst>
                      <a:gd name="connsiteX0" fmla="*/ 264 w 49264"/>
                      <a:gd name="connsiteY0" fmla="*/ 45252 h 105607"/>
                      <a:gd name="connsiteX1" fmla="*/ 36459 w 49264"/>
                      <a:gd name="connsiteY1" fmla="*/ 484 h 105607"/>
                      <a:gd name="connsiteX2" fmla="*/ 42174 w 49264"/>
                      <a:gd name="connsiteY2" fmla="*/ 8104 h 105607"/>
                      <a:gd name="connsiteX3" fmla="*/ 44079 w 49264"/>
                      <a:gd name="connsiteY3" fmla="*/ 23344 h 105607"/>
                      <a:gd name="connsiteX4" fmla="*/ 48841 w 49264"/>
                      <a:gd name="connsiteY4" fmla="*/ 47157 h 105607"/>
                      <a:gd name="connsiteX5" fmla="*/ 32649 w 49264"/>
                      <a:gd name="connsiteY5" fmla="*/ 63349 h 105607"/>
                      <a:gd name="connsiteX6" fmla="*/ 43126 w 49264"/>
                      <a:gd name="connsiteY6" fmla="*/ 60492 h 105607"/>
                      <a:gd name="connsiteX7" fmla="*/ 48841 w 49264"/>
                      <a:gd name="connsiteY7" fmla="*/ 69064 h 105607"/>
                      <a:gd name="connsiteX8" fmla="*/ 48841 w 49264"/>
                      <a:gd name="connsiteY8" fmla="*/ 78589 h 105607"/>
                      <a:gd name="connsiteX9" fmla="*/ 33601 w 49264"/>
                      <a:gd name="connsiteY9" fmla="*/ 105259 h 105607"/>
                      <a:gd name="connsiteX10" fmla="*/ 264 w 49264"/>
                      <a:gd name="connsiteY10" fmla="*/ 45252 h 1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9264" h="105607">
                        <a:moveTo>
                          <a:pt x="264" y="45252"/>
                        </a:moveTo>
                        <a:cubicBezTo>
                          <a:pt x="2169" y="41442"/>
                          <a:pt x="23124" y="-5231"/>
                          <a:pt x="36459" y="484"/>
                        </a:cubicBezTo>
                        <a:cubicBezTo>
                          <a:pt x="39316" y="1437"/>
                          <a:pt x="41222" y="6199"/>
                          <a:pt x="42174" y="8104"/>
                        </a:cubicBezTo>
                        <a:cubicBezTo>
                          <a:pt x="45032" y="13819"/>
                          <a:pt x="44079" y="18582"/>
                          <a:pt x="44079" y="23344"/>
                        </a:cubicBezTo>
                        <a:cubicBezTo>
                          <a:pt x="44079" y="36679"/>
                          <a:pt x="50747" y="39537"/>
                          <a:pt x="48841" y="47157"/>
                        </a:cubicBezTo>
                        <a:cubicBezTo>
                          <a:pt x="46937" y="58587"/>
                          <a:pt x="32649" y="62397"/>
                          <a:pt x="32649" y="63349"/>
                        </a:cubicBezTo>
                        <a:cubicBezTo>
                          <a:pt x="32649" y="63349"/>
                          <a:pt x="38364" y="58587"/>
                          <a:pt x="43126" y="60492"/>
                        </a:cubicBezTo>
                        <a:cubicBezTo>
                          <a:pt x="46937" y="62397"/>
                          <a:pt x="48841" y="68112"/>
                          <a:pt x="48841" y="69064"/>
                        </a:cubicBezTo>
                        <a:cubicBezTo>
                          <a:pt x="49794" y="73827"/>
                          <a:pt x="48841" y="76684"/>
                          <a:pt x="48841" y="78589"/>
                        </a:cubicBezTo>
                        <a:cubicBezTo>
                          <a:pt x="45984" y="92877"/>
                          <a:pt x="36459" y="108117"/>
                          <a:pt x="33601" y="105259"/>
                        </a:cubicBezTo>
                        <a:cubicBezTo>
                          <a:pt x="18362" y="90019"/>
                          <a:pt x="-2593" y="53824"/>
                          <a:pt x="264" y="45252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211" name="任意多边形: 形状 210"/>
                <p:cNvSpPr/>
                <p:nvPr/>
              </p:nvSpPr>
              <p:spPr>
                <a:xfrm>
                  <a:off x="7765771" y="2862586"/>
                  <a:ext cx="4026" cy="3485"/>
                </a:xfrm>
                <a:custGeom>
                  <a:avLst/>
                  <a:gdLst>
                    <a:gd name="connsiteX0" fmla="*/ 2818 w 4026"/>
                    <a:gd name="connsiteY0" fmla="*/ 3486 h 3485"/>
                    <a:gd name="connsiteX1" fmla="*/ 913 w 4026"/>
                    <a:gd name="connsiteY1" fmla="*/ 628 h 3485"/>
                    <a:gd name="connsiteX2" fmla="*/ 2818 w 4026"/>
                    <a:gd name="connsiteY2" fmla="*/ 3486 h 3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26" h="3485">
                      <a:moveTo>
                        <a:pt x="2818" y="3486"/>
                      </a:moveTo>
                      <a:cubicBezTo>
                        <a:pt x="2818" y="3486"/>
                        <a:pt x="-1944" y="1581"/>
                        <a:pt x="913" y="628"/>
                      </a:cubicBezTo>
                      <a:cubicBezTo>
                        <a:pt x="2818" y="-1277"/>
                        <a:pt x="5675" y="1581"/>
                        <a:pt x="2818" y="3486"/>
                      </a:cubicBezTo>
                    </a:path>
                  </a:pathLst>
                </a:custGeom>
                <a:solidFill>
                  <a:srgbClr val="FDFDF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2" name="任意多边形: 形状 211"/>
                <p:cNvSpPr/>
                <p:nvPr/>
              </p:nvSpPr>
              <p:spPr>
                <a:xfrm>
                  <a:off x="7785914" y="2863214"/>
                  <a:ext cx="3740" cy="3810"/>
                </a:xfrm>
                <a:custGeom>
                  <a:avLst/>
                  <a:gdLst>
                    <a:gd name="connsiteX0" fmla="*/ 1725 w 3740"/>
                    <a:gd name="connsiteY0" fmla="*/ 3810 h 3810"/>
                    <a:gd name="connsiteX1" fmla="*/ 2678 w 3740"/>
                    <a:gd name="connsiteY1" fmla="*/ 0 h 3810"/>
                    <a:gd name="connsiteX2" fmla="*/ 1725 w 3740"/>
                    <a:gd name="connsiteY2" fmla="*/ 3810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40" h="3810">
                      <a:moveTo>
                        <a:pt x="1725" y="3810"/>
                      </a:moveTo>
                      <a:cubicBezTo>
                        <a:pt x="1725" y="3810"/>
                        <a:pt x="5535" y="0"/>
                        <a:pt x="2678" y="0"/>
                      </a:cubicBezTo>
                      <a:cubicBezTo>
                        <a:pt x="-180" y="0"/>
                        <a:pt x="-1132" y="3810"/>
                        <a:pt x="1725" y="3810"/>
                      </a:cubicBezTo>
                    </a:path>
                  </a:pathLst>
                </a:custGeom>
                <a:solidFill>
                  <a:srgbClr val="FDFDF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11960" y="6198"/>
                <a:ext cx="1595" cy="1071"/>
                <a:chOff x="11849" y="6123"/>
                <a:chExt cx="1706" cy="1146"/>
              </a:xfrm>
            </p:grpSpPr>
            <p:grpSp>
              <p:nvGrpSpPr>
                <p:cNvPr id="14" name="图形 4"/>
                <p:cNvGrpSpPr/>
                <p:nvPr/>
              </p:nvGrpSpPr>
              <p:grpSpPr>
                <a:xfrm>
                  <a:off x="12537" y="6165"/>
                  <a:ext cx="1018" cy="934"/>
                  <a:chOff x="7526899" y="3802179"/>
                  <a:chExt cx="497466" cy="456447"/>
                </a:xfrm>
              </p:grpSpPr>
              <p:grpSp>
                <p:nvGrpSpPr>
                  <p:cNvPr id="15" name="图形 4"/>
                  <p:cNvGrpSpPr/>
                  <p:nvPr/>
                </p:nvGrpSpPr>
                <p:grpSpPr>
                  <a:xfrm>
                    <a:off x="7526899" y="3802179"/>
                    <a:ext cx="497466" cy="456447"/>
                    <a:chOff x="7526899" y="3802179"/>
                    <a:chExt cx="497466" cy="456447"/>
                  </a:xfrm>
                  <a:solidFill>
                    <a:srgbClr val="3067FF"/>
                  </a:solidFill>
                </p:grpSpPr>
                <p:sp>
                  <p:nvSpPr>
                    <p:cNvPr id="16" name="任意多边形: 形状 9"/>
                    <p:cNvSpPr/>
                    <p:nvPr/>
                  </p:nvSpPr>
                  <p:spPr>
                    <a:xfrm>
                      <a:off x="7624762" y="3948112"/>
                      <a:ext cx="196215" cy="310515"/>
                    </a:xfrm>
                    <a:custGeom>
                      <a:avLst/>
                      <a:gdLst>
                        <a:gd name="connsiteX0" fmla="*/ 0 w 196215"/>
                        <a:gd name="connsiteY0" fmla="*/ 310515 h 310515"/>
                        <a:gd name="connsiteX1" fmla="*/ 40005 w 196215"/>
                        <a:gd name="connsiteY1" fmla="*/ 171450 h 310515"/>
                        <a:gd name="connsiteX2" fmla="*/ 195263 w 196215"/>
                        <a:gd name="connsiteY2" fmla="*/ 0 h 310515"/>
                        <a:gd name="connsiteX3" fmla="*/ 196215 w 196215"/>
                        <a:gd name="connsiteY3" fmla="*/ 2858 h 310515"/>
                        <a:gd name="connsiteX4" fmla="*/ 3810 w 196215"/>
                        <a:gd name="connsiteY4" fmla="*/ 310515 h 310515"/>
                        <a:gd name="connsiteX5" fmla="*/ 0 w 196215"/>
                        <a:gd name="connsiteY5" fmla="*/ 310515 h 3105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96215" h="310515">
                          <a:moveTo>
                            <a:pt x="0" y="310515"/>
                          </a:moveTo>
                          <a:cubicBezTo>
                            <a:pt x="0" y="309563"/>
                            <a:pt x="10478" y="242888"/>
                            <a:pt x="40005" y="171450"/>
                          </a:cubicBezTo>
                          <a:cubicBezTo>
                            <a:pt x="66675" y="105728"/>
                            <a:pt x="115253" y="22860"/>
                            <a:pt x="195263" y="0"/>
                          </a:cubicBezTo>
                          <a:lnTo>
                            <a:pt x="196215" y="2858"/>
                          </a:lnTo>
                          <a:cubicBezTo>
                            <a:pt x="46672" y="45720"/>
                            <a:pt x="3810" y="307658"/>
                            <a:pt x="3810" y="310515"/>
                          </a:cubicBezTo>
                          <a:lnTo>
                            <a:pt x="0" y="310515"/>
                          </a:ln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7" name="任意多边形: 形状 10"/>
                    <p:cNvSpPr/>
                    <p:nvPr/>
                  </p:nvSpPr>
                  <p:spPr>
                    <a:xfrm>
                      <a:off x="7689302" y="3807760"/>
                      <a:ext cx="61841" cy="220361"/>
                    </a:xfrm>
                    <a:custGeom>
                      <a:avLst/>
                      <a:gdLst>
                        <a:gd name="connsiteX0" fmla="*/ 28804 w 61841"/>
                        <a:gd name="connsiteY0" fmla="*/ 220361 h 220361"/>
                        <a:gd name="connsiteX1" fmla="*/ 31662 w 61841"/>
                        <a:gd name="connsiteY1" fmla="*/ 7954 h 220361"/>
                        <a:gd name="connsiteX2" fmla="*/ 28804 w 61841"/>
                        <a:gd name="connsiteY2" fmla="*/ 220361 h 2203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1841" h="220361">
                          <a:moveTo>
                            <a:pt x="28804" y="220361"/>
                          </a:moveTo>
                          <a:cubicBezTo>
                            <a:pt x="28804" y="220361"/>
                            <a:pt x="-37871" y="66056"/>
                            <a:pt x="31662" y="7954"/>
                          </a:cubicBezTo>
                          <a:cubicBezTo>
                            <a:pt x="101194" y="-49196"/>
                            <a:pt x="28804" y="220361"/>
                            <a:pt x="28804" y="220361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1" name="任意多边形: 形状 11"/>
                    <p:cNvSpPr/>
                    <p:nvPr/>
                  </p:nvSpPr>
                  <p:spPr>
                    <a:xfrm>
                      <a:off x="7752397" y="3960299"/>
                      <a:ext cx="179200" cy="43957"/>
                    </a:xfrm>
                    <a:custGeom>
                      <a:avLst/>
                      <a:gdLst>
                        <a:gd name="connsiteX0" fmla="*/ 0 w 179200"/>
                        <a:gd name="connsiteY0" fmla="*/ 27818 h 43957"/>
                        <a:gd name="connsiteX1" fmla="*/ 179070 w 179200"/>
                        <a:gd name="connsiteY1" fmla="*/ 20198 h 43957"/>
                        <a:gd name="connsiteX2" fmla="*/ 0 w 179200"/>
                        <a:gd name="connsiteY2" fmla="*/ 27818 h 439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79200" h="43957">
                          <a:moveTo>
                            <a:pt x="0" y="27818"/>
                          </a:moveTo>
                          <a:cubicBezTo>
                            <a:pt x="0" y="27818"/>
                            <a:pt x="173355" y="-29332"/>
                            <a:pt x="179070" y="20198"/>
                          </a:cubicBezTo>
                          <a:cubicBezTo>
                            <a:pt x="184785" y="68775"/>
                            <a:pt x="0" y="27818"/>
                            <a:pt x="0" y="27818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2" name="任意多边形: 形状 12"/>
                    <p:cNvSpPr/>
                    <p:nvPr/>
                  </p:nvSpPr>
                  <p:spPr>
                    <a:xfrm>
                      <a:off x="7702867" y="4024187"/>
                      <a:ext cx="185956" cy="54649"/>
                    </a:xfrm>
                    <a:custGeom>
                      <a:avLst/>
                      <a:gdLst>
                        <a:gd name="connsiteX0" fmla="*/ 0 w 185956"/>
                        <a:gd name="connsiteY0" fmla="*/ 29652 h 54649"/>
                        <a:gd name="connsiteX1" fmla="*/ 185738 w 185956"/>
                        <a:gd name="connsiteY1" fmla="*/ 26795 h 54649"/>
                        <a:gd name="connsiteX2" fmla="*/ 0 w 185956"/>
                        <a:gd name="connsiteY2" fmla="*/ 29652 h 546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85956" h="54649">
                          <a:moveTo>
                            <a:pt x="0" y="29652"/>
                          </a:moveTo>
                          <a:cubicBezTo>
                            <a:pt x="0" y="29652"/>
                            <a:pt x="178117" y="-35118"/>
                            <a:pt x="185738" y="26795"/>
                          </a:cubicBezTo>
                          <a:cubicBezTo>
                            <a:pt x="193357" y="87755"/>
                            <a:pt x="0" y="29652"/>
                            <a:pt x="0" y="29652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3" name="任意多边形: 形状 13"/>
                    <p:cNvSpPr/>
                    <p:nvPr/>
                  </p:nvSpPr>
                  <p:spPr>
                    <a:xfrm>
                      <a:off x="7808594" y="3853858"/>
                      <a:ext cx="215770" cy="97636"/>
                    </a:xfrm>
                    <a:custGeom>
                      <a:avLst/>
                      <a:gdLst>
                        <a:gd name="connsiteX0" fmla="*/ 0 w 215770"/>
                        <a:gd name="connsiteY0" fmla="*/ 97111 h 97636"/>
                        <a:gd name="connsiteX1" fmla="*/ 210503 w 215770"/>
                        <a:gd name="connsiteY1" fmla="*/ 24721 h 97636"/>
                        <a:gd name="connsiteX2" fmla="*/ 0 w 215770"/>
                        <a:gd name="connsiteY2" fmla="*/ 97111 h 976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15770" h="97636">
                          <a:moveTo>
                            <a:pt x="0" y="97111"/>
                          </a:moveTo>
                          <a:cubicBezTo>
                            <a:pt x="0" y="97111"/>
                            <a:pt x="164783" y="-59099"/>
                            <a:pt x="210503" y="24721"/>
                          </a:cubicBezTo>
                          <a:cubicBezTo>
                            <a:pt x="255270" y="108541"/>
                            <a:pt x="0" y="97111"/>
                            <a:pt x="0" y="97111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4" name="任意多边形: 形状 14"/>
                    <p:cNvSpPr/>
                    <p:nvPr/>
                  </p:nvSpPr>
                  <p:spPr>
                    <a:xfrm>
                      <a:off x="7590037" y="3935168"/>
                      <a:ext cx="77870" cy="179630"/>
                    </a:xfrm>
                    <a:custGeom>
                      <a:avLst/>
                      <a:gdLst>
                        <a:gd name="connsiteX0" fmla="*/ 76635 w 77870"/>
                        <a:gd name="connsiteY0" fmla="*/ 179631 h 179630"/>
                        <a:gd name="connsiteX1" fmla="*/ 22343 w 77870"/>
                        <a:gd name="connsiteY1" fmla="*/ 6276 h 179630"/>
                        <a:gd name="connsiteX2" fmla="*/ 76635 w 77870"/>
                        <a:gd name="connsiteY2" fmla="*/ 179631 h 179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7870" h="179630">
                          <a:moveTo>
                            <a:pt x="76635" y="179631"/>
                          </a:moveTo>
                          <a:cubicBezTo>
                            <a:pt x="76635" y="179631"/>
                            <a:pt x="-50047" y="52948"/>
                            <a:pt x="22343" y="6276"/>
                          </a:cubicBezTo>
                          <a:cubicBezTo>
                            <a:pt x="90922" y="-39444"/>
                            <a:pt x="76635" y="179631"/>
                            <a:pt x="76635" y="179631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5" name="任意多边形: 形状 15"/>
                    <p:cNvSpPr/>
                    <p:nvPr/>
                  </p:nvSpPr>
                  <p:spPr>
                    <a:xfrm>
                      <a:off x="7644765" y="4110482"/>
                      <a:ext cx="152101" cy="59561"/>
                    </a:xfrm>
                    <a:custGeom>
                      <a:avLst/>
                      <a:gdLst>
                        <a:gd name="connsiteX0" fmla="*/ 0 w 152101"/>
                        <a:gd name="connsiteY0" fmla="*/ 59562 h 59561"/>
                        <a:gd name="connsiteX1" fmla="*/ 140017 w 152101"/>
                        <a:gd name="connsiteY1" fmla="*/ 1459 h 59561"/>
                        <a:gd name="connsiteX2" fmla="*/ 0 w 152101"/>
                        <a:gd name="connsiteY2" fmla="*/ 59562 h 595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52101" h="59561">
                          <a:moveTo>
                            <a:pt x="0" y="59562"/>
                          </a:moveTo>
                          <a:cubicBezTo>
                            <a:pt x="0" y="59562"/>
                            <a:pt x="77153" y="-10923"/>
                            <a:pt x="140017" y="1459"/>
                          </a:cubicBezTo>
                          <a:cubicBezTo>
                            <a:pt x="202882" y="13842"/>
                            <a:pt x="0" y="59562"/>
                            <a:pt x="0" y="59562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6" name="任意多边形: 形状 16"/>
                    <p:cNvSpPr/>
                    <p:nvPr/>
                  </p:nvSpPr>
                  <p:spPr>
                    <a:xfrm>
                      <a:off x="7526899" y="4048616"/>
                      <a:ext cx="115960" cy="150002"/>
                    </a:xfrm>
                    <a:custGeom>
                      <a:avLst/>
                      <a:gdLst>
                        <a:gd name="connsiteX0" fmla="*/ 115960 w 115960"/>
                        <a:gd name="connsiteY0" fmla="*/ 150003 h 150002"/>
                        <a:gd name="connsiteX1" fmla="*/ 4518 w 115960"/>
                        <a:gd name="connsiteY1" fmla="*/ 11890 h 150002"/>
                        <a:gd name="connsiteX2" fmla="*/ 115960 w 115960"/>
                        <a:gd name="connsiteY2" fmla="*/ 150003 h 1500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15960" h="150002">
                          <a:moveTo>
                            <a:pt x="115960" y="150003"/>
                          </a:moveTo>
                          <a:cubicBezTo>
                            <a:pt x="115960" y="150003"/>
                            <a:pt x="70241" y="-50022"/>
                            <a:pt x="4518" y="11890"/>
                          </a:cubicBezTo>
                          <a:cubicBezTo>
                            <a:pt x="-26915" y="40465"/>
                            <a:pt x="115960" y="150003"/>
                            <a:pt x="115960" y="150003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7" name="任意多边形: 形状 17"/>
                    <p:cNvSpPr/>
                    <p:nvPr/>
                  </p:nvSpPr>
                  <p:spPr>
                    <a:xfrm>
                      <a:off x="7804342" y="3802179"/>
                      <a:ext cx="69579" cy="155457"/>
                    </a:xfrm>
                    <a:custGeom>
                      <a:avLst/>
                      <a:gdLst>
                        <a:gd name="connsiteX0" fmla="*/ 1395 w 69579"/>
                        <a:gd name="connsiteY0" fmla="*/ 155458 h 155457"/>
                        <a:gd name="connsiteX1" fmla="*/ 49973 w 69579"/>
                        <a:gd name="connsiteY1" fmla="*/ 200 h 155457"/>
                        <a:gd name="connsiteX2" fmla="*/ 1395 w 69579"/>
                        <a:gd name="connsiteY2" fmla="*/ 155458 h 1554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9579" h="155457">
                          <a:moveTo>
                            <a:pt x="1395" y="155458"/>
                          </a:moveTo>
                          <a:cubicBezTo>
                            <a:pt x="1395" y="155458"/>
                            <a:pt x="-12892" y="-6467"/>
                            <a:pt x="49973" y="200"/>
                          </a:cubicBezTo>
                          <a:cubicBezTo>
                            <a:pt x="113790" y="6868"/>
                            <a:pt x="1395" y="155458"/>
                            <a:pt x="1395" y="155458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" name="图形 4"/>
                  <p:cNvGrpSpPr/>
                  <p:nvPr/>
                </p:nvGrpSpPr>
                <p:grpSpPr>
                  <a:xfrm>
                    <a:off x="7675229" y="3987190"/>
                    <a:ext cx="73649" cy="72422"/>
                    <a:chOff x="7675229" y="3987190"/>
                    <a:chExt cx="73649" cy="72422"/>
                  </a:xfrm>
                  <a:solidFill>
                    <a:srgbClr val="FFFFFF"/>
                  </a:solidFill>
                </p:grpSpPr>
                <p:sp>
                  <p:nvSpPr>
                    <p:cNvPr id="29" name="任意多边形: 形状 19"/>
                    <p:cNvSpPr/>
                    <p:nvPr/>
                  </p:nvSpPr>
                  <p:spPr>
                    <a:xfrm rot="-3532446">
                      <a:off x="7680557" y="3996094"/>
                      <a:ext cx="28573" cy="28573"/>
                    </a:xfrm>
                    <a:custGeom>
                      <a:avLst/>
                      <a:gdLst>
                        <a:gd name="connsiteX0" fmla="*/ 28574 w 28573"/>
                        <a:gd name="connsiteY0" fmla="*/ 14287 h 28573"/>
                        <a:gd name="connsiteX1" fmla="*/ 14287 w 28573"/>
                        <a:gd name="connsiteY1" fmla="*/ 28574 h 28573"/>
                        <a:gd name="connsiteX2" fmla="*/ 0 w 28573"/>
                        <a:gd name="connsiteY2" fmla="*/ 14287 h 28573"/>
                        <a:gd name="connsiteX3" fmla="*/ 14287 w 28573"/>
                        <a:gd name="connsiteY3" fmla="*/ 0 h 28573"/>
                        <a:gd name="connsiteX4" fmla="*/ 28574 w 28573"/>
                        <a:gd name="connsiteY4" fmla="*/ 14287 h 285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573" h="28573">
                          <a:moveTo>
                            <a:pt x="28574" y="14287"/>
                          </a:moveTo>
                          <a:cubicBezTo>
                            <a:pt x="28574" y="22177"/>
                            <a:pt x="22177" y="28574"/>
                            <a:pt x="14287" y="28574"/>
                          </a:cubicBezTo>
                          <a:cubicBezTo>
                            <a:pt x="6396" y="28574"/>
                            <a:pt x="0" y="22177"/>
                            <a:pt x="0" y="14287"/>
                          </a:cubicBezTo>
                          <a:cubicBezTo>
                            <a:pt x="0" y="6396"/>
                            <a:pt x="6396" y="0"/>
                            <a:pt x="14287" y="0"/>
                          </a:cubicBezTo>
                          <a:cubicBezTo>
                            <a:pt x="22177" y="0"/>
                            <a:pt x="28574" y="6396"/>
                            <a:pt x="28574" y="1428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33" name="任意多边形: 形状 20"/>
                    <p:cNvSpPr/>
                    <p:nvPr/>
                  </p:nvSpPr>
                  <p:spPr>
                    <a:xfrm rot="-3532446">
                      <a:off x="7704887" y="4025711"/>
                      <a:ext cx="28573" cy="28573"/>
                    </a:xfrm>
                    <a:custGeom>
                      <a:avLst/>
                      <a:gdLst>
                        <a:gd name="connsiteX0" fmla="*/ 28574 w 28573"/>
                        <a:gd name="connsiteY0" fmla="*/ 14287 h 28573"/>
                        <a:gd name="connsiteX1" fmla="*/ 14287 w 28573"/>
                        <a:gd name="connsiteY1" fmla="*/ 28574 h 28573"/>
                        <a:gd name="connsiteX2" fmla="*/ 0 w 28573"/>
                        <a:gd name="connsiteY2" fmla="*/ 14287 h 28573"/>
                        <a:gd name="connsiteX3" fmla="*/ 14287 w 28573"/>
                        <a:gd name="connsiteY3" fmla="*/ 0 h 28573"/>
                        <a:gd name="connsiteX4" fmla="*/ 28574 w 28573"/>
                        <a:gd name="connsiteY4" fmla="*/ 14287 h 285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573" h="28573">
                          <a:moveTo>
                            <a:pt x="28574" y="14287"/>
                          </a:moveTo>
                          <a:cubicBezTo>
                            <a:pt x="28574" y="22178"/>
                            <a:pt x="22177" y="28574"/>
                            <a:pt x="14287" y="28574"/>
                          </a:cubicBezTo>
                          <a:cubicBezTo>
                            <a:pt x="6396" y="28574"/>
                            <a:pt x="0" y="22178"/>
                            <a:pt x="0" y="14287"/>
                          </a:cubicBezTo>
                          <a:cubicBezTo>
                            <a:pt x="0" y="6397"/>
                            <a:pt x="6396" y="0"/>
                            <a:pt x="14287" y="0"/>
                          </a:cubicBezTo>
                          <a:cubicBezTo>
                            <a:pt x="22177" y="0"/>
                            <a:pt x="28574" y="6397"/>
                            <a:pt x="28574" y="1428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36" name="任意多边形: 形状 21"/>
                    <p:cNvSpPr/>
                    <p:nvPr/>
                  </p:nvSpPr>
                  <p:spPr>
                    <a:xfrm rot="-3532446">
                      <a:off x="7714976" y="3992518"/>
                      <a:ext cx="28573" cy="28573"/>
                    </a:xfrm>
                    <a:custGeom>
                      <a:avLst/>
                      <a:gdLst>
                        <a:gd name="connsiteX0" fmla="*/ 28574 w 28573"/>
                        <a:gd name="connsiteY0" fmla="*/ 14287 h 28573"/>
                        <a:gd name="connsiteX1" fmla="*/ 14287 w 28573"/>
                        <a:gd name="connsiteY1" fmla="*/ 28574 h 28573"/>
                        <a:gd name="connsiteX2" fmla="*/ 0 w 28573"/>
                        <a:gd name="connsiteY2" fmla="*/ 14287 h 28573"/>
                        <a:gd name="connsiteX3" fmla="*/ 14287 w 28573"/>
                        <a:gd name="connsiteY3" fmla="*/ 0 h 28573"/>
                        <a:gd name="connsiteX4" fmla="*/ 28574 w 28573"/>
                        <a:gd name="connsiteY4" fmla="*/ 14287 h 285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573" h="28573">
                          <a:moveTo>
                            <a:pt x="28574" y="14287"/>
                          </a:moveTo>
                          <a:cubicBezTo>
                            <a:pt x="28574" y="22178"/>
                            <a:pt x="22177" y="28574"/>
                            <a:pt x="14287" y="28574"/>
                          </a:cubicBezTo>
                          <a:cubicBezTo>
                            <a:pt x="6396" y="28574"/>
                            <a:pt x="0" y="22178"/>
                            <a:pt x="0" y="14287"/>
                          </a:cubicBezTo>
                          <a:cubicBezTo>
                            <a:pt x="0" y="6397"/>
                            <a:pt x="6396" y="0"/>
                            <a:pt x="14287" y="0"/>
                          </a:cubicBezTo>
                          <a:cubicBezTo>
                            <a:pt x="22177" y="0"/>
                            <a:pt x="28574" y="6397"/>
                            <a:pt x="28574" y="1428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7" name="图形 4"/>
                  <p:cNvGrpSpPr/>
                  <p:nvPr/>
                </p:nvGrpSpPr>
                <p:grpSpPr>
                  <a:xfrm>
                    <a:off x="7810093" y="3869571"/>
                    <a:ext cx="73649" cy="71940"/>
                    <a:chOff x="7810093" y="3869571"/>
                    <a:chExt cx="73649" cy="71940"/>
                  </a:xfrm>
                  <a:solidFill>
                    <a:srgbClr val="FFFFFF"/>
                  </a:solidFill>
                </p:grpSpPr>
                <p:sp>
                  <p:nvSpPr>
                    <p:cNvPr id="40" name="任意多边形: 形状 23"/>
                    <p:cNvSpPr/>
                    <p:nvPr/>
                  </p:nvSpPr>
                  <p:spPr>
                    <a:xfrm rot="-3532446">
                      <a:off x="7815422" y="3878484"/>
                      <a:ext cx="28573" cy="28573"/>
                    </a:xfrm>
                    <a:custGeom>
                      <a:avLst/>
                      <a:gdLst>
                        <a:gd name="connsiteX0" fmla="*/ 28574 w 28573"/>
                        <a:gd name="connsiteY0" fmla="*/ 14287 h 28573"/>
                        <a:gd name="connsiteX1" fmla="*/ 14287 w 28573"/>
                        <a:gd name="connsiteY1" fmla="*/ 28574 h 28573"/>
                        <a:gd name="connsiteX2" fmla="*/ 0 w 28573"/>
                        <a:gd name="connsiteY2" fmla="*/ 14287 h 28573"/>
                        <a:gd name="connsiteX3" fmla="*/ 14287 w 28573"/>
                        <a:gd name="connsiteY3" fmla="*/ 0 h 28573"/>
                        <a:gd name="connsiteX4" fmla="*/ 28574 w 28573"/>
                        <a:gd name="connsiteY4" fmla="*/ 14287 h 285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573" h="28573">
                          <a:moveTo>
                            <a:pt x="28574" y="14287"/>
                          </a:moveTo>
                          <a:cubicBezTo>
                            <a:pt x="28574" y="22177"/>
                            <a:pt x="22177" y="28574"/>
                            <a:pt x="14287" y="28574"/>
                          </a:cubicBezTo>
                          <a:cubicBezTo>
                            <a:pt x="6396" y="28574"/>
                            <a:pt x="0" y="22177"/>
                            <a:pt x="0" y="14287"/>
                          </a:cubicBezTo>
                          <a:cubicBezTo>
                            <a:pt x="0" y="6396"/>
                            <a:pt x="6396" y="0"/>
                            <a:pt x="14287" y="0"/>
                          </a:cubicBezTo>
                          <a:cubicBezTo>
                            <a:pt x="22177" y="0"/>
                            <a:pt x="28574" y="6396"/>
                            <a:pt x="28574" y="1428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04" name="任意多边形: 形状 24"/>
                    <p:cNvSpPr/>
                    <p:nvPr/>
                  </p:nvSpPr>
                  <p:spPr>
                    <a:xfrm rot="-3532446">
                      <a:off x="7838936" y="3907609"/>
                      <a:ext cx="28573" cy="28573"/>
                    </a:xfrm>
                    <a:custGeom>
                      <a:avLst/>
                      <a:gdLst>
                        <a:gd name="connsiteX0" fmla="*/ 28574 w 28573"/>
                        <a:gd name="connsiteY0" fmla="*/ 14287 h 28573"/>
                        <a:gd name="connsiteX1" fmla="*/ 14287 w 28573"/>
                        <a:gd name="connsiteY1" fmla="*/ 28574 h 28573"/>
                        <a:gd name="connsiteX2" fmla="*/ 0 w 28573"/>
                        <a:gd name="connsiteY2" fmla="*/ 14287 h 28573"/>
                        <a:gd name="connsiteX3" fmla="*/ 14287 w 28573"/>
                        <a:gd name="connsiteY3" fmla="*/ 0 h 28573"/>
                        <a:gd name="connsiteX4" fmla="*/ 28574 w 28573"/>
                        <a:gd name="connsiteY4" fmla="*/ 14287 h 285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573" h="28573">
                          <a:moveTo>
                            <a:pt x="28574" y="14287"/>
                          </a:moveTo>
                          <a:cubicBezTo>
                            <a:pt x="28574" y="22177"/>
                            <a:pt x="22177" y="28574"/>
                            <a:pt x="14287" y="28574"/>
                          </a:cubicBezTo>
                          <a:cubicBezTo>
                            <a:pt x="6396" y="28574"/>
                            <a:pt x="0" y="22177"/>
                            <a:pt x="0" y="14287"/>
                          </a:cubicBezTo>
                          <a:cubicBezTo>
                            <a:pt x="0" y="6396"/>
                            <a:pt x="6396" y="0"/>
                            <a:pt x="14287" y="0"/>
                          </a:cubicBezTo>
                          <a:cubicBezTo>
                            <a:pt x="22177" y="0"/>
                            <a:pt x="28574" y="6396"/>
                            <a:pt x="28574" y="1428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05" name="任意多边形: 形状 25"/>
                    <p:cNvSpPr/>
                    <p:nvPr/>
                  </p:nvSpPr>
                  <p:spPr>
                    <a:xfrm rot="-3532446">
                      <a:off x="7849841" y="3874899"/>
                      <a:ext cx="28573" cy="28573"/>
                    </a:xfrm>
                    <a:custGeom>
                      <a:avLst/>
                      <a:gdLst>
                        <a:gd name="connsiteX0" fmla="*/ 28574 w 28573"/>
                        <a:gd name="connsiteY0" fmla="*/ 14287 h 28573"/>
                        <a:gd name="connsiteX1" fmla="*/ 14287 w 28573"/>
                        <a:gd name="connsiteY1" fmla="*/ 28574 h 28573"/>
                        <a:gd name="connsiteX2" fmla="*/ 0 w 28573"/>
                        <a:gd name="connsiteY2" fmla="*/ 14287 h 28573"/>
                        <a:gd name="connsiteX3" fmla="*/ 14287 w 28573"/>
                        <a:gd name="connsiteY3" fmla="*/ 0 h 28573"/>
                        <a:gd name="connsiteX4" fmla="*/ 28574 w 28573"/>
                        <a:gd name="connsiteY4" fmla="*/ 14287 h 285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573" h="28573">
                          <a:moveTo>
                            <a:pt x="28574" y="14287"/>
                          </a:moveTo>
                          <a:cubicBezTo>
                            <a:pt x="28574" y="22177"/>
                            <a:pt x="22178" y="28574"/>
                            <a:pt x="14287" y="28574"/>
                          </a:cubicBezTo>
                          <a:cubicBezTo>
                            <a:pt x="6397" y="28574"/>
                            <a:pt x="0" y="22177"/>
                            <a:pt x="0" y="14287"/>
                          </a:cubicBezTo>
                          <a:cubicBezTo>
                            <a:pt x="0" y="6396"/>
                            <a:pt x="6397" y="0"/>
                            <a:pt x="14287" y="0"/>
                          </a:cubicBezTo>
                          <a:cubicBezTo>
                            <a:pt x="22178" y="0"/>
                            <a:pt x="28574" y="6396"/>
                            <a:pt x="28574" y="1428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06" name="图形 4"/>
                <p:cNvGrpSpPr/>
                <p:nvPr/>
              </p:nvGrpSpPr>
              <p:grpSpPr>
                <a:xfrm>
                  <a:off x="11849" y="6707"/>
                  <a:ext cx="798" cy="428"/>
                  <a:chOff x="7190908" y="4067026"/>
                  <a:chExt cx="390039" cy="208994"/>
                </a:xfrm>
              </p:grpSpPr>
              <p:grpSp>
                <p:nvGrpSpPr>
                  <p:cNvPr id="107" name="图形 4"/>
                  <p:cNvGrpSpPr/>
                  <p:nvPr/>
                </p:nvGrpSpPr>
                <p:grpSpPr>
                  <a:xfrm>
                    <a:off x="7190908" y="4067026"/>
                    <a:ext cx="390039" cy="208994"/>
                    <a:chOff x="7190908" y="4067026"/>
                    <a:chExt cx="390039" cy="208994"/>
                  </a:xfrm>
                  <a:solidFill>
                    <a:srgbClr val="3067FF"/>
                  </a:solidFill>
                </p:grpSpPr>
                <p:sp>
                  <p:nvSpPr>
                    <p:cNvPr id="108" name="任意多边形: 形状 28"/>
                    <p:cNvSpPr/>
                    <p:nvPr/>
                  </p:nvSpPr>
                  <p:spPr>
                    <a:xfrm>
                      <a:off x="7328534" y="4169330"/>
                      <a:ext cx="252412" cy="77866"/>
                    </a:xfrm>
                    <a:custGeom>
                      <a:avLst/>
                      <a:gdLst>
                        <a:gd name="connsiteX0" fmla="*/ 251460 w 252412"/>
                        <a:gd name="connsiteY0" fmla="*/ 77867 h 77866"/>
                        <a:gd name="connsiteX1" fmla="*/ 953 w 252412"/>
                        <a:gd name="connsiteY1" fmla="*/ 15954 h 77866"/>
                        <a:gd name="connsiteX2" fmla="*/ 0 w 252412"/>
                        <a:gd name="connsiteY2" fmla="*/ 14049 h 77866"/>
                        <a:gd name="connsiteX3" fmla="*/ 163830 w 252412"/>
                        <a:gd name="connsiteY3" fmla="*/ 24527 h 77866"/>
                        <a:gd name="connsiteX4" fmla="*/ 252413 w 252412"/>
                        <a:gd name="connsiteY4" fmla="*/ 75962 h 77866"/>
                        <a:gd name="connsiteX5" fmla="*/ 251460 w 252412"/>
                        <a:gd name="connsiteY5" fmla="*/ 77867 h 778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52412" h="77866">
                          <a:moveTo>
                            <a:pt x="251460" y="77867"/>
                          </a:moveTo>
                          <a:cubicBezTo>
                            <a:pt x="249555" y="76914"/>
                            <a:pt x="98108" y="-36433"/>
                            <a:pt x="953" y="15954"/>
                          </a:cubicBezTo>
                          <a:lnTo>
                            <a:pt x="0" y="14049"/>
                          </a:lnTo>
                          <a:cubicBezTo>
                            <a:pt x="28575" y="-1191"/>
                            <a:pt x="80010" y="-11668"/>
                            <a:pt x="163830" y="24527"/>
                          </a:cubicBezTo>
                          <a:cubicBezTo>
                            <a:pt x="214313" y="46434"/>
                            <a:pt x="252413" y="75009"/>
                            <a:pt x="252413" y="75962"/>
                          </a:cubicBezTo>
                          <a:lnTo>
                            <a:pt x="251460" y="77867"/>
                          </a:ln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09" name="任意多边形: 形状 29"/>
                    <p:cNvSpPr/>
                    <p:nvPr/>
                  </p:nvSpPr>
                  <p:spPr>
                    <a:xfrm>
                      <a:off x="7298363" y="4067026"/>
                      <a:ext cx="120658" cy="106828"/>
                    </a:xfrm>
                    <a:custGeom>
                      <a:avLst/>
                      <a:gdLst>
                        <a:gd name="connsiteX0" fmla="*/ 120659 w 120658"/>
                        <a:gd name="connsiteY0" fmla="*/ 106828 h 106828"/>
                        <a:gd name="connsiteX1" fmla="*/ 13979 w 120658"/>
                        <a:gd name="connsiteY1" fmla="*/ 148 h 106828"/>
                        <a:gd name="connsiteX2" fmla="*/ 120659 w 120658"/>
                        <a:gd name="connsiteY2" fmla="*/ 106828 h 1068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20658" h="106828">
                          <a:moveTo>
                            <a:pt x="120659" y="106828"/>
                          </a:moveTo>
                          <a:cubicBezTo>
                            <a:pt x="120659" y="106828"/>
                            <a:pt x="77796" y="-4614"/>
                            <a:pt x="13979" y="148"/>
                          </a:cubicBezTo>
                          <a:cubicBezTo>
                            <a:pt x="-48886" y="4911"/>
                            <a:pt x="120659" y="106828"/>
                            <a:pt x="120659" y="106828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10" name="任意多边形: 形状 30"/>
                    <p:cNvSpPr/>
                    <p:nvPr/>
                  </p:nvSpPr>
                  <p:spPr>
                    <a:xfrm>
                      <a:off x="7283895" y="4170044"/>
                      <a:ext cx="97979" cy="89141"/>
                    </a:xfrm>
                    <a:custGeom>
                      <a:avLst/>
                      <a:gdLst>
                        <a:gd name="connsiteX0" fmla="*/ 97980 w 97979"/>
                        <a:gd name="connsiteY0" fmla="*/ 0 h 89141"/>
                        <a:gd name="connsiteX1" fmla="*/ 2730 w 97979"/>
                        <a:gd name="connsiteY1" fmla="*/ 84772 h 89141"/>
                        <a:gd name="connsiteX2" fmla="*/ 97980 w 97979"/>
                        <a:gd name="connsiteY2" fmla="*/ 0 h 89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97979" h="89141">
                          <a:moveTo>
                            <a:pt x="97980" y="0"/>
                          </a:moveTo>
                          <a:cubicBezTo>
                            <a:pt x="97980" y="0"/>
                            <a:pt x="-19178" y="57150"/>
                            <a:pt x="2730" y="84772"/>
                          </a:cubicBezTo>
                          <a:cubicBezTo>
                            <a:pt x="24637" y="112395"/>
                            <a:pt x="97980" y="0"/>
                            <a:pt x="97980" y="0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11" name="任意多边形: 形状 31"/>
                    <p:cNvSpPr/>
                    <p:nvPr/>
                  </p:nvSpPr>
                  <p:spPr>
                    <a:xfrm>
                      <a:off x="7339986" y="4179569"/>
                      <a:ext cx="99991" cy="96450"/>
                    </a:xfrm>
                    <a:custGeom>
                      <a:avLst/>
                      <a:gdLst>
                        <a:gd name="connsiteX0" fmla="*/ 99991 w 99991"/>
                        <a:gd name="connsiteY0" fmla="*/ 0 h 96450"/>
                        <a:gd name="connsiteX1" fmla="*/ 3789 w 99991"/>
                        <a:gd name="connsiteY1" fmla="*/ 90488 h 96450"/>
                        <a:gd name="connsiteX2" fmla="*/ 99991 w 99991"/>
                        <a:gd name="connsiteY2" fmla="*/ 0 h 964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99991" h="96450">
                          <a:moveTo>
                            <a:pt x="99991" y="0"/>
                          </a:moveTo>
                          <a:cubicBezTo>
                            <a:pt x="99991" y="0"/>
                            <a:pt x="-22881" y="55245"/>
                            <a:pt x="3789" y="90488"/>
                          </a:cubicBezTo>
                          <a:cubicBezTo>
                            <a:pt x="30459" y="124777"/>
                            <a:pt x="99991" y="0"/>
                            <a:pt x="99991" y="0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12" name="任意多边形: 形状 32"/>
                    <p:cNvSpPr/>
                    <p:nvPr/>
                  </p:nvSpPr>
                  <p:spPr>
                    <a:xfrm>
                      <a:off x="7190908" y="4178616"/>
                      <a:ext cx="144294" cy="85470"/>
                    </a:xfrm>
                    <a:custGeom>
                      <a:avLst/>
                      <a:gdLst>
                        <a:gd name="connsiteX0" fmla="*/ 144294 w 144294"/>
                        <a:gd name="connsiteY0" fmla="*/ 0 h 85470"/>
                        <a:gd name="connsiteX1" fmla="*/ 1419 w 144294"/>
                        <a:gd name="connsiteY1" fmla="*/ 67628 h 85470"/>
                        <a:gd name="connsiteX2" fmla="*/ 144294 w 144294"/>
                        <a:gd name="connsiteY2" fmla="*/ 0 h 854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44294" h="85470">
                          <a:moveTo>
                            <a:pt x="144294" y="0"/>
                          </a:moveTo>
                          <a:cubicBezTo>
                            <a:pt x="144294" y="0"/>
                            <a:pt x="-16678" y="1905"/>
                            <a:pt x="1419" y="67628"/>
                          </a:cubicBezTo>
                          <a:cubicBezTo>
                            <a:pt x="19517" y="132398"/>
                            <a:pt x="144294" y="0"/>
                            <a:pt x="144294" y="0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13" name="任意多边形: 形状 33"/>
                    <p:cNvSpPr/>
                    <p:nvPr/>
                  </p:nvSpPr>
                  <p:spPr>
                    <a:xfrm>
                      <a:off x="7414183" y="4075970"/>
                      <a:ext cx="74378" cy="115981"/>
                    </a:xfrm>
                    <a:custGeom>
                      <a:avLst/>
                      <a:gdLst>
                        <a:gd name="connsiteX0" fmla="*/ 74371 w 74378"/>
                        <a:gd name="connsiteY0" fmla="*/ 115982 h 115981"/>
                        <a:gd name="connsiteX1" fmla="*/ 16269 w 74378"/>
                        <a:gd name="connsiteY1" fmla="*/ 729 h 115981"/>
                        <a:gd name="connsiteX2" fmla="*/ 74371 w 74378"/>
                        <a:gd name="connsiteY2" fmla="*/ 115982 h 1159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4378" h="115981">
                          <a:moveTo>
                            <a:pt x="74371" y="115982"/>
                          </a:moveTo>
                          <a:cubicBezTo>
                            <a:pt x="74371" y="115982"/>
                            <a:pt x="76276" y="-10701"/>
                            <a:pt x="16269" y="729"/>
                          </a:cubicBezTo>
                          <a:cubicBezTo>
                            <a:pt x="-41834" y="12159"/>
                            <a:pt x="74371" y="115982"/>
                            <a:pt x="74371" y="115982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14" name="任意多边形: 形状 34"/>
                    <p:cNvSpPr/>
                    <p:nvPr/>
                  </p:nvSpPr>
                  <p:spPr>
                    <a:xfrm>
                      <a:off x="7423174" y="4210049"/>
                      <a:ext cx="103481" cy="50117"/>
                    </a:xfrm>
                    <a:custGeom>
                      <a:avLst/>
                      <a:gdLst>
                        <a:gd name="connsiteX0" fmla="*/ 103481 w 103481"/>
                        <a:gd name="connsiteY0" fmla="*/ 0 h 50117"/>
                        <a:gd name="connsiteX1" fmla="*/ 3469 w 103481"/>
                        <a:gd name="connsiteY1" fmla="*/ 40005 h 50117"/>
                        <a:gd name="connsiteX2" fmla="*/ 103481 w 103481"/>
                        <a:gd name="connsiteY2" fmla="*/ 0 h 501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3481" h="50117">
                          <a:moveTo>
                            <a:pt x="103481" y="0"/>
                          </a:moveTo>
                          <a:cubicBezTo>
                            <a:pt x="103481" y="0"/>
                            <a:pt x="29186" y="1905"/>
                            <a:pt x="3469" y="40005"/>
                          </a:cubicBezTo>
                          <a:cubicBezTo>
                            <a:pt x="-22249" y="77153"/>
                            <a:pt x="103481" y="0"/>
                            <a:pt x="103481" y="0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15" name="任意多边形: 形状 35"/>
                    <p:cNvSpPr/>
                    <p:nvPr/>
                  </p:nvSpPr>
                  <p:spPr>
                    <a:xfrm>
                      <a:off x="7504789" y="4097649"/>
                      <a:ext cx="42985" cy="125735"/>
                    </a:xfrm>
                    <a:custGeom>
                      <a:avLst/>
                      <a:gdLst>
                        <a:gd name="connsiteX0" fmla="*/ 37106 w 42985"/>
                        <a:gd name="connsiteY0" fmla="*/ 125735 h 125735"/>
                        <a:gd name="connsiteX1" fmla="*/ 25676 w 42985"/>
                        <a:gd name="connsiteY1" fmla="*/ 5 h 125735"/>
                        <a:gd name="connsiteX2" fmla="*/ 37106 w 42985"/>
                        <a:gd name="connsiteY2" fmla="*/ 125735 h 1257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2985" h="125735">
                          <a:moveTo>
                            <a:pt x="37106" y="125735"/>
                          </a:moveTo>
                          <a:cubicBezTo>
                            <a:pt x="37106" y="125735"/>
                            <a:pt x="-38142" y="958"/>
                            <a:pt x="25676" y="5"/>
                          </a:cubicBezTo>
                          <a:cubicBezTo>
                            <a:pt x="56156" y="-947"/>
                            <a:pt x="37106" y="125735"/>
                            <a:pt x="37106" y="125735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16" name="任意多边形: 形状 36"/>
                    <p:cNvSpPr/>
                    <p:nvPr/>
                  </p:nvSpPr>
                  <p:spPr>
                    <a:xfrm>
                      <a:off x="7233004" y="4117453"/>
                      <a:ext cx="106008" cy="63068"/>
                    </a:xfrm>
                    <a:custGeom>
                      <a:avLst/>
                      <a:gdLst>
                        <a:gd name="connsiteX0" fmla="*/ 106008 w 106008"/>
                        <a:gd name="connsiteY0" fmla="*/ 63068 h 63068"/>
                        <a:gd name="connsiteX1" fmla="*/ 4091 w 106008"/>
                        <a:gd name="connsiteY1" fmla="*/ 7824 h 63068"/>
                        <a:gd name="connsiteX2" fmla="*/ 106008 w 106008"/>
                        <a:gd name="connsiteY2" fmla="*/ 63068 h 63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6008" h="63068">
                          <a:moveTo>
                            <a:pt x="106008" y="63068"/>
                          </a:moveTo>
                          <a:cubicBezTo>
                            <a:pt x="106008" y="63068"/>
                            <a:pt x="33618" y="-26467"/>
                            <a:pt x="4091" y="7824"/>
                          </a:cubicBezTo>
                          <a:cubicBezTo>
                            <a:pt x="-24484" y="43066"/>
                            <a:pt x="106008" y="63068"/>
                            <a:pt x="106008" y="63068"/>
                          </a:cubicBezTo>
                          <a:close/>
                        </a:path>
                      </a:pathLst>
                    </a:custGeom>
                    <a:solidFill>
                      <a:srgbClr val="3067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17" name="图形 4"/>
                  <p:cNvGrpSpPr/>
                  <p:nvPr/>
                </p:nvGrpSpPr>
                <p:grpSpPr>
                  <a:xfrm>
                    <a:off x="7293821" y="4163966"/>
                    <a:ext cx="52856" cy="55108"/>
                    <a:chOff x="7293821" y="4163966"/>
                    <a:chExt cx="52856" cy="55108"/>
                  </a:xfrm>
                  <a:solidFill>
                    <a:srgbClr val="FFFFFF"/>
                  </a:solidFill>
                </p:grpSpPr>
                <p:sp>
                  <p:nvSpPr>
                    <p:cNvPr id="118" name="任意多边形: 形状 38"/>
                    <p:cNvSpPr/>
                    <p:nvPr/>
                  </p:nvSpPr>
                  <p:spPr>
                    <a:xfrm rot="-2164751">
                      <a:off x="7297982" y="4168126"/>
                      <a:ext cx="20954" cy="20954"/>
                    </a:xfrm>
                    <a:custGeom>
                      <a:avLst/>
                      <a:gdLst>
                        <a:gd name="connsiteX0" fmla="*/ 20955 w 20954"/>
                        <a:gd name="connsiteY0" fmla="*/ 10477 h 20954"/>
                        <a:gd name="connsiteX1" fmla="*/ 10477 w 20954"/>
                        <a:gd name="connsiteY1" fmla="*/ 20955 h 20954"/>
                        <a:gd name="connsiteX2" fmla="*/ 0 w 20954"/>
                        <a:gd name="connsiteY2" fmla="*/ 10477 h 20954"/>
                        <a:gd name="connsiteX3" fmla="*/ 10477 w 20954"/>
                        <a:gd name="connsiteY3" fmla="*/ 0 h 20954"/>
                        <a:gd name="connsiteX4" fmla="*/ 20955 w 20954"/>
                        <a:gd name="connsiteY4" fmla="*/ 10477 h 20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954" h="20954">
                          <a:moveTo>
                            <a:pt x="20955" y="10477"/>
                          </a:moveTo>
                          <a:cubicBezTo>
                            <a:pt x="20955" y="16264"/>
                            <a:pt x="16264" y="20955"/>
                            <a:pt x="10477" y="20955"/>
                          </a:cubicBezTo>
                          <a:cubicBezTo>
                            <a:pt x="4691" y="20955"/>
                            <a:pt x="0" y="16264"/>
                            <a:pt x="0" y="10477"/>
                          </a:cubicBezTo>
                          <a:cubicBezTo>
                            <a:pt x="0" y="4691"/>
                            <a:pt x="4691" y="0"/>
                            <a:pt x="10477" y="0"/>
                          </a:cubicBezTo>
                          <a:cubicBezTo>
                            <a:pt x="16264" y="0"/>
                            <a:pt x="20955" y="4691"/>
                            <a:pt x="20955" y="1047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19" name="任意多边形: 形状 39"/>
                    <p:cNvSpPr/>
                    <p:nvPr/>
                  </p:nvSpPr>
                  <p:spPr>
                    <a:xfrm rot="-2164751">
                      <a:off x="7305631" y="4193958"/>
                      <a:ext cx="20954" cy="20954"/>
                    </a:xfrm>
                    <a:custGeom>
                      <a:avLst/>
                      <a:gdLst>
                        <a:gd name="connsiteX0" fmla="*/ 20955 w 20954"/>
                        <a:gd name="connsiteY0" fmla="*/ 10477 h 20954"/>
                        <a:gd name="connsiteX1" fmla="*/ 10478 w 20954"/>
                        <a:gd name="connsiteY1" fmla="*/ 20955 h 20954"/>
                        <a:gd name="connsiteX2" fmla="*/ 0 w 20954"/>
                        <a:gd name="connsiteY2" fmla="*/ 10477 h 20954"/>
                        <a:gd name="connsiteX3" fmla="*/ 10478 w 20954"/>
                        <a:gd name="connsiteY3" fmla="*/ 0 h 20954"/>
                        <a:gd name="connsiteX4" fmla="*/ 20955 w 20954"/>
                        <a:gd name="connsiteY4" fmla="*/ 10477 h 20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954" h="20954">
                          <a:moveTo>
                            <a:pt x="20955" y="10477"/>
                          </a:moveTo>
                          <a:cubicBezTo>
                            <a:pt x="20955" y="16264"/>
                            <a:pt x="16264" y="20955"/>
                            <a:pt x="10478" y="20955"/>
                          </a:cubicBezTo>
                          <a:cubicBezTo>
                            <a:pt x="4691" y="20955"/>
                            <a:pt x="0" y="16264"/>
                            <a:pt x="0" y="10477"/>
                          </a:cubicBezTo>
                          <a:cubicBezTo>
                            <a:pt x="0" y="4691"/>
                            <a:pt x="4691" y="0"/>
                            <a:pt x="10478" y="0"/>
                          </a:cubicBezTo>
                          <a:cubicBezTo>
                            <a:pt x="16264" y="0"/>
                            <a:pt x="20955" y="4691"/>
                            <a:pt x="20955" y="1047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20" name="任意多边形: 形状 40"/>
                    <p:cNvSpPr/>
                    <p:nvPr/>
                  </p:nvSpPr>
                  <p:spPr>
                    <a:xfrm rot="-2164751">
                      <a:off x="7321562" y="4174789"/>
                      <a:ext cx="20954" cy="20954"/>
                    </a:xfrm>
                    <a:custGeom>
                      <a:avLst/>
                      <a:gdLst>
                        <a:gd name="connsiteX0" fmla="*/ 20955 w 20954"/>
                        <a:gd name="connsiteY0" fmla="*/ 10477 h 20954"/>
                        <a:gd name="connsiteX1" fmla="*/ 10477 w 20954"/>
                        <a:gd name="connsiteY1" fmla="*/ 20955 h 20954"/>
                        <a:gd name="connsiteX2" fmla="*/ 0 w 20954"/>
                        <a:gd name="connsiteY2" fmla="*/ 10477 h 20954"/>
                        <a:gd name="connsiteX3" fmla="*/ 10477 w 20954"/>
                        <a:gd name="connsiteY3" fmla="*/ 0 h 20954"/>
                        <a:gd name="connsiteX4" fmla="*/ 20955 w 20954"/>
                        <a:gd name="connsiteY4" fmla="*/ 10477 h 20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954" h="20954">
                          <a:moveTo>
                            <a:pt x="20955" y="10477"/>
                          </a:moveTo>
                          <a:cubicBezTo>
                            <a:pt x="20955" y="16264"/>
                            <a:pt x="16264" y="20955"/>
                            <a:pt x="10477" y="20955"/>
                          </a:cubicBezTo>
                          <a:cubicBezTo>
                            <a:pt x="4691" y="20955"/>
                            <a:pt x="0" y="16264"/>
                            <a:pt x="0" y="10477"/>
                          </a:cubicBezTo>
                          <a:cubicBezTo>
                            <a:pt x="0" y="4691"/>
                            <a:pt x="4691" y="0"/>
                            <a:pt x="10477" y="0"/>
                          </a:cubicBezTo>
                          <a:cubicBezTo>
                            <a:pt x="16264" y="0"/>
                            <a:pt x="20955" y="4691"/>
                            <a:pt x="20955" y="1047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21" name="图形 4"/>
                <p:cNvGrpSpPr/>
                <p:nvPr/>
              </p:nvGrpSpPr>
              <p:grpSpPr>
                <a:xfrm>
                  <a:off x="12176" y="6321"/>
                  <a:ext cx="1287" cy="948"/>
                  <a:chOff x="7350343" y="3878579"/>
                  <a:chExt cx="628748" cy="462915"/>
                </a:xfrm>
              </p:grpSpPr>
              <p:sp>
                <p:nvSpPr>
                  <p:cNvPr id="122" name="任意多边形: 形状 104"/>
                  <p:cNvSpPr/>
                  <p:nvPr/>
                </p:nvSpPr>
                <p:spPr>
                  <a:xfrm>
                    <a:off x="7352248" y="3996689"/>
                    <a:ext cx="626844" cy="344804"/>
                  </a:xfrm>
                  <a:custGeom>
                    <a:avLst/>
                    <a:gdLst>
                      <a:gd name="connsiteX0" fmla="*/ 626844 w 626844"/>
                      <a:gd name="connsiteY0" fmla="*/ 154305 h 344804"/>
                      <a:gd name="connsiteX1" fmla="*/ 395386 w 626844"/>
                      <a:gd name="connsiteY1" fmla="*/ 344805 h 344804"/>
                      <a:gd name="connsiteX2" fmla="*/ 176311 w 626844"/>
                      <a:gd name="connsiteY2" fmla="*/ 254317 h 344804"/>
                      <a:gd name="connsiteX3" fmla="*/ 166786 w 626844"/>
                      <a:gd name="connsiteY3" fmla="*/ 249555 h 344804"/>
                      <a:gd name="connsiteX4" fmla="*/ 99 w 626844"/>
                      <a:gd name="connsiteY4" fmla="*/ 189547 h 344804"/>
                      <a:gd name="connsiteX5" fmla="*/ 238224 w 626844"/>
                      <a:gd name="connsiteY5" fmla="*/ 0 h 344804"/>
                      <a:gd name="connsiteX6" fmla="*/ 381099 w 626844"/>
                      <a:gd name="connsiteY6" fmla="*/ 64770 h 344804"/>
                      <a:gd name="connsiteX7" fmla="*/ 398244 w 626844"/>
                      <a:gd name="connsiteY7" fmla="*/ 69532 h 344804"/>
                      <a:gd name="connsiteX8" fmla="*/ 626844 w 626844"/>
                      <a:gd name="connsiteY8" fmla="*/ 154305 h 3448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6844" h="344804">
                        <a:moveTo>
                          <a:pt x="626844" y="154305"/>
                        </a:moveTo>
                        <a:lnTo>
                          <a:pt x="395386" y="344805"/>
                        </a:lnTo>
                        <a:cubicBezTo>
                          <a:pt x="395386" y="344805"/>
                          <a:pt x="300136" y="240030"/>
                          <a:pt x="176311" y="254317"/>
                        </a:cubicBezTo>
                        <a:lnTo>
                          <a:pt x="166786" y="249555"/>
                        </a:lnTo>
                        <a:cubicBezTo>
                          <a:pt x="166786" y="249555"/>
                          <a:pt x="92492" y="188595"/>
                          <a:pt x="99" y="189547"/>
                        </a:cubicBezTo>
                        <a:cubicBezTo>
                          <a:pt x="-5616" y="189547"/>
                          <a:pt x="238224" y="0"/>
                          <a:pt x="238224" y="0"/>
                        </a:cubicBezTo>
                        <a:cubicBezTo>
                          <a:pt x="238224" y="0"/>
                          <a:pt x="352524" y="9525"/>
                          <a:pt x="381099" y="64770"/>
                        </a:cubicBezTo>
                        <a:lnTo>
                          <a:pt x="398244" y="69532"/>
                        </a:lnTo>
                        <a:cubicBezTo>
                          <a:pt x="398244" y="68580"/>
                          <a:pt x="545882" y="35242"/>
                          <a:pt x="626844" y="154305"/>
                        </a:cubicBezTo>
                        <a:close/>
                      </a:path>
                    </a:pathLst>
                  </a:custGeom>
                  <a:solidFill>
                    <a:srgbClr val="606060">
                      <a:alpha val="1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grpSp>
                <p:nvGrpSpPr>
                  <p:cNvPr id="124" name="图形 4"/>
                  <p:cNvGrpSpPr/>
                  <p:nvPr/>
                </p:nvGrpSpPr>
                <p:grpSpPr>
                  <a:xfrm>
                    <a:off x="7350343" y="3878579"/>
                    <a:ext cx="626843" cy="450532"/>
                    <a:chOff x="7350343" y="3878579"/>
                    <a:chExt cx="626843" cy="450532"/>
                  </a:xfrm>
                </p:grpSpPr>
                <p:sp>
                  <p:nvSpPr>
                    <p:cNvPr id="125" name="任意多边形: 形状 106"/>
                    <p:cNvSpPr/>
                    <p:nvPr/>
                  </p:nvSpPr>
                  <p:spPr>
                    <a:xfrm>
                      <a:off x="7350343" y="3984307"/>
                      <a:ext cx="626843" cy="344804"/>
                    </a:xfrm>
                    <a:custGeom>
                      <a:avLst/>
                      <a:gdLst>
                        <a:gd name="connsiteX0" fmla="*/ 626844 w 626843"/>
                        <a:gd name="connsiteY0" fmla="*/ 154305 h 344804"/>
                        <a:gd name="connsiteX1" fmla="*/ 395386 w 626843"/>
                        <a:gd name="connsiteY1" fmla="*/ 344805 h 344804"/>
                        <a:gd name="connsiteX2" fmla="*/ 176311 w 626843"/>
                        <a:gd name="connsiteY2" fmla="*/ 254317 h 344804"/>
                        <a:gd name="connsiteX3" fmla="*/ 166786 w 626843"/>
                        <a:gd name="connsiteY3" fmla="*/ 249555 h 344804"/>
                        <a:gd name="connsiteX4" fmla="*/ 99 w 626843"/>
                        <a:gd name="connsiteY4" fmla="*/ 189547 h 344804"/>
                        <a:gd name="connsiteX5" fmla="*/ 238224 w 626843"/>
                        <a:gd name="connsiteY5" fmla="*/ 0 h 344804"/>
                        <a:gd name="connsiteX6" fmla="*/ 381099 w 626843"/>
                        <a:gd name="connsiteY6" fmla="*/ 64770 h 344804"/>
                        <a:gd name="connsiteX7" fmla="*/ 398244 w 626843"/>
                        <a:gd name="connsiteY7" fmla="*/ 69533 h 344804"/>
                        <a:gd name="connsiteX8" fmla="*/ 626844 w 626843"/>
                        <a:gd name="connsiteY8" fmla="*/ 154305 h 3448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26843" h="344804">
                          <a:moveTo>
                            <a:pt x="626844" y="154305"/>
                          </a:moveTo>
                          <a:lnTo>
                            <a:pt x="395386" y="344805"/>
                          </a:lnTo>
                          <a:cubicBezTo>
                            <a:pt x="395386" y="344805"/>
                            <a:pt x="300136" y="240030"/>
                            <a:pt x="176311" y="254317"/>
                          </a:cubicBezTo>
                          <a:lnTo>
                            <a:pt x="166786" y="249555"/>
                          </a:lnTo>
                          <a:cubicBezTo>
                            <a:pt x="166786" y="249555"/>
                            <a:pt x="92491" y="188595"/>
                            <a:pt x="99" y="189547"/>
                          </a:cubicBezTo>
                          <a:cubicBezTo>
                            <a:pt x="-5616" y="189547"/>
                            <a:pt x="238224" y="0"/>
                            <a:pt x="238224" y="0"/>
                          </a:cubicBezTo>
                          <a:cubicBezTo>
                            <a:pt x="238224" y="0"/>
                            <a:pt x="352524" y="9525"/>
                            <a:pt x="381099" y="64770"/>
                          </a:cubicBezTo>
                          <a:lnTo>
                            <a:pt x="398244" y="69533"/>
                          </a:lnTo>
                          <a:cubicBezTo>
                            <a:pt x="398244" y="68580"/>
                            <a:pt x="545881" y="35242"/>
                            <a:pt x="626844" y="154305"/>
                          </a:cubicBezTo>
                          <a:close/>
                        </a:path>
                      </a:pathLst>
                    </a:custGeom>
                    <a:solidFill>
                      <a:srgbClr val="232DC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26" name="任意多边形: 形状 107"/>
                    <p:cNvSpPr/>
                    <p:nvPr/>
                  </p:nvSpPr>
                  <p:spPr>
                    <a:xfrm>
                      <a:off x="7529512" y="4036270"/>
                      <a:ext cx="436244" cy="262361"/>
                    </a:xfrm>
                    <a:custGeom>
                      <a:avLst/>
                      <a:gdLst>
                        <a:gd name="connsiteX0" fmla="*/ 219075 w 436244"/>
                        <a:gd name="connsiteY0" fmla="*/ 262362 h 262361"/>
                        <a:gd name="connsiteX1" fmla="*/ 436245 w 436244"/>
                        <a:gd name="connsiteY1" fmla="*/ 90912 h 262361"/>
                        <a:gd name="connsiteX2" fmla="*/ 219075 w 436244"/>
                        <a:gd name="connsiteY2" fmla="*/ 9949 h 262361"/>
                        <a:gd name="connsiteX3" fmla="*/ 0 w 436244"/>
                        <a:gd name="connsiteY3" fmla="*/ 184257 h 262361"/>
                        <a:gd name="connsiteX4" fmla="*/ 219075 w 436244"/>
                        <a:gd name="connsiteY4" fmla="*/ 262362 h 2623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6244" h="262361">
                          <a:moveTo>
                            <a:pt x="219075" y="262362"/>
                          </a:moveTo>
                          <a:lnTo>
                            <a:pt x="436245" y="90912"/>
                          </a:lnTo>
                          <a:cubicBezTo>
                            <a:pt x="436245" y="90912"/>
                            <a:pt x="369570" y="-35771"/>
                            <a:pt x="219075" y="9949"/>
                          </a:cubicBezTo>
                          <a:lnTo>
                            <a:pt x="0" y="184257"/>
                          </a:lnTo>
                          <a:cubicBezTo>
                            <a:pt x="0" y="183304"/>
                            <a:pt x="106680" y="167112"/>
                            <a:pt x="219075" y="262362"/>
                          </a:cubicBezTo>
                          <a:close/>
                        </a:path>
                      </a:pathLst>
                    </a:custGeom>
                    <a:solidFill>
                      <a:srgbClr val="D3D3E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27" name="任意多边形: 形状 108"/>
                    <p:cNvSpPr/>
                    <p:nvPr/>
                  </p:nvSpPr>
                  <p:spPr>
                    <a:xfrm>
                      <a:off x="7362825" y="3982480"/>
                      <a:ext cx="386715" cy="237094"/>
                    </a:xfrm>
                    <a:custGeom>
                      <a:avLst/>
                      <a:gdLst>
                        <a:gd name="connsiteX0" fmla="*/ 166688 w 386715"/>
                        <a:gd name="connsiteY0" fmla="*/ 237094 h 237094"/>
                        <a:gd name="connsiteX1" fmla="*/ 0 w 386715"/>
                        <a:gd name="connsiteY1" fmla="*/ 167562 h 237094"/>
                        <a:gd name="connsiteX2" fmla="*/ 207645 w 386715"/>
                        <a:gd name="connsiteY2" fmla="*/ 874 h 237094"/>
                        <a:gd name="connsiteX3" fmla="*/ 386715 w 386715"/>
                        <a:gd name="connsiteY3" fmla="*/ 62787 h 237094"/>
                        <a:gd name="connsiteX4" fmla="*/ 166688 w 386715"/>
                        <a:gd name="connsiteY4" fmla="*/ 237094 h 2370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6715" h="237094">
                          <a:moveTo>
                            <a:pt x="166688" y="237094"/>
                          </a:moveTo>
                          <a:cubicBezTo>
                            <a:pt x="120015" y="197089"/>
                            <a:pt x="64770" y="171372"/>
                            <a:pt x="0" y="167562"/>
                          </a:cubicBezTo>
                          <a:lnTo>
                            <a:pt x="207645" y="874"/>
                          </a:lnTo>
                          <a:cubicBezTo>
                            <a:pt x="340995" y="-8651"/>
                            <a:pt x="386715" y="62787"/>
                            <a:pt x="386715" y="62787"/>
                          </a:cubicBezTo>
                          <a:lnTo>
                            <a:pt x="166688" y="237094"/>
                          </a:lnTo>
                          <a:close/>
                        </a:path>
                      </a:pathLst>
                    </a:custGeom>
                    <a:solidFill>
                      <a:srgbClr val="D3D3E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28" name="任意多边形: 形状 109"/>
                    <p:cNvSpPr/>
                    <p:nvPr/>
                  </p:nvSpPr>
                  <p:spPr>
                    <a:xfrm>
                      <a:off x="7386637" y="3911916"/>
                      <a:ext cx="362238" cy="307657"/>
                    </a:xfrm>
                    <a:custGeom>
                      <a:avLst/>
                      <a:gdLst>
                        <a:gd name="connsiteX0" fmla="*/ 223838 w 362238"/>
                        <a:gd name="connsiteY0" fmla="*/ 0 h 307657"/>
                        <a:gd name="connsiteX1" fmla="*/ 361950 w 362238"/>
                        <a:gd name="connsiteY1" fmla="*/ 133350 h 307657"/>
                        <a:gd name="connsiteX2" fmla="*/ 142875 w 362238"/>
                        <a:gd name="connsiteY2" fmla="*/ 307658 h 307657"/>
                        <a:gd name="connsiteX3" fmla="*/ 0 w 362238"/>
                        <a:gd name="connsiteY3" fmla="*/ 161925 h 307657"/>
                        <a:gd name="connsiteX4" fmla="*/ 223838 w 362238"/>
                        <a:gd name="connsiteY4" fmla="*/ 0 h 3076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2238" h="307657">
                          <a:moveTo>
                            <a:pt x="223838" y="0"/>
                          </a:moveTo>
                          <a:cubicBezTo>
                            <a:pt x="223838" y="0"/>
                            <a:pt x="369570" y="66675"/>
                            <a:pt x="361950" y="133350"/>
                          </a:cubicBezTo>
                          <a:lnTo>
                            <a:pt x="142875" y="307658"/>
                          </a:lnTo>
                          <a:cubicBezTo>
                            <a:pt x="142875" y="307658"/>
                            <a:pt x="82868" y="212408"/>
                            <a:pt x="0" y="161925"/>
                          </a:cubicBezTo>
                          <a:lnTo>
                            <a:pt x="223838" y="0"/>
                          </a:lnTo>
                          <a:close/>
                        </a:path>
                      </a:pathLst>
                    </a:custGeom>
                    <a:solidFill>
                      <a:srgbClr val="E9E9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29" name="任意多边形: 形状 110"/>
                    <p:cNvSpPr/>
                    <p:nvPr/>
                  </p:nvSpPr>
                  <p:spPr>
                    <a:xfrm>
                      <a:off x="7453304" y="3878579"/>
                      <a:ext cx="295988" cy="340995"/>
                    </a:xfrm>
                    <a:custGeom>
                      <a:avLst/>
                      <a:gdLst>
                        <a:gd name="connsiteX0" fmla="*/ 76208 w 295988"/>
                        <a:gd name="connsiteY0" fmla="*/ 340995 h 340995"/>
                        <a:gd name="connsiteX1" fmla="*/ 295283 w 295988"/>
                        <a:gd name="connsiteY1" fmla="*/ 166688 h 340995"/>
                        <a:gd name="connsiteX2" fmla="*/ 209558 w 295988"/>
                        <a:gd name="connsiteY2" fmla="*/ 0 h 340995"/>
                        <a:gd name="connsiteX3" fmla="*/ 8 w 295988"/>
                        <a:gd name="connsiteY3" fmla="*/ 161925 h 340995"/>
                        <a:gd name="connsiteX4" fmla="*/ 76208 w 295988"/>
                        <a:gd name="connsiteY4" fmla="*/ 340995 h 3409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988" h="340995">
                          <a:moveTo>
                            <a:pt x="76208" y="340995"/>
                          </a:moveTo>
                          <a:lnTo>
                            <a:pt x="295283" y="166688"/>
                          </a:lnTo>
                          <a:cubicBezTo>
                            <a:pt x="295283" y="166688"/>
                            <a:pt x="309571" y="92392"/>
                            <a:pt x="209558" y="0"/>
                          </a:cubicBezTo>
                          <a:lnTo>
                            <a:pt x="8" y="161925"/>
                          </a:lnTo>
                          <a:cubicBezTo>
                            <a:pt x="-944" y="161925"/>
                            <a:pt x="80971" y="242888"/>
                            <a:pt x="76208" y="34099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30" name="任意多边形: 形状 111"/>
                    <p:cNvSpPr/>
                    <p:nvPr/>
                  </p:nvSpPr>
                  <p:spPr>
                    <a:xfrm>
                      <a:off x="7529512" y="4025147"/>
                      <a:ext cx="445769" cy="237289"/>
                    </a:xfrm>
                    <a:custGeom>
                      <a:avLst/>
                      <a:gdLst>
                        <a:gd name="connsiteX0" fmla="*/ 0 w 445769"/>
                        <a:gd name="connsiteY0" fmla="*/ 194427 h 237289"/>
                        <a:gd name="connsiteX1" fmla="*/ 117157 w 445769"/>
                        <a:gd name="connsiteY1" fmla="*/ 184902 h 237289"/>
                        <a:gd name="connsiteX2" fmla="*/ 221932 w 445769"/>
                        <a:gd name="connsiteY2" fmla="*/ 237289 h 237289"/>
                        <a:gd name="connsiteX3" fmla="*/ 445770 w 445769"/>
                        <a:gd name="connsiteY3" fmla="*/ 53457 h 237289"/>
                        <a:gd name="connsiteX4" fmla="*/ 219075 w 445769"/>
                        <a:gd name="connsiteY4" fmla="*/ 20119 h 237289"/>
                        <a:gd name="connsiteX5" fmla="*/ 0 w 445769"/>
                        <a:gd name="connsiteY5" fmla="*/ 194427 h 2372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45769" h="237289">
                          <a:moveTo>
                            <a:pt x="0" y="194427"/>
                          </a:moveTo>
                          <a:cubicBezTo>
                            <a:pt x="0" y="194427"/>
                            <a:pt x="45720" y="175377"/>
                            <a:pt x="117157" y="184902"/>
                          </a:cubicBezTo>
                          <a:cubicBezTo>
                            <a:pt x="188595" y="194427"/>
                            <a:pt x="221932" y="237289"/>
                            <a:pt x="221932" y="237289"/>
                          </a:cubicBezTo>
                          <a:lnTo>
                            <a:pt x="445770" y="53457"/>
                          </a:lnTo>
                          <a:cubicBezTo>
                            <a:pt x="445770" y="53457"/>
                            <a:pt x="328613" y="-39888"/>
                            <a:pt x="219075" y="20119"/>
                          </a:cubicBezTo>
                          <a:lnTo>
                            <a:pt x="0" y="19442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4" name="任意多边形: 形状 112"/>
                  <p:cNvSpPr/>
                  <p:nvPr/>
                </p:nvSpPr>
                <p:spPr>
                  <a:xfrm>
                    <a:off x="7657147" y="4042020"/>
                    <a:ext cx="212407" cy="101354"/>
                  </a:xfrm>
                  <a:custGeom>
                    <a:avLst/>
                    <a:gdLst>
                      <a:gd name="connsiteX0" fmla="*/ 212408 w 212407"/>
                      <a:gd name="connsiteY0" fmla="*/ 6104 h 101354"/>
                      <a:gd name="connsiteX1" fmla="*/ 94297 w 212407"/>
                      <a:gd name="connsiteY1" fmla="*/ 101354 h 101354"/>
                      <a:gd name="connsiteX2" fmla="*/ 0 w 212407"/>
                      <a:gd name="connsiteY2" fmla="*/ 92782 h 101354"/>
                      <a:gd name="connsiteX3" fmla="*/ 110490 w 212407"/>
                      <a:gd name="connsiteY3" fmla="*/ 8962 h 101354"/>
                      <a:gd name="connsiteX4" fmla="*/ 212408 w 212407"/>
                      <a:gd name="connsiteY4" fmla="*/ 6104 h 101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407" h="101354">
                        <a:moveTo>
                          <a:pt x="212408" y="6104"/>
                        </a:moveTo>
                        <a:lnTo>
                          <a:pt x="94297" y="101354"/>
                        </a:lnTo>
                        <a:cubicBezTo>
                          <a:pt x="94297" y="101354"/>
                          <a:pt x="53340" y="79447"/>
                          <a:pt x="0" y="92782"/>
                        </a:cubicBezTo>
                        <a:lnTo>
                          <a:pt x="110490" y="8962"/>
                        </a:lnTo>
                        <a:cubicBezTo>
                          <a:pt x="110490" y="8962"/>
                          <a:pt x="147638" y="-9136"/>
                          <a:pt x="212408" y="6104"/>
                        </a:cubicBezTo>
                        <a:close/>
                      </a:path>
                    </a:pathLst>
                  </a:custGeom>
                  <a:noFill/>
                  <a:ln w="15831" cap="flat">
                    <a:solidFill>
                      <a:srgbClr val="E9E9EC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grpSp>
                <p:nvGrpSpPr>
                  <p:cNvPr id="175" name="图形 4"/>
                  <p:cNvGrpSpPr/>
                  <p:nvPr/>
                </p:nvGrpSpPr>
                <p:grpSpPr>
                  <a:xfrm>
                    <a:off x="7601902" y="4143938"/>
                    <a:ext cx="190500" cy="72777"/>
                    <a:chOff x="7601902" y="4143938"/>
                    <a:chExt cx="190500" cy="72777"/>
                  </a:xfrm>
                  <a:noFill/>
                </p:grpSpPr>
                <p:sp>
                  <p:nvSpPr>
                    <p:cNvPr id="176" name="任意多边形: 形状 114"/>
                    <p:cNvSpPr/>
                    <p:nvPr/>
                  </p:nvSpPr>
                  <p:spPr>
                    <a:xfrm>
                      <a:off x="7645717" y="4143938"/>
                      <a:ext cx="146684" cy="45155"/>
                    </a:xfrm>
                    <a:custGeom>
                      <a:avLst/>
                      <a:gdLst>
                        <a:gd name="connsiteX0" fmla="*/ 146685 w 146684"/>
                        <a:gd name="connsiteY0" fmla="*/ 45156 h 45155"/>
                        <a:gd name="connsiteX1" fmla="*/ 0 w 146684"/>
                        <a:gd name="connsiteY1" fmla="*/ 2293 h 451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6684" h="45155">
                          <a:moveTo>
                            <a:pt x="146685" y="45156"/>
                          </a:moveTo>
                          <a:cubicBezTo>
                            <a:pt x="146685" y="45156"/>
                            <a:pt x="76200" y="-11994"/>
                            <a:pt x="0" y="2293"/>
                          </a:cubicBezTo>
                        </a:path>
                      </a:pathLst>
                    </a:custGeom>
                    <a:noFill/>
                    <a:ln w="15831" cap="flat">
                      <a:solidFill>
                        <a:srgbClr val="E9E9EC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77" name="任意多边形: 形状 115"/>
                    <p:cNvSpPr/>
                    <p:nvPr/>
                  </p:nvSpPr>
                  <p:spPr>
                    <a:xfrm>
                      <a:off x="7622857" y="4157273"/>
                      <a:ext cx="146685" cy="45155"/>
                    </a:xfrm>
                    <a:custGeom>
                      <a:avLst/>
                      <a:gdLst>
                        <a:gd name="connsiteX0" fmla="*/ 146685 w 146685"/>
                        <a:gd name="connsiteY0" fmla="*/ 45156 h 45155"/>
                        <a:gd name="connsiteX1" fmla="*/ 0 w 146685"/>
                        <a:gd name="connsiteY1" fmla="*/ 2293 h 451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6685" h="45155">
                          <a:moveTo>
                            <a:pt x="146685" y="45156"/>
                          </a:moveTo>
                          <a:cubicBezTo>
                            <a:pt x="146685" y="45156"/>
                            <a:pt x="76200" y="-11994"/>
                            <a:pt x="0" y="2293"/>
                          </a:cubicBezTo>
                        </a:path>
                      </a:pathLst>
                    </a:custGeom>
                    <a:noFill/>
                    <a:ln w="15831" cap="flat">
                      <a:solidFill>
                        <a:srgbClr val="E9E9EC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78" name="任意多边形: 形状 116"/>
                    <p:cNvSpPr/>
                    <p:nvPr/>
                  </p:nvSpPr>
                  <p:spPr>
                    <a:xfrm>
                      <a:off x="7601902" y="4171561"/>
                      <a:ext cx="146684" cy="45155"/>
                    </a:xfrm>
                    <a:custGeom>
                      <a:avLst/>
                      <a:gdLst>
                        <a:gd name="connsiteX0" fmla="*/ 146685 w 146684"/>
                        <a:gd name="connsiteY0" fmla="*/ 45156 h 45155"/>
                        <a:gd name="connsiteX1" fmla="*/ 0 w 146684"/>
                        <a:gd name="connsiteY1" fmla="*/ 2293 h 451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6684" h="45155">
                          <a:moveTo>
                            <a:pt x="146685" y="45156"/>
                          </a:moveTo>
                          <a:cubicBezTo>
                            <a:pt x="146685" y="45156"/>
                            <a:pt x="76200" y="-11994"/>
                            <a:pt x="0" y="2293"/>
                          </a:cubicBezTo>
                        </a:path>
                      </a:pathLst>
                    </a:custGeom>
                    <a:noFill/>
                    <a:ln w="15831" cap="flat">
                      <a:solidFill>
                        <a:srgbClr val="E9E9EC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9" name="任意多边形: 形状 117"/>
                  <p:cNvSpPr/>
                  <p:nvPr/>
                </p:nvSpPr>
                <p:spPr>
                  <a:xfrm>
                    <a:off x="7565707" y="3915711"/>
                    <a:ext cx="158115" cy="194325"/>
                  </a:xfrm>
                  <a:custGeom>
                    <a:avLst/>
                    <a:gdLst>
                      <a:gd name="connsiteX0" fmla="*/ 158115 w 158115"/>
                      <a:gd name="connsiteY0" fmla="*/ 120983 h 194325"/>
                      <a:gd name="connsiteX1" fmla="*/ 66675 w 158115"/>
                      <a:gd name="connsiteY1" fmla="*/ 194325 h 194325"/>
                      <a:gd name="connsiteX2" fmla="*/ 0 w 158115"/>
                      <a:gd name="connsiteY2" fmla="*/ 70500 h 194325"/>
                      <a:gd name="connsiteX3" fmla="*/ 95250 w 158115"/>
                      <a:gd name="connsiteY3" fmla="*/ 16 h 194325"/>
                      <a:gd name="connsiteX4" fmla="*/ 158115 w 158115"/>
                      <a:gd name="connsiteY4" fmla="*/ 120983 h 194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8115" h="194325">
                        <a:moveTo>
                          <a:pt x="158115" y="120983"/>
                        </a:moveTo>
                        <a:lnTo>
                          <a:pt x="66675" y="194325"/>
                        </a:lnTo>
                        <a:cubicBezTo>
                          <a:pt x="66675" y="194325"/>
                          <a:pt x="59055" y="108600"/>
                          <a:pt x="0" y="70500"/>
                        </a:cubicBezTo>
                        <a:lnTo>
                          <a:pt x="95250" y="16"/>
                        </a:lnTo>
                        <a:cubicBezTo>
                          <a:pt x="94298" y="-937"/>
                          <a:pt x="158115" y="41925"/>
                          <a:pt x="158115" y="120983"/>
                        </a:cubicBezTo>
                        <a:close/>
                      </a:path>
                    </a:pathLst>
                  </a:custGeom>
                  <a:solidFill>
                    <a:srgbClr val="E9E9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3" name="任意多边形: 形状 118"/>
                  <p:cNvSpPr/>
                  <p:nvPr/>
                </p:nvSpPr>
                <p:spPr>
                  <a:xfrm>
                    <a:off x="7550467" y="4002404"/>
                    <a:ext cx="62864" cy="118110"/>
                  </a:xfrm>
                  <a:custGeom>
                    <a:avLst/>
                    <a:gdLst>
                      <a:gd name="connsiteX0" fmla="*/ 62865 w 62864"/>
                      <a:gd name="connsiteY0" fmla="*/ 118110 h 118110"/>
                      <a:gd name="connsiteX1" fmla="*/ 0 w 62864"/>
                      <a:gd name="connsiteY1" fmla="*/ 0 h 118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2864" h="118110">
                        <a:moveTo>
                          <a:pt x="62865" y="118110"/>
                        </a:moveTo>
                        <a:cubicBezTo>
                          <a:pt x="62865" y="118110"/>
                          <a:pt x="54292" y="36195"/>
                          <a:pt x="0" y="0"/>
                        </a:cubicBezTo>
                      </a:path>
                    </a:pathLst>
                  </a:custGeom>
                  <a:noFill/>
                  <a:ln w="15831" cap="flat">
                    <a:solidFill>
                      <a:srgbClr val="E9E9EC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4" name="任意多边形: 形状 119"/>
                  <p:cNvSpPr/>
                  <p:nvPr/>
                </p:nvSpPr>
                <p:spPr>
                  <a:xfrm>
                    <a:off x="7536180" y="4016691"/>
                    <a:ext cx="62864" cy="118110"/>
                  </a:xfrm>
                  <a:custGeom>
                    <a:avLst/>
                    <a:gdLst>
                      <a:gd name="connsiteX0" fmla="*/ 62865 w 62864"/>
                      <a:gd name="connsiteY0" fmla="*/ 118110 h 118110"/>
                      <a:gd name="connsiteX1" fmla="*/ 0 w 62864"/>
                      <a:gd name="connsiteY1" fmla="*/ 0 h 118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2864" h="118110">
                        <a:moveTo>
                          <a:pt x="62865" y="118110"/>
                        </a:moveTo>
                        <a:cubicBezTo>
                          <a:pt x="62865" y="118110"/>
                          <a:pt x="54292" y="36195"/>
                          <a:pt x="0" y="0"/>
                        </a:cubicBezTo>
                      </a:path>
                    </a:pathLst>
                  </a:custGeom>
                  <a:noFill/>
                  <a:ln w="15831" cap="flat">
                    <a:solidFill>
                      <a:srgbClr val="E9E9EC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5" name="任意多边形: 形状 120"/>
                  <p:cNvSpPr/>
                  <p:nvPr/>
                </p:nvSpPr>
                <p:spPr>
                  <a:xfrm>
                    <a:off x="7521892" y="4030979"/>
                    <a:ext cx="62864" cy="118110"/>
                  </a:xfrm>
                  <a:custGeom>
                    <a:avLst/>
                    <a:gdLst>
                      <a:gd name="connsiteX0" fmla="*/ 62865 w 62864"/>
                      <a:gd name="connsiteY0" fmla="*/ 118110 h 118110"/>
                      <a:gd name="connsiteX1" fmla="*/ 0 w 62864"/>
                      <a:gd name="connsiteY1" fmla="*/ 0 h 118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2864" h="118110">
                        <a:moveTo>
                          <a:pt x="62865" y="118110"/>
                        </a:moveTo>
                        <a:cubicBezTo>
                          <a:pt x="62865" y="118110"/>
                          <a:pt x="54292" y="36195"/>
                          <a:pt x="0" y="0"/>
                        </a:cubicBezTo>
                      </a:path>
                    </a:pathLst>
                  </a:custGeom>
                  <a:noFill/>
                  <a:ln w="15831" cap="flat">
                    <a:solidFill>
                      <a:srgbClr val="E9E9EC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6" name="任意多边形: 形状 121"/>
                  <p:cNvSpPr/>
                  <p:nvPr/>
                </p:nvSpPr>
                <p:spPr>
                  <a:xfrm>
                    <a:off x="7842884" y="4055744"/>
                    <a:ext cx="83820" cy="59054"/>
                  </a:xfrm>
                  <a:custGeom>
                    <a:avLst/>
                    <a:gdLst>
                      <a:gd name="connsiteX0" fmla="*/ 0 w 83820"/>
                      <a:gd name="connsiteY0" fmla="*/ 35242 h 59054"/>
                      <a:gd name="connsiteX1" fmla="*/ 40958 w 83820"/>
                      <a:gd name="connsiteY1" fmla="*/ 0 h 59054"/>
                      <a:gd name="connsiteX2" fmla="*/ 83820 w 83820"/>
                      <a:gd name="connsiteY2" fmla="*/ 22860 h 59054"/>
                      <a:gd name="connsiteX3" fmla="*/ 40958 w 83820"/>
                      <a:gd name="connsiteY3" fmla="*/ 59055 h 59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820" h="59054">
                        <a:moveTo>
                          <a:pt x="0" y="35242"/>
                        </a:moveTo>
                        <a:lnTo>
                          <a:pt x="40958" y="0"/>
                        </a:lnTo>
                        <a:lnTo>
                          <a:pt x="83820" y="22860"/>
                        </a:lnTo>
                        <a:lnTo>
                          <a:pt x="40958" y="59055"/>
                        </a:lnTo>
                        <a:close/>
                      </a:path>
                    </a:pathLst>
                  </a:custGeom>
                  <a:noFill/>
                  <a:ln w="15831" cap="flat">
                    <a:solidFill>
                      <a:srgbClr val="E9E9EC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217" name="图形 4"/>
                <p:cNvGrpSpPr/>
                <p:nvPr/>
              </p:nvGrpSpPr>
              <p:grpSpPr>
                <a:xfrm>
                  <a:off x="12415" y="6123"/>
                  <a:ext cx="266" cy="327"/>
                  <a:chOff x="7467315" y="3781875"/>
                  <a:chExt cx="129789" cy="159985"/>
                </a:xfrm>
              </p:grpSpPr>
              <p:sp>
                <p:nvSpPr>
                  <p:cNvPr id="218" name="任意多边形: 形状 174"/>
                  <p:cNvSpPr/>
                  <p:nvPr/>
                </p:nvSpPr>
                <p:spPr>
                  <a:xfrm>
                    <a:off x="7539990" y="3824287"/>
                    <a:ext cx="7619" cy="34290"/>
                  </a:xfrm>
                  <a:custGeom>
                    <a:avLst/>
                    <a:gdLst>
                      <a:gd name="connsiteX0" fmla="*/ 7620 w 7619"/>
                      <a:gd name="connsiteY0" fmla="*/ 34290 h 34290"/>
                      <a:gd name="connsiteX1" fmla="*/ 1905 w 7619"/>
                      <a:gd name="connsiteY1" fmla="*/ 27622 h 34290"/>
                      <a:gd name="connsiteX2" fmla="*/ 0 w 7619"/>
                      <a:gd name="connsiteY2" fmla="*/ 18097 h 34290"/>
                      <a:gd name="connsiteX3" fmla="*/ 953 w 7619"/>
                      <a:gd name="connsiteY3" fmla="*/ 8572 h 34290"/>
                      <a:gd name="connsiteX4" fmla="*/ 3810 w 7619"/>
                      <a:gd name="connsiteY4" fmla="*/ 0 h 34290"/>
                      <a:gd name="connsiteX5" fmla="*/ 2857 w 7619"/>
                      <a:gd name="connsiteY5" fmla="*/ 8572 h 34290"/>
                      <a:gd name="connsiteX6" fmla="*/ 1905 w 7619"/>
                      <a:gd name="connsiteY6" fmla="*/ 17145 h 34290"/>
                      <a:gd name="connsiteX7" fmla="*/ 2857 w 7619"/>
                      <a:gd name="connsiteY7" fmla="*/ 25717 h 34290"/>
                      <a:gd name="connsiteX8" fmla="*/ 7620 w 7619"/>
                      <a:gd name="connsiteY8" fmla="*/ 34290 h 34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619" h="34290">
                        <a:moveTo>
                          <a:pt x="7620" y="34290"/>
                        </a:moveTo>
                        <a:cubicBezTo>
                          <a:pt x="5715" y="32385"/>
                          <a:pt x="3810" y="30480"/>
                          <a:pt x="1905" y="27622"/>
                        </a:cubicBezTo>
                        <a:cubicBezTo>
                          <a:pt x="953" y="24765"/>
                          <a:pt x="0" y="21908"/>
                          <a:pt x="0" y="18097"/>
                        </a:cubicBezTo>
                        <a:cubicBezTo>
                          <a:pt x="0" y="15240"/>
                          <a:pt x="0" y="11430"/>
                          <a:pt x="953" y="8572"/>
                        </a:cubicBezTo>
                        <a:cubicBezTo>
                          <a:pt x="1905" y="5715"/>
                          <a:pt x="2857" y="2858"/>
                          <a:pt x="3810" y="0"/>
                        </a:cubicBezTo>
                        <a:cubicBezTo>
                          <a:pt x="3810" y="2858"/>
                          <a:pt x="2857" y="5715"/>
                          <a:pt x="2857" y="8572"/>
                        </a:cubicBezTo>
                        <a:cubicBezTo>
                          <a:pt x="2857" y="11430"/>
                          <a:pt x="1905" y="14288"/>
                          <a:pt x="1905" y="17145"/>
                        </a:cubicBezTo>
                        <a:cubicBezTo>
                          <a:pt x="1905" y="20003"/>
                          <a:pt x="1905" y="22860"/>
                          <a:pt x="2857" y="25717"/>
                        </a:cubicBezTo>
                        <a:cubicBezTo>
                          <a:pt x="4763" y="29528"/>
                          <a:pt x="5715" y="31433"/>
                          <a:pt x="7620" y="34290"/>
                        </a:cubicBezTo>
                        <a:close/>
                      </a:path>
                    </a:pathLst>
                  </a:custGeom>
                  <a:solidFill>
                    <a:srgbClr val="94E4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9" name="任意多边形: 形状 175"/>
                  <p:cNvSpPr/>
                  <p:nvPr/>
                </p:nvSpPr>
                <p:spPr>
                  <a:xfrm>
                    <a:off x="7542847" y="3820477"/>
                    <a:ext cx="24765" cy="32384"/>
                  </a:xfrm>
                  <a:custGeom>
                    <a:avLst/>
                    <a:gdLst>
                      <a:gd name="connsiteX0" fmla="*/ 0 w 24765"/>
                      <a:gd name="connsiteY0" fmla="*/ 32385 h 32384"/>
                      <a:gd name="connsiteX1" fmla="*/ 3810 w 24765"/>
                      <a:gd name="connsiteY1" fmla="*/ 22860 h 32384"/>
                      <a:gd name="connsiteX2" fmla="*/ 9525 w 24765"/>
                      <a:gd name="connsiteY2" fmla="*/ 14288 h 32384"/>
                      <a:gd name="connsiteX3" fmla="*/ 16193 w 24765"/>
                      <a:gd name="connsiteY3" fmla="*/ 6667 h 32384"/>
                      <a:gd name="connsiteX4" fmla="*/ 24765 w 24765"/>
                      <a:gd name="connsiteY4" fmla="*/ 0 h 32384"/>
                      <a:gd name="connsiteX5" fmla="*/ 19050 w 24765"/>
                      <a:gd name="connsiteY5" fmla="*/ 8572 h 32384"/>
                      <a:gd name="connsiteX6" fmla="*/ 13335 w 24765"/>
                      <a:gd name="connsiteY6" fmla="*/ 17145 h 32384"/>
                      <a:gd name="connsiteX7" fmla="*/ 7620 w 24765"/>
                      <a:gd name="connsiteY7" fmla="*/ 24765 h 32384"/>
                      <a:gd name="connsiteX8" fmla="*/ 0 w 24765"/>
                      <a:gd name="connsiteY8" fmla="*/ 32385 h 32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765" h="32384">
                        <a:moveTo>
                          <a:pt x="0" y="32385"/>
                        </a:moveTo>
                        <a:cubicBezTo>
                          <a:pt x="953" y="29527"/>
                          <a:pt x="2858" y="25717"/>
                          <a:pt x="3810" y="22860"/>
                        </a:cubicBezTo>
                        <a:cubicBezTo>
                          <a:pt x="5715" y="20002"/>
                          <a:pt x="7620" y="17145"/>
                          <a:pt x="9525" y="14288"/>
                        </a:cubicBezTo>
                        <a:cubicBezTo>
                          <a:pt x="11430" y="11430"/>
                          <a:pt x="13335" y="8572"/>
                          <a:pt x="16193" y="6667"/>
                        </a:cubicBezTo>
                        <a:cubicBezTo>
                          <a:pt x="19050" y="3810"/>
                          <a:pt x="20955" y="1905"/>
                          <a:pt x="24765" y="0"/>
                        </a:cubicBezTo>
                        <a:cubicBezTo>
                          <a:pt x="22860" y="2857"/>
                          <a:pt x="20955" y="5715"/>
                          <a:pt x="19050" y="8572"/>
                        </a:cubicBezTo>
                        <a:lnTo>
                          <a:pt x="13335" y="17145"/>
                        </a:lnTo>
                        <a:cubicBezTo>
                          <a:pt x="11430" y="20002"/>
                          <a:pt x="9525" y="22860"/>
                          <a:pt x="7620" y="24765"/>
                        </a:cubicBezTo>
                        <a:cubicBezTo>
                          <a:pt x="4763" y="26670"/>
                          <a:pt x="2858" y="29527"/>
                          <a:pt x="0" y="32385"/>
                        </a:cubicBezTo>
                        <a:close/>
                      </a:path>
                    </a:pathLst>
                  </a:custGeom>
                  <a:solidFill>
                    <a:srgbClr val="2961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0" name="任意多边形: 形状 176"/>
                  <p:cNvSpPr/>
                  <p:nvPr/>
                </p:nvSpPr>
                <p:spPr>
                  <a:xfrm>
                    <a:off x="7514310" y="3843230"/>
                    <a:ext cx="32248" cy="78288"/>
                  </a:xfrm>
                  <a:custGeom>
                    <a:avLst/>
                    <a:gdLst>
                      <a:gd name="connsiteX0" fmla="*/ 12344 w 32248"/>
                      <a:gd name="connsiteY0" fmla="*/ 5822 h 78288"/>
                      <a:gd name="connsiteX1" fmla="*/ 22822 w 32248"/>
                      <a:gd name="connsiteY1" fmla="*/ 107 h 78288"/>
                      <a:gd name="connsiteX2" fmla="*/ 31394 w 32248"/>
                      <a:gd name="connsiteY2" fmla="*/ 10584 h 78288"/>
                      <a:gd name="connsiteX3" fmla="*/ 23774 w 32248"/>
                      <a:gd name="connsiteY3" fmla="*/ 39159 h 78288"/>
                      <a:gd name="connsiteX4" fmla="*/ 4724 w 32248"/>
                      <a:gd name="connsiteY4" fmla="*/ 78212 h 78288"/>
                      <a:gd name="connsiteX5" fmla="*/ 12344 w 32248"/>
                      <a:gd name="connsiteY5" fmla="*/ 5822 h 7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248" h="78288">
                        <a:moveTo>
                          <a:pt x="12344" y="5822"/>
                        </a:moveTo>
                        <a:cubicBezTo>
                          <a:pt x="13297" y="4869"/>
                          <a:pt x="18059" y="-846"/>
                          <a:pt x="22822" y="107"/>
                        </a:cubicBezTo>
                        <a:cubicBezTo>
                          <a:pt x="28537" y="1059"/>
                          <a:pt x="31394" y="9632"/>
                          <a:pt x="31394" y="10584"/>
                        </a:cubicBezTo>
                        <a:cubicBezTo>
                          <a:pt x="34252" y="20109"/>
                          <a:pt x="29489" y="28682"/>
                          <a:pt x="23774" y="39159"/>
                        </a:cubicBezTo>
                        <a:cubicBezTo>
                          <a:pt x="6629" y="71544"/>
                          <a:pt x="7582" y="79164"/>
                          <a:pt x="4724" y="78212"/>
                        </a:cubicBezTo>
                        <a:cubicBezTo>
                          <a:pt x="-2896" y="78212"/>
                          <a:pt x="-1943" y="23919"/>
                          <a:pt x="12344" y="5822"/>
                        </a:cubicBezTo>
                        <a:close/>
                      </a:path>
                    </a:pathLst>
                  </a:custGeom>
                  <a:solidFill>
                    <a:srgbClr val="94E4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1" name="任意多边形: 形状 177"/>
                  <p:cNvSpPr/>
                  <p:nvPr/>
                </p:nvSpPr>
                <p:spPr>
                  <a:xfrm>
                    <a:off x="7528176" y="3836575"/>
                    <a:ext cx="68928" cy="105285"/>
                  </a:xfrm>
                  <a:custGeom>
                    <a:avLst/>
                    <a:gdLst>
                      <a:gd name="connsiteX0" fmla="*/ 8956 w 68928"/>
                      <a:gd name="connsiteY0" fmla="*/ 19144 h 105285"/>
                      <a:gd name="connsiteX1" fmla="*/ 64201 w 68928"/>
                      <a:gd name="connsiteY1" fmla="*/ 3904 h 105285"/>
                      <a:gd name="connsiteX2" fmla="*/ 68011 w 68928"/>
                      <a:gd name="connsiteY2" fmla="*/ 8666 h 105285"/>
                      <a:gd name="connsiteX3" fmla="*/ 51818 w 68928"/>
                      <a:gd name="connsiteY3" fmla="*/ 37241 h 105285"/>
                      <a:gd name="connsiteX4" fmla="*/ 43246 w 68928"/>
                      <a:gd name="connsiteY4" fmla="*/ 43909 h 105285"/>
                      <a:gd name="connsiteX5" fmla="*/ 45151 w 68928"/>
                      <a:gd name="connsiteY5" fmla="*/ 45814 h 105285"/>
                      <a:gd name="connsiteX6" fmla="*/ 51818 w 68928"/>
                      <a:gd name="connsiteY6" fmla="*/ 51529 h 105285"/>
                      <a:gd name="connsiteX7" fmla="*/ 53723 w 68928"/>
                      <a:gd name="connsiteY7" fmla="*/ 67721 h 105285"/>
                      <a:gd name="connsiteX8" fmla="*/ 29911 w 68928"/>
                      <a:gd name="connsiteY8" fmla="*/ 97249 h 105285"/>
                      <a:gd name="connsiteX9" fmla="*/ 6098 w 68928"/>
                      <a:gd name="connsiteY9" fmla="*/ 103916 h 105285"/>
                      <a:gd name="connsiteX10" fmla="*/ 383 w 68928"/>
                      <a:gd name="connsiteY10" fmla="*/ 70579 h 105285"/>
                      <a:gd name="connsiteX11" fmla="*/ 8956 w 68928"/>
                      <a:gd name="connsiteY11" fmla="*/ 19144 h 105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8928" h="105285">
                        <a:moveTo>
                          <a:pt x="8956" y="19144"/>
                        </a:moveTo>
                        <a:cubicBezTo>
                          <a:pt x="8956" y="19144"/>
                          <a:pt x="47056" y="-10384"/>
                          <a:pt x="64201" y="3904"/>
                        </a:cubicBezTo>
                        <a:cubicBezTo>
                          <a:pt x="66106" y="5809"/>
                          <a:pt x="67058" y="8666"/>
                          <a:pt x="68011" y="8666"/>
                        </a:cubicBezTo>
                        <a:cubicBezTo>
                          <a:pt x="71821" y="17239"/>
                          <a:pt x="63248" y="30574"/>
                          <a:pt x="51818" y="37241"/>
                        </a:cubicBezTo>
                        <a:cubicBezTo>
                          <a:pt x="48961" y="39146"/>
                          <a:pt x="43246" y="41051"/>
                          <a:pt x="43246" y="43909"/>
                        </a:cubicBezTo>
                        <a:cubicBezTo>
                          <a:pt x="43246" y="44861"/>
                          <a:pt x="43246" y="44861"/>
                          <a:pt x="45151" y="45814"/>
                        </a:cubicBezTo>
                        <a:cubicBezTo>
                          <a:pt x="48961" y="48671"/>
                          <a:pt x="50866" y="50576"/>
                          <a:pt x="51818" y="51529"/>
                        </a:cubicBezTo>
                        <a:cubicBezTo>
                          <a:pt x="56581" y="55339"/>
                          <a:pt x="55629" y="63911"/>
                          <a:pt x="53723" y="67721"/>
                        </a:cubicBezTo>
                        <a:cubicBezTo>
                          <a:pt x="49913" y="77246"/>
                          <a:pt x="37531" y="89629"/>
                          <a:pt x="29911" y="97249"/>
                        </a:cubicBezTo>
                        <a:cubicBezTo>
                          <a:pt x="24196" y="102964"/>
                          <a:pt x="12766" y="107726"/>
                          <a:pt x="6098" y="103916"/>
                        </a:cubicBezTo>
                        <a:cubicBezTo>
                          <a:pt x="4193" y="102964"/>
                          <a:pt x="-1521" y="99154"/>
                          <a:pt x="383" y="70579"/>
                        </a:cubicBezTo>
                        <a:cubicBezTo>
                          <a:pt x="1336" y="58196"/>
                          <a:pt x="3241" y="41051"/>
                          <a:pt x="8956" y="19144"/>
                        </a:cubicBezTo>
                        <a:close/>
                      </a:path>
                    </a:pathLst>
                  </a:custGeom>
                  <a:solidFill>
                    <a:srgbClr val="2961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2" name="任意多边形: 形状 178"/>
                  <p:cNvSpPr/>
                  <p:nvPr/>
                </p:nvSpPr>
                <p:spPr>
                  <a:xfrm>
                    <a:off x="7467315" y="3781875"/>
                    <a:ext cx="67371" cy="138132"/>
                  </a:xfrm>
                  <a:custGeom>
                    <a:avLst/>
                    <a:gdLst>
                      <a:gd name="connsiteX0" fmla="*/ 66007 w 67371"/>
                      <a:gd name="connsiteY0" fmla="*/ 60509 h 138132"/>
                      <a:gd name="connsiteX1" fmla="*/ 6952 w 67371"/>
                      <a:gd name="connsiteY1" fmla="*/ 502 h 138132"/>
                      <a:gd name="connsiteX2" fmla="*/ 1237 w 67371"/>
                      <a:gd name="connsiteY2" fmla="*/ 10027 h 138132"/>
                      <a:gd name="connsiteX3" fmla="*/ 2190 w 67371"/>
                      <a:gd name="connsiteY3" fmla="*/ 30029 h 138132"/>
                      <a:gd name="connsiteX4" fmla="*/ 1237 w 67371"/>
                      <a:gd name="connsiteY4" fmla="*/ 61462 h 138132"/>
                      <a:gd name="connsiteX5" fmla="*/ 26955 w 67371"/>
                      <a:gd name="connsiteY5" fmla="*/ 83369 h 138132"/>
                      <a:gd name="connsiteX6" fmla="*/ 12667 w 67371"/>
                      <a:gd name="connsiteY6" fmla="*/ 79559 h 138132"/>
                      <a:gd name="connsiteX7" fmla="*/ 6952 w 67371"/>
                      <a:gd name="connsiteY7" fmla="*/ 90037 h 138132"/>
                      <a:gd name="connsiteX8" fmla="*/ 8857 w 67371"/>
                      <a:gd name="connsiteY8" fmla="*/ 102419 h 138132"/>
                      <a:gd name="connsiteX9" fmla="*/ 36480 w 67371"/>
                      <a:gd name="connsiteY9" fmla="*/ 137662 h 138132"/>
                      <a:gd name="connsiteX10" fmla="*/ 66007 w 67371"/>
                      <a:gd name="connsiteY10" fmla="*/ 60509 h 138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7371" h="138132">
                        <a:moveTo>
                          <a:pt x="66007" y="60509"/>
                        </a:moveTo>
                        <a:cubicBezTo>
                          <a:pt x="63150" y="55747"/>
                          <a:pt x="23145" y="-6166"/>
                          <a:pt x="6952" y="502"/>
                        </a:cubicBezTo>
                        <a:cubicBezTo>
                          <a:pt x="3142" y="2407"/>
                          <a:pt x="1237" y="8122"/>
                          <a:pt x="1237" y="10027"/>
                        </a:cubicBezTo>
                        <a:cubicBezTo>
                          <a:pt x="-1620" y="17647"/>
                          <a:pt x="1237" y="23362"/>
                          <a:pt x="2190" y="30029"/>
                        </a:cubicBezTo>
                        <a:cubicBezTo>
                          <a:pt x="5047" y="48127"/>
                          <a:pt x="-2573" y="50984"/>
                          <a:pt x="1237" y="61462"/>
                        </a:cubicBezTo>
                        <a:cubicBezTo>
                          <a:pt x="6952" y="75749"/>
                          <a:pt x="26955" y="82417"/>
                          <a:pt x="26955" y="83369"/>
                        </a:cubicBezTo>
                        <a:cubicBezTo>
                          <a:pt x="26955" y="83369"/>
                          <a:pt x="18382" y="76702"/>
                          <a:pt x="12667" y="79559"/>
                        </a:cubicBezTo>
                        <a:cubicBezTo>
                          <a:pt x="7905" y="81464"/>
                          <a:pt x="7905" y="89084"/>
                          <a:pt x="6952" y="90037"/>
                        </a:cubicBezTo>
                        <a:cubicBezTo>
                          <a:pt x="6000" y="95752"/>
                          <a:pt x="8857" y="100514"/>
                          <a:pt x="8857" y="102419"/>
                        </a:cubicBezTo>
                        <a:cubicBezTo>
                          <a:pt x="16477" y="121469"/>
                          <a:pt x="32670" y="141472"/>
                          <a:pt x="36480" y="137662"/>
                        </a:cubicBezTo>
                        <a:cubicBezTo>
                          <a:pt x="53625" y="117659"/>
                          <a:pt x="72675" y="70987"/>
                          <a:pt x="66007" y="60509"/>
                        </a:cubicBezTo>
                        <a:close/>
                      </a:path>
                    </a:pathLst>
                  </a:custGeom>
                  <a:solidFill>
                    <a:srgbClr val="2961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223" name="图形 4"/>
                <p:cNvGrpSpPr/>
                <p:nvPr/>
              </p:nvGrpSpPr>
              <p:grpSpPr>
                <a:xfrm>
                  <a:off x="12655" y="6912"/>
                  <a:ext cx="612" cy="145"/>
                  <a:chOff x="7584757" y="4167187"/>
                  <a:chExt cx="299085" cy="70978"/>
                </a:xfrm>
              </p:grpSpPr>
              <p:sp>
                <p:nvSpPr>
                  <p:cNvPr id="224" name="任意多边形: 形状 213"/>
                  <p:cNvSpPr/>
                  <p:nvPr/>
                </p:nvSpPr>
                <p:spPr>
                  <a:xfrm>
                    <a:off x="7584757" y="4229099"/>
                    <a:ext cx="7620" cy="3809"/>
                  </a:xfrm>
                  <a:custGeom>
                    <a:avLst/>
                    <a:gdLst>
                      <a:gd name="connsiteX0" fmla="*/ 6668 w 7620"/>
                      <a:gd name="connsiteY0" fmla="*/ 2858 h 3809"/>
                      <a:gd name="connsiteX1" fmla="*/ 953 w 7620"/>
                      <a:gd name="connsiteY1" fmla="*/ 3810 h 3809"/>
                      <a:gd name="connsiteX2" fmla="*/ 0 w 7620"/>
                      <a:gd name="connsiteY2" fmla="*/ 2858 h 3809"/>
                      <a:gd name="connsiteX3" fmla="*/ 0 w 7620"/>
                      <a:gd name="connsiteY3" fmla="*/ 1905 h 3809"/>
                      <a:gd name="connsiteX4" fmla="*/ 953 w 7620"/>
                      <a:gd name="connsiteY4" fmla="*/ 953 h 3809"/>
                      <a:gd name="connsiteX5" fmla="*/ 6668 w 7620"/>
                      <a:gd name="connsiteY5" fmla="*/ 0 h 3809"/>
                      <a:gd name="connsiteX6" fmla="*/ 7620 w 7620"/>
                      <a:gd name="connsiteY6" fmla="*/ 953 h 3809"/>
                      <a:gd name="connsiteX7" fmla="*/ 7620 w 7620"/>
                      <a:gd name="connsiteY7" fmla="*/ 1905 h 3809"/>
                      <a:gd name="connsiteX8" fmla="*/ 6668 w 7620"/>
                      <a:gd name="connsiteY8" fmla="*/ 2858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620" h="3809">
                        <a:moveTo>
                          <a:pt x="6668" y="2858"/>
                        </a:moveTo>
                        <a:lnTo>
                          <a:pt x="953" y="3810"/>
                        </a:lnTo>
                        <a:cubicBezTo>
                          <a:pt x="0" y="3810"/>
                          <a:pt x="0" y="3810"/>
                          <a:pt x="0" y="2858"/>
                        </a:cubicBezTo>
                        <a:lnTo>
                          <a:pt x="0" y="1905"/>
                        </a:lnTo>
                        <a:cubicBezTo>
                          <a:pt x="0" y="953"/>
                          <a:pt x="0" y="953"/>
                          <a:pt x="953" y="953"/>
                        </a:cubicBezTo>
                        <a:lnTo>
                          <a:pt x="6668" y="0"/>
                        </a:lnTo>
                        <a:cubicBezTo>
                          <a:pt x="7620" y="0"/>
                          <a:pt x="7620" y="0"/>
                          <a:pt x="7620" y="953"/>
                        </a:cubicBezTo>
                        <a:lnTo>
                          <a:pt x="7620" y="1905"/>
                        </a:lnTo>
                        <a:cubicBezTo>
                          <a:pt x="7620" y="1905"/>
                          <a:pt x="6668" y="2858"/>
                          <a:pt x="6668" y="2858"/>
                        </a:cubicBezTo>
                        <a:close/>
                      </a:path>
                    </a:pathLst>
                  </a:custGeom>
                  <a:solidFill>
                    <a:srgbClr val="FFB44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5" name="任意多边形: 形状 214"/>
                  <p:cNvSpPr/>
                  <p:nvPr/>
                </p:nvSpPr>
                <p:spPr>
                  <a:xfrm rot="-591816">
                    <a:off x="7600005" y="4196577"/>
                    <a:ext cx="264790" cy="19049"/>
                  </a:xfrm>
                  <a:custGeom>
                    <a:avLst/>
                    <a:gdLst>
                      <a:gd name="connsiteX0" fmla="*/ 0 w 264790"/>
                      <a:gd name="connsiteY0" fmla="*/ 0 h 19049"/>
                      <a:gd name="connsiteX1" fmla="*/ 264790 w 264790"/>
                      <a:gd name="connsiteY1" fmla="*/ 0 h 19049"/>
                      <a:gd name="connsiteX2" fmla="*/ 264790 w 264790"/>
                      <a:gd name="connsiteY2" fmla="*/ 19050 h 19049"/>
                      <a:gd name="connsiteX3" fmla="*/ 0 w 264790"/>
                      <a:gd name="connsiteY3" fmla="*/ 19050 h 19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4790" h="19049">
                        <a:moveTo>
                          <a:pt x="0" y="0"/>
                        </a:moveTo>
                        <a:lnTo>
                          <a:pt x="264790" y="0"/>
                        </a:lnTo>
                        <a:lnTo>
                          <a:pt x="26479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rgbClr val="FFB44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6" name="任意多边形: 形状 215"/>
                  <p:cNvSpPr/>
                  <p:nvPr/>
                </p:nvSpPr>
                <p:spPr>
                  <a:xfrm rot="-591816">
                    <a:off x="7597014" y="4196632"/>
                    <a:ext cx="264790" cy="9524"/>
                  </a:xfrm>
                  <a:custGeom>
                    <a:avLst/>
                    <a:gdLst>
                      <a:gd name="connsiteX0" fmla="*/ 0 w 264790"/>
                      <a:gd name="connsiteY0" fmla="*/ 0 h 9524"/>
                      <a:gd name="connsiteX1" fmla="*/ 264790 w 264790"/>
                      <a:gd name="connsiteY1" fmla="*/ 0 h 9524"/>
                      <a:gd name="connsiteX2" fmla="*/ 264790 w 264790"/>
                      <a:gd name="connsiteY2" fmla="*/ 9525 h 9524"/>
                      <a:gd name="connsiteX3" fmla="*/ 0 w 264790"/>
                      <a:gd name="connsiteY3" fmla="*/ 9525 h 9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4790" h="9524">
                        <a:moveTo>
                          <a:pt x="0" y="0"/>
                        </a:moveTo>
                        <a:lnTo>
                          <a:pt x="264790" y="0"/>
                        </a:lnTo>
                        <a:lnTo>
                          <a:pt x="264790" y="9525"/>
                        </a:lnTo>
                        <a:lnTo>
                          <a:pt x="0" y="9525"/>
                        </a:lnTo>
                        <a:close/>
                      </a:path>
                    </a:pathLst>
                  </a:custGeom>
                  <a:solidFill>
                    <a:srgbClr val="FFA82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7" name="任意多边形: 形状 216"/>
                  <p:cNvSpPr/>
                  <p:nvPr/>
                </p:nvSpPr>
                <p:spPr>
                  <a:xfrm>
                    <a:off x="7593943" y="4218621"/>
                    <a:ext cx="10816" cy="19050"/>
                  </a:xfrm>
                  <a:custGeom>
                    <a:avLst/>
                    <a:gdLst>
                      <a:gd name="connsiteX0" fmla="*/ 6054 w 10816"/>
                      <a:gd name="connsiteY0" fmla="*/ 18098 h 19050"/>
                      <a:gd name="connsiteX1" fmla="*/ 10816 w 10816"/>
                      <a:gd name="connsiteY1" fmla="*/ 19050 h 19050"/>
                      <a:gd name="connsiteX2" fmla="*/ 7959 w 10816"/>
                      <a:gd name="connsiteY2" fmla="*/ 0 h 19050"/>
                      <a:gd name="connsiteX3" fmla="*/ 4149 w 10816"/>
                      <a:gd name="connsiteY3" fmla="*/ 2858 h 19050"/>
                      <a:gd name="connsiteX4" fmla="*/ 6054 w 10816"/>
                      <a:gd name="connsiteY4" fmla="*/ 18098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16" h="19050">
                        <a:moveTo>
                          <a:pt x="6054" y="18098"/>
                        </a:moveTo>
                        <a:lnTo>
                          <a:pt x="10816" y="19050"/>
                        </a:lnTo>
                        <a:lnTo>
                          <a:pt x="7959" y="0"/>
                        </a:lnTo>
                        <a:lnTo>
                          <a:pt x="4149" y="2858"/>
                        </a:lnTo>
                        <a:cubicBezTo>
                          <a:pt x="-2519" y="7620"/>
                          <a:pt x="-614" y="16193"/>
                          <a:pt x="6054" y="180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8" name="任意多边形: 形状 217"/>
                  <p:cNvSpPr/>
                  <p:nvPr/>
                </p:nvSpPr>
                <p:spPr>
                  <a:xfrm>
                    <a:off x="7863840" y="4173854"/>
                    <a:ext cx="20002" cy="14287"/>
                  </a:xfrm>
                  <a:custGeom>
                    <a:avLst/>
                    <a:gdLst>
                      <a:gd name="connsiteX0" fmla="*/ 16192 w 20002"/>
                      <a:gd name="connsiteY0" fmla="*/ 12383 h 14287"/>
                      <a:gd name="connsiteX1" fmla="*/ 5715 w 20002"/>
                      <a:gd name="connsiteY1" fmla="*/ 14288 h 14287"/>
                      <a:gd name="connsiteX2" fmla="*/ 0 w 20002"/>
                      <a:gd name="connsiteY2" fmla="*/ 10478 h 14287"/>
                      <a:gd name="connsiteX3" fmla="*/ 0 w 20002"/>
                      <a:gd name="connsiteY3" fmla="*/ 7620 h 14287"/>
                      <a:gd name="connsiteX4" fmla="*/ 3810 w 20002"/>
                      <a:gd name="connsiteY4" fmla="*/ 1905 h 14287"/>
                      <a:gd name="connsiteX5" fmla="*/ 14288 w 20002"/>
                      <a:gd name="connsiteY5" fmla="*/ 0 h 14287"/>
                      <a:gd name="connsiteX6" fmla="*/ 20003 w 20002"/>
                      <a:gd name="connsiteY6" fmla="*/ 3810 h 14287"/>
                      <a:gd name="connsiteX7" fmla="*/ 20003 w 20002"/>
                      <a:gd name="connsiteY7" fmla="*/ 6667 h 14287"/>
                      <a:gd name="connsiteX8" fmla="*/ 16192 w 20002"/>
                      <a:gd name="connsiteY8" fmla="*/ 12383 h 14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002" h="14287">
                        <a:moveTo>
                          <a:pt x="16192" y="12383"/>
                        </a:moveTo>
                        <a:lnTo>
                          <a:pt x="5715" y="14288"/>
                        </a:lnTo>
                        <a:cubicBezTo>
                          <a:pt x="2857" y="14288"/>
                          <a:pt x="953" y="13335"/>
                          <a:pt x="0" y="10478"/>
                        </a:cubicBezTo>
                        <a:lnTo>
                          <a:pt x="0" y="7620"/>
                        </a:lnTo>
                        <a:cubicBezTo>
                          <a:pt x="0" y="4763"/>
                          <a:pt x="953" y="2858"/>
                          <a:pt x="3810" y="1905"/>
                        </a:cubicBezTo>
                        <a:lnTo>
                          <a:pt x="14288" y="0"/>
                        </a:lnTo>
                        <a:cubicBezTo>
                          <a:pt x="17145" y="0"/>
                          <a:pt x="19050" y="953"/>
                          <a:pt x="20003" y="3810"/>
                        </a:cubicBezTo>
                        <a:lnTo>
                          <a:pt x="20003" y="6667"/>
                        </a:lnTo>
                        <a:cubicBezTo>
                          <a:pt x="20003" y="9525"/>
                          <a:pt x="19050" y="12383"/>
                          <a:pt x="16192" y="123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9" name="任意多边形: 形状 218"/>
                  <p:cNvSpPr/>
                  <p:nvPr/>
                </p:nvSpPr>
                <p:spPr>
                  <a:xfrm>
                    <a:off x="7860030" y="4168139"/>
                    <a:ext cx="9525" cy="29527"/>
                  </a:xfrm>
                  <a:custGeom>
                    <a:avLst/>
                    <a:gdLst>
                      <a:gd name="connsiteX0" fmla="*/ 7620 w 9525"/>
                      <a:gd name="connsiteY0" fmla="*/ 29527 h 29527"/>
                      <a:gd name="connsiteX1" fmla="*/ 6667 w 9525"/>
                      <a:gd name="connsiteY1" fmla="*/ 29527 h 29527"/>
                      <a:gd name="connsiteX2" fmla="*/ 3810 w 9525"/>
                      <a:gd name="connsiteY2" fmla="*/ 27622 h 29527"/>
                      <a:gd name="connsiteX3" fmla="*/ 0 w 9525"/>
                      <a:gd name="connsiteY3" fmla="*/ 2857 h 29527"/>
                      <a:gd name="connsiteX4" fmla="*/ 1905 w 9525"/>
                      <a:gd name="connsiteY4" fmla="*/ 0 h 29527"/>
                      <a:gd name="connsiteX5" fmla="*/ 2857 w 9525"/>
                      <a:gd name="connsiteY5" fmla="*/ 0 h 29527"/>
                      <a:gd name="connsiteX6" fmla="*/ 5715 w 9525"/>
                      <a:gd name="connsiteY6" fmla="*/ 1905 h 29527"/>
                      <a:gd name="connsiteX7" fmla="*/ 9525 w 9525"/>
                      <a:gd name="connsiteY7" fmla="*/ 26670 h 29527"/>
                      <a:gd name="connsiteX8" fmla="*/ 7620 w 9525"/>
                      <a:gd name="connsiteY8" fmla="*/ 29527 h 29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29527">
                        <a:moveTo>
                          <a:pt x="7620" y="29527"/>
                        </a:moveTo>
                        <a:lnTo>
                          <a:pt x="6667" y="29527"/>
                        </a:lnTo>
                        <a:cubicBezTo>
                          <a:pt x="5715" y="29527"/>
                          <a:pt x="4763" y="28575"/>
                          <a:pt x="3810" y="27622"/>
                        </a:cubicBezTo>
                        <a:lnTo>
                          <a:pt x="0" y="2857"/>
                        </a:lnTo>
                        <a:cubicBezTo>
                          <a:pt x="0" y="1905"/>
                          <a:pt x="952" y="952"/>
                          <a:pt x="1905" y="0"/>
                        </a:cubicBezTo>
                        <a:lnTo>
                          <a:pt x="2857" y="0"/>
                        </a:lnTo>
                        <a:cubicBezTo>
                          <a:pt x="3810" y="0"/>
                          <a:pt x="4763" y="952"/>
                          <a:pt x="5715" y="1905"/>
                        </a:cubicBezTo>
                        <a:lnTo>
                          <a:pt x="9525" y="26670"/>
                        </a:lnTo>
                        <a:cubicBezTo>
                          <a:pt x="9525" y="27622"/>
                          <a:pt x="8572" y="29527"/>
                          <a:pt x="7620" y="2952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0" name="任意多边形: 形状 219"/>
                  <p:cNvSpPr/>
                  <p:nvPr/>
                </p:nvSpPr>
                <p:spPr>
                  <a:xfrm>
                    <a:off x="7799069" y="4167187"/>
                    <a:ext cx="65722" cy="15240"/>
                  </a:xfrm>
                  <a:custGeom>
                    <a:avLst/>
                    <a:gdLst>
                      <a:gd name="connsiteX0" fmla="*/ 63818 w 65722"/>
                      <a:gd name="connsiteY0" fmla="*/ 4763 h 15240"/>
                      <a:gd name="connsiteX1" fmla="*/ 1905 w 65722"/>
                      <a:gd name="connsiteY1" fmla="*/ 15240 h 15240"/>
                      <a:gd name="connsiteX2" fmla="*/ 0 w 65722"/>
                      <a:gd name="connsiteY2" fmla="*/ 13335 h 15240"/>
                      <a:gd name="connsiteX3" fmla="*/ 0 w 65722"/>
                      <a:gd name="connsiteY3" fmla="*/ 12383 h 15240"/>
                      <a:gd name="connsiteX4" fmla="*/ 1905 w 65722"/>
                      <a:gd name="connsiteY4" fmla="*/ 10478 h 15240"/>
                      <a:gd name="connsiteX5" fmla="*/ 63818 w 65722"/>
                      <a:gd name="connsiteY5" fmla="*/ 0 h 15240"/>
                      <a:gd name="connsiteX6" fmla="*/ 65723 w 65722"/>
                      <a:gd name="connsiteY6" fmla="*/ 1905 h 15240"/>
                      <a:gd name="connsiteX7" fmla="*/ 65723 w 65722"/>
                      <a:gd name="connsiteY7" fmla="*/ 2858 h 15240"/>
                      <a:gd name="connsiteX8" fmla="*/ 63818 w 65722"/>
                      <a:gd name="connsiteY8" fmla="*/ 4763 h 15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5722" h="15240">
                        <a:moveTo>
                          <a:pt x="63818" y="4763"/>
                        </a:moveTo>
                        <a:lnTo>
                          <a:pt x="1905" y="15240"/>
                        </a:lnTo>
                        <a:cubicBezTo>
                          <a:pt x="953" y="15240"/>
                          <a:pt x="0" y="14288"/>
                          <a:pt x="0" y="13335"/>
                        </a:cubicBezTo>
                        <a:lnTo>
                          <a:pt x="0" y="12383"/>
                        </a:lnTo>
                        <a:cubicBezTo>
                          <a:pt x="0" y="11430"/>
                          <a:pt x="953" y="10478"/>
                          <a:pt x="1905" y="10478"/>
                        </a:cubicBezTo>
                        <a:lnTo>
                          <a:pt x="63818" y="0"/>
                        </a:lnTo>
                        <a:cubicBezTo>
                          <a:pt x="64770" y="0"/>
                          <a:pt x="65723" y="953"/>
                          <a:pt x="65723" y="1905"/>
                        </a:cubicBezTo>
                        <a:lnTo>
                          <a:pt x="65723" y="2858"/>
                        </a:lnTo>
                        <a:cubicBezTo>
                          <a:pt x="64770" y="3810"/>
                          <a:pt x="64770" y="4763"/>
                          <a:pt x="63818" y="476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31" name="图形 4"/>
              <p:cNvGrpSpPr/>
              <p:nvPr/>
            </p:nvGrpSpPr>
            <p:grpSpPr>
              <a:xfrm>
                <a:off x="5662" y="3538"/>
                <a:ext cx="7654" cy="3260"/>
                <a:chOff x="4171950" y="2519362"/>
                <a:chExt cx="3739707" cy="1592579"/>
              </a:xfrm>
            </p:grpSpPr>
            <p:sp>
              <p:nvSpPr>
                <p:cNvPr id="232" name="任意多边形: 形状 221"/>
                <p:cNvSpPr/>
                <p:nvPr/>
              </p:nvSpPr>
              <p:spPr>
                <a:xfrm>
                  <a:off x="7586662" y="3805237"/>
                  <a:ext cx="81915" cy="49529"/>
                </a:xfrm>
                <a:custGeom>
                  <a:avLst/>
                  <a:gdLst>
                    <a:gd name="connsiteX0" fmla="*/ 0 w 81915"/>
                    <a:gd name="connsiteY0" fmla="*/ 40958 h 49529"/>
                    <a:gd name="connsiteX1" fmla="*/ 4763 w 81915"/>
                    <a:gd name="connsiteY1" fmla="*/ 49530 h 49529"/>
                    <a:gd name="connsiteX2" fmla="*/ 81915 w 81915"/>
                    <a:gd name="connsiteY2" fmla="*/ 8572 h 49529"/>
                    <a:gd name="connsiteX3" fmla="*/ 77153 w 81915"/>
                    <a:gd name="connsiteY3" fmla="*/ 0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915" h="49529">
                      <a:moveTo>
                        <a:pt x="0" y="40958"/>
                      </a:moveTo>
                      <a:lnTo>
                        <a:pt x="4763" y="49530"/>
                      </a:lnTo>
                      <a:lnTo>
                        <a:pt x="81915" y="8572"/>
                      </a:lnTo>
                      <a:lnTo>
                        <a:pt x="77153" y="0"/>
                      </a:lnTo>
                      <a:close/>
                    </a:path>
                  </a:pathLst>
                </a:custGeom>
                <a:solidFill>
                  <a:srgbClr val="FF895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3" name="任意多边形: 形状 222"/>
                <p:cNvSpPr/>
                <p:nvPr/>
              </p:nvSpPr>
              <p:spPr>
                <a:xfrm>
                  <a:off x="7588567" y="3808094"/>
                  <a:ext cx="79057" cy="44767"/>
                </a:xfrm>
                <a:custGeom>
                  <a:avLst/>
                  <a:gdLst>
                    <a:gd name="connsiteX0" fmla="*/ 0 w 79057"/>
                    <a:gd name="connsiteY0" fmla="*/ 40958 h 44767"/>
                    <a:gd name="connsiteX1" fmla="*/ 1905 w 79057"/>
                    <a:gd name="connsiteY1" fmla="*/ 44767 h 44767"/>
                    <a:gd name="connsiteX2" fmla="*/ 79057 w 79057"/>
                    <a:gd name="connsiteY2" fmla="*/ 3810 h 44767"/>
                    <a:gd name="connsiteX3" fmla="*/ 77152 w 79057"/>
                    <a:gd name="connsiteY3" fmla="*/ 0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44767">
                      <a:moveTo>
                        <a:pt x="0" y="40958"/>
                      </a:moveTo>
                      <a:lnTo>
                        <a:pt x="1905" y="44767"/>
                      </a:lnTo>
                      <a:lnTo>
                        <a:pt x="79057" y="3810"/>
                      </a:lnTo>
                      <a:lnTo>
                        <a:pt x="77152" y="0"/>
                      </a:lnTo>
                      <a:close/>
                    </a:path>
                  </a:pathLst>
                </a:custGeom>
                <a:solidFill>
                  <a:srgbClr val="FF8953">
                    <a:alpha val="43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4" name="任意多边形: 形状 223"/>
                <p:cNvSpPr/>
                <p:nvPr/>
              </p:nvSpPr>
              <p:spPr>
                <a:xfrm>
                  <a:off x="7660957" y="3804284"/>
                  <a:ext cx="9525" cy="12382"/>
                </a:xfrm>
                <a:custGeom>
                  <a:avLst/>
                  <a:gdLst>
                    <a:gd name="connsiteX0" fmla="*/ 3810 w 9525"/>
                    <a:gd name="connsiteY0" fmla="*/ 10478 h 12382"/>
                    <a:gd name="connsiteX1" fmla="*/ 4763 w 9525"/>
                    <a:gd name="connsiteY1" fmla="*/ 12383 h 12382"/>
                    <a:gd name="connsiteX2" fmla="*/ 8573 w 9525"/>
                    <a:gd name="connsiteY2" fmla="*/ 10478 h 12382"/>
                    <a:gd name="connsiteX3" fmla="*/ 9525 w 9525"/>
                    <a:gd name="connsiteY3" fmla="*/ 7620 h 12382"/>
                    <a:gd name="connsiteX4" fmla="*/ 5715 w 9525"/>
                    <a:gd name="connsiteY4" fmla="*/ 953 h 12382"/>
                    <a:gd name="connsiteX5" fmla="*/ 2858 w 9525"/>
                    <a:gd name="connsiteY5" fmla="*/ 0 h 12382"/>
                    <a:gd name="connsiteX6" fmla="*/ 953 w 9525"/>
                    <a:gd name="connsiteY6" fmla="*/ 1905 h 12382"/>
                    <a:gd name="connsiteX7" fmla="*/ 0 w 9525"/>
                    <a:gd name="connsiteY7" fmla="*/ 4763 h 12382"/>
                    <a:gd name="connsiteX8" fmla="*/ 3810 w 9525"/>
                    <a:gd name="connsiteY8" fmla="*/ 10478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12382">
                      <a:moveTo>
                        <a:pt x="3810" y="10478"/>
                      </a:moveTo>
                      <a:cubicBezTo>
                        <a:pt x="3810" y="11430"/>
                        <a:pt x="3810" y="11430"/>
                        <a:pt x="4763" y="12383"/>
                      </a:cubicBezTo>
                      <a:lnTo>
                        <a:pt x="8573" y="10478"/>
                      </a:lnTo>
                      <a:cubicBezTo>
                        <a:pt x="9525" y="9525"/>
                        <a:pt x="9525" y="8573"/>
                        <a:pt x="9525" y="7620"/>
                      </a:cubicBezTo>
                      <a:cubicBezTo>
                        <a:pt x="8573" y="5715"/>
                        <a:pt x="6668" y="2858"/>
                        <a:pt x="5715" y="953"/>
                      </a:cubicBezTo>
                      <a:cubicBezTo>
                        <a:pt x="4763" y="0"/>
                        <a:pt x="3810" y="0"/>
                        <a:pt x="2858" y="0"/>
                      </a:cubicBezTo>
                      <a:cubicBezTo>
                        <a:pt x="1905" y="953"/>
                        <a:pt x="953" y="953"/>
                        <a:pt x="953" y="1905"/>
                      </a:cubicBezTo>
                      <a:cubicBezTo>
                        <a:pt x="0" y="2858"/>
                        <a:pt x="0" y="3810"/>
                        <a:pt x="0" y="4763"/>
                      </a:cubicBezTo>
                      <a:cubicBezTo>
                        <a:pt x="1905" y="5715"/>
                        <a:pt x="2858" y="8573"/>
                        <a:pt x="3810" y="104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5" name="任意多边形: 形状 224"/>
                <p:cNvSpPr/>
                <p:nvPr/>
              </p:nvSpPr>
              <p:spPr>
                <a:xfrm>
                  <a:off x="7614202" y="3816515"/>
                  <a:ext cx="26752" cy="29679"/>
                </a:xfrm>
                <a:custGeom>
                  <a:avLst/>
                  <a:gdLst>
                    <a:gd name="connsiteX0" fmla="*/ 4845 w 26752"/>
                    <a:gd name="connsiteY0" fmla="*/ 24917 h 29679"/>
                    <a:gd name="connsiteX1" fmla="*/ 6750 w 26752"/>
                    <a:gd name="connsiteY1" fmla="*/ 15392 h 29679"/>
                    <a:gd name="connsiteX2" fmla="*/ 82 w 26752"/>
                    <a:gd name="connsiteY2" fmla="*/ 7772 h 29679"/>
                    <a:gd name="connsiteX3" fmla="*/ 21990 w 26752"/>
                    <a:gd name="connsiteY3" fmla="*/ 5867 h 29679"/>
                    <a:gd name="connsiteX4" fmla="*/ 26753 w 26752"/>
                    <a:gd name="connsiteY4" fmla="*/ 29679 h 29679"/>
                    <a:gd name="connsiteX5" fmla="*/ 4845 w 26752"/>
                    <a:gd name="connsiteY5" fmla="*/ 24917 h 29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752" h="29679">
                      <a:moveTo>
                        <a:pt x="4845" y="24917"/>
                      </a:moveTo>
                      <a:cubicBezTo>
                        <a:pt x="5797" y="19202"/>
                        <a:pt x="6750" y="15392"/>
                        <a:pt x="6750" y="15392"/>
                      </a:cubicBezTo>
                      <a:cubicBezTo>
                        <a:pt x="6750" y="15392"/>
                        <a:pt x="-870" y="11581"/>
                        <a:pt x="82" y="7772"/>
                      </a:cubicBezTo>
                      <a:cubicBezTo>
                        <a:pt x="1035" y="3962"/>
                        <a:pt x="15322" y="-6516"/>
                        <a:pt x="21990" y="5867"/>
                      </a:cubicBezTo>
                      <a:cubicBezTo>
                        <a:pt x="23895" y="9677"/>
                        <a:pt x="25800" y="19202"/>
                        <a:pt x="26753" y="29679"/>
                      </a:cubicBezTo>
                      <a:cubicBezTo>
                        <a:pt x="19132" y="27774"/>
                        <a:pt x="12465" y="24917"/>
                        <a:pt x="4845" y="24917"/>
                      </a:cubicBezTo>
                      <a:close/>
                    </a:path>
                  </a:pathLst>
                </a:custGeom>
                <a:solidFill>
                  <a:srgbClr val="FFBB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6" name="任意多边形: 形状 225"/>
                <p:cNvSpPr/>
                <p:nvPr/>
              </p:nvSpPr>
              <p:spPr>
                <a:xfrm>
                  <a:off x="7876222" y="4012882"/>
                  <a:ext cx="27622" cy="40957"/>
                </a:xfrm>
                <a:custGeom>
                  <a:avLst/>
                  <a:gdLst>
                    <a:gd name="connsiteX0" fmla="*/ 953 w 27622"/>
                    <a:gd name="connsiteY0" fmla="*/ 4763 h 40957"/>
                    <a:gd name="connsiteX1" fmla="*/ 27622 w 27622"/>
                    <a:gd name="connsiteY1" fmla="*/ 0 h 40957"/>
                    <a:gd name="connsiteX2" fmla="*/ 19050 w 27622"/>
                    <a:gd name="connsiteY2" fmla="*/ 39052 h 40957"/>
                    <a:gd name="connsiteX3" fmla="*/ 15240 w 27622"/>
                    <a:gd name="connsiteY3" fmla="*/ 27622 h 40957"/>
                    <a:gd name="connsiteX4" fmla="*/ 13335 w 27622"/>
                    <a:gd name="connsiteY4" fmla="*/ 40005 h 40957"/>
                    <a:gd name="connsiteX5" fmla="*/ 9525 w 27622"/>
                    <a:gd name="connsiteY5" fmla="*/ 28575 h 40957"/>
                    <a:gd name="connsiteX6" fmla="*/ 6668 w 27622"/>
                    <a:gd name="connsiteY6" fmla="*/ 40958 h 40957"/>
                    <a:gd name="connsiteX7" fmla="*/ 0 w 27622"/>
                    <a:gd name="connsiteY7" fmla="*/ 5715 h 40957"/>
                    <a:gd name="connsiteX8" fmla="*/ 953 w 27622"/>
                    <a:gd name="connsiteY8" fmla="*/ 4763 h 40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622" h="40957">
                      <a:moveTo>
                        <a:pt x="953" y="4763"/>
                      </a:moveTo>
                      <a:cubicBezTo>
                        <a:pt x="9525" y="2858"/>
                        <a:pt x="19050" y="1905"/>
                        <a:pt x="27622" y="0"/>
                      </a:cubicBezTo>
                      <a:cubicBezTo>
                        <a:pt x="24765" y="21908"/>
                        <a:pt x="20003" y="38100"/>
                        <a:pt x="19050" y="39052"/>
                      </a:cubicBezTo>
                      <a:cubicBezTo>
                        <a:pt x="16193" y="40958"/>
                        <a:pt x="15240" y="27622"/>
                        <a:pt x="15240" y="27622"/>
                      </a:cubicBezTo>
                      <a:cubicBezTo>
                        <a:pt x="15240" y="27622"/>
                        <a:pt x="16193" y="40005"/>
                        <a:pt x="13335" y="40005"/>
                      </a:cubicBezTo>
                      <a:cubicBezTo>
                        <a:pt x="10478" y="40005"/>
                        <a:pt x="9525" y="28575"/>
                        <a:pt x="9525" y="28575"/>
                      </a:cubicBezTo>
                      <a:cubicBezTo>
                        <a:pt x="9525" y="28575"/>
                        <a:pt x="10478" y="40958"/>
                        <a:pt x="6668" y="40958"/>
                      </a:cubicBezTo>
                      <a:cubicBezTo>
                        <a:pt x="5715" y="40958"/>
                        <a:pt x="2858" y="24765"/>
                        <a:pt x="0" y="5715"/>
                      </a:cubicBezTo>
                      <a:cubicBezTo>
                        <a:pt x="0" y="4763"/>
                        <a:pt x="953" y="4763"/>
                        <a:pt x="953" y="4763"/>
                      </a:cubicBezTo>
                      <a:close/>
                    </a:path>
                  </a:pathLst>
                </a:custGeom>
                <a:solidFill>
                  <a:srgbClr val="FFBB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7" name="任意多边形: 形状 226"/>
                <p:cNvSpPr/>
                <p:nvPr/>
              </p:nvSpPr>
              <p:spPr>
                <a:xfrm>
                  <a:off x="7614414" y="3837020"/>
                  <a:ext cx="297242" cy="235186"/>
                </a:xfrm>
                <a:custGeom>
                  <a:avLst/>
                  <a:gdLst>
                    <a:gd name="connsiteX0" fmla="*/ 26540 w 297242"/>
                    <a:gd name="connsiteY0" fmla="*/ 1554 h 235186"/>
                    <a:gd name="connsiteX1" fmla="*/ 39875 w 297242"/>
                    <a:gd name="connsiteY1" fmla="*/ 43464 h 235186"/>
                    <a:gd name="connsiteX2" fmla="*/ 95120 w 297242"/>
                    <a:gd name="connsiteY2" fmla="*/ 48226 h 235186"/>
                    <a:gd name="connsiteX3" fmla="*/ 133220 w 297242"/>
                    <a:gd name="connsiteY3" fmla="*/ 44416 h 235186"/>
                    <a:gd name="connsiteX4" fmla="*/ 143698 w 297242"/>
                    <a:gd name="connsiteY4" fmla="*/ 44416 h 235186"/>
                    <a:gd name="connsiteX5" fmla="*/ 161795 w 297242"/>
                    <a:gd name="connsiteY5" fmla="*/ 46321 h 235186"/>
                    <a:gd name="connsiteX6" fmla="*/ 228470 w 297242"/>
                    <a:gd name="connsiteY6" fmla="*/ 59656 h 235186"/>
                    <a:gd name="connsiteX7" fmla="*/ 283715 w 297242"/>
                    <a:gd name="connsiteY7" fmla="*/ 89184 h 235186"/>
                    <a:gd name="connsiteX8" fmla="*/ 291335 w 297242"/>
                    <a:gd name="connsiteY8" fmla="*/ 107281 h 235186"/>
                    <a:gd name="connsiteX9" fmla="*/ 293240 w 297242"/>
                    <a:gd name="connsiteY9" fmla="*/ 184434 h 235186"/>
                    <a:gd name="connsiteX10" fmla="*/ 255140 w 297242"/>
                    <a:gd name="connsiteY10" fmla="*/ 181576 h 235186"/>
                    <a:gd name="connsiteX11" fmla="*/ 242758 w 297242"/>
                    <a:gd name="connsiteY11" fmla="*/ 124426 h 235186"/>
                    <a:gd name="connsiteX12" fmla="*/ 228470 w 297242"/>
                    <a:gd name="connsiteY12" fmla="*/ 120616 h 235186"/>
                    <a:gd name="connsiteX13" fmla="*/ 197990 w 297242"/>
                    <a:gd name="connsiteY13" fmla="*/ 116806 h 235186"/>
                    <a:gd name="connsiteX14" fmla="*/ 173225 w 297242"/>
                    <a:gd name="connsiteY14" fmla="*/ 234916 h 235186"/>
                    <a:gd name="connsiteX15" fmla="*/ 104645 w 297242"/>
                    <a:gd name="connsiteY15" fmla="*/ 167289 h 235186"/>
                    <a:gd name="connsiteX16" fmla="*/ 100835 w 297242"/>
                    <a:gd name="connsiteY16" fmla="*/ 100614 h 235186"/>
                    <a:gd name="connsiteX17" fmla="*/ 79880 w 297242"/>
                    <a:gd name="connsiteY17" fmla="*/ 100614 h 235186"/>
                    <a:gd name="connsiteX18" fmla="*/ 8443 w 297242"/>
                    <a:gd name="connsiteY18" fmla="*/ 87279 h 235186"/>
                    <a:gd name="connsiteX19" fmla="*/ 1775 w 297242"/>
                    <a:gd name="connsiteY19" fmla="*/ 9174 h 235186"/>
                    <a:gd name="connsiteX20" fmla="*/ 26540 w 297242"/>
                    <a:gd name="connsiteY20" fmla="*/ 1554 h 235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97242" h="235186">
                      <a:moveTo>
                        <a:pt x="26540" y="1554"/>
                      </a:moveTo>
                      <a:cubicBezTo>
                        <a:pt x="26540" y="1554"/>
                        <a:pt x="36065" y="42511"/>
                        <a:pt x="39875" y="43464"/>
                      </a:cubicBezTo>
                      <a:cubicBezTo>
                        <a:pt x="42733" y="44416"/>
                        <a:pt x="74165" y="46321"/>
                        <a:pt x="95120" y="48226"/>
                      </a:cubicBezTo>
                      <a:cubicBezTo>
                        <a:pt x="107503" y="46321"/>
                        <a:pt x="120838" y="44416"/>
                        <a:pt x="133220" y="44416"/>
                      </a:cubicBezTo>
                      <a:cubicBezTo>
                        <a:pt x="137030" y="44416"/>
                        <a:pt x="140840" y="44416"/>
                        <a:pt x="143698" y="44416"/>
                      </a:cubicBezTo>
                      <a:cubicBezTo>
                        <a:pt x="150365" y="43464"/>
                        <a:pt x="156080" y="44416"/>
                        <a:pt x="161795" y="46321"/>
                      </a:cubicBezTo>
                      <a:cubicBezTo>
                        <a:pt x="161795" y="46321"/>
                        <a:pt x="216088" y="54894"/>
                        <a:pt x="228470" y="59656"/>
                      </a:cubicBezTo>
                      <a:cubicBezTo>
                        <a:pt x="247520" y="61561"/>
                        <a:pt x="271333" y="69181"/>
                        <a:pt x="283715" y="89184"/>
                      </a:cubicBezTo>
                      <a:cubicBezTo>
                        <a:pt x="287525" y="94899"/>
                        <a:pt x="289430" y="101566"/>
                        <a:pt x="291335" y="107281"/>
                      </a:cubicBezTo>
                      <a:cubicBezTo>
                        <a:pt x="296098" y="122521"/>
                        <a:pt x="300860" y="149191"/>
                        <a:pt x="293240" y="184434"/>
                      </a:cubicBezTo>
                      <a:cubicBezTo>
                        <a:pt x="271333" y="190149"/>
                        <a:pt x="256093" y="188244"/>
                        <a:pt x="255140" y="181576"/>
                      </a:cubicBezTo>
                      <a:cubicBezTo>
                        <a:pt x="255140" y="177766"/>
                        <a:pt x="242758" y="124426"/>
                        <a:pt x="242758" y="124426"/>
                      </a:cubicBezTo>
                      <a:lnTo>
                        <a:pt x="228470" y="120616"/>
                      </a:lnTo>
                      <a:cubicBezTo>
                        <a:pt x="223708" y="120616"/>
                        <a:pt x="210373" y="118711"/>
                        <a:pt x="197990" y="116806"/>
                      </a:cubicBezTo>
                      <a:cubicBezTo>
                        <a:pt x="199895" y="169194"/>
                        <a:pt x="180845" y="232059"/>
                        <a:pt x="173225" y="234916"/>
                      </a:cubicBezTo>
                      <a:cubicBezTo>
                        <a:pt x="159890" y="238726"/>
                        <a:pt x="97978" y="201579"/>
                        <a:pt x="104645" y="167289"/>
                      </a:cubicBezTo>
                      <a:cubicBezTo>
                        <a:pt x="108455" y="148239"/>
                        <a:pt x="103693" y="122521"/>
                        <a:pt x="100835" y="100614"/>
                      </a:cubicBezTo>
                      <a:cubicBezTo>
                        <a:pt x="92263" y="100614"/>
                        <a:pt x="83690" y="100614"/>
                        <a:pt x="79880" y="100614"/>
                      </a:cubicBezTo>
                      <a:cubicBezTo>
                        <a:pt x="57020" y="101566"/>
                        <a:pt x="16063" y="92994"/>
                        <a:pt x="8443" y="87279"/>
                      </a:cubicBezTo>
                      <a:cubicBezTo>
                        <a:pt x="-2987" y="79659"/>
                        <a:pt x="-130" y="21556"/>
                        <a:pt x="1775" y="9174"/>
                      </a:cubicBezTo>
                      <a:cubicBezTo>
                        <a:pt x="2728" y="-5114"/>
                        <a:pt x="26540" y="1554"/>
                        <a:pt x="26540" y="1554"/>
                      </a:cubicBezTo>
                      <a:close/>
                    </a:path>
                  </a:pathLst>
                </a:custGeom>
                <a:solidFill>
                  <a:srgbClr val="FFEBC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8" name="任意多边形: 形状 227"/>
                <p:cNvSpPr/>
                <p:nvPr/>
              </p:nvSpPr>
              <p:spPr>
                <a:xfrm>
                  <a:off x="7819072" y="3947159"/>
                  <a:ext cx="61912" cy="77152"/>
                </a:xfrm>
                <a:custGeom>
                  <a:avLst/>
                  <a:gdLst>
                    <a:gd name="connsiteX0" fmla="*/ 50483 w 61912"/>
                    <a:gd name="connsiteY0" fmla="*/ 0 h 77152"/>
                    <a:gd name="connsiteX1" fmla="*/ 51435 w 61912"/>
                    <a:gd name="connsiteY1" fmla="*/ 25718 h 77152"/>
                    <a:gd name="connsiteX2" fmla="*/ 61913 w 61912"/>
                    <a:gd name="connsiteY2" fmla="*/ 77153 h 77152"/>
                    <a:gd name="connsiteX3" fmla="*/ 50483 w 61912"/>
                    <a:gd name="connsiteY3" fmla="*/ 70485 h 77152"/>
                    <a:gd name="connsiteX4" fmla="*/ 38100 w 61912"/>
                    <a:gd name="connsiteY4" fmla="*/ 13335 h 77152"/>
                    <a:gd name="connsiteX5" fmla="*/ 23813 w 61912"/>
                    <a:gd name="connsiteY5" fmla="*/ 9525 h 77152"/>
                    <a:gd name="connsiteX6" fmla="*/ 0 w 61912"/>
                    <a:gd name="connsiteY6" fmla="*/ 6668 h 77152"/>
                    <a:gd name="connsiteX7" fmla="*/ 50483 w 61912"/>
                    <a:gd name="connsiteY7" fmla="*/ 0 h 77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912" h="77152">
                      <a:moveTo>
                        <a:pt x="50483" y="0"/>
                      </a:moveTo>
                      <a:cubicBezTo>
                        <a:pt x="50483" y="8573"/>
                        <a:pt x="50483" y="17145"/>
                        <a:pt x="51435" y="25718"/>
                      </a:cubicBezTo>
                      <a:cubicBezTo>
                        <a:pt x="53340" y="44768"/>
                        <a:pt x="56197" y="60960"/>
                        <a:pt x="61913" y="77153"/>
                      </a:cubicBezTo>
                      <a:cubicBezTo>
                        <a:pt x="55245" y="76200"/>
                        <a:pt x="51435" y="74295"/>
                        <a:pt x="50483" y="70485"/>
                      </a:cubicBezTo>
                      <a:cubicBezTo>
                        <a:pt x="50483" y="66675"/>
                        <a:pt x="38100" y="13335"/>
                        <a:pt x="38100" y="13335"/>
                      </a:cubicBezTo>
                      <a:lnTo>
                        <a:pt x="23813" y="9525"/>
                      </a:lnTo>
                      <a:cubicBezTo>
                        <a:pt x="20003" y="9525"/>
                        <a:pt x="9525" y="8573"/>
                        <a:pt x="0" y="6668"/>
                      </a:cubicBezTo>
                      <a:cubicBezTo>
                        <a:pt x="17145" y="5715"/>
                        <a:pt x="33338" y="953"/>
                        <a:pt x="50483" y="0"/>
                      </a:cubicBezTo>
                      <a:close/>
                    </a:path>
                  </a:pathLst>
                </a:custGeom>
                <a:solidFill>
                  <a:srgbClr val="FFEBC2">
                    <a:alpha val="52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9" name="任意多边形: 形状 228"/>
                <p:cNvSpPr/>
                <p:nvPr/>
              </p:nvSpPr>
              <p:spPr>
                <a:xfrm>
                  <a:off x="7803832" y="3954779"/>
                  <a:ext cx="8718" cy="73342"/>
                </a:xfrm>
                <a:custGeom>
                  <a:avLst/>
                  <a:gdLst>
                    <a:gd name="connsiteX0" fmla="*/ 8573 w 8718"/>
                    <a:gd name="connsiteY0" fmla="*/ 0 h 73342"/>
                    <a:gd name="connsiteX1" fmla="*/ 0 w 8718"/>
                    <a:gd name="connsiteY1" fmla="*/ 73342 h 73342"/>
                    <a:gd name="connsiteX2" fmla="*/ 1905 w 8718"/>
                    <a:gd name="connsiteY2" fmla="*/ 41910 h 73342"/>
                    <a:gd name="connsiteX3" fmla="*/ 1905 w 8718"/>
                    <a:gd name="connsiteY3" fmla="*/ 0 h 73342"/>
                    <a:gd name="connsiteX4" fmla="*/ 8573 w 8718"/>
                    <a:gd name="connsiteY4" fmla="*/ 0 h 73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18" h="73342">
                      <a:moveTo>
                        <a:pt x="8573" y="0"/>
                      </a:moveTo>
                      <a:cubicBezTo>
                        <a:pt x="9525" y="24765"/>
                        <a:pt x="5715" y="52388"/>
                        <a:pt x="0" y="73342"/>
                      </a:cubicBezTo>
                      <a:cubicBezTo>
                        <a:pt x="953" y="62865"/>
                        <a:pt x="1905" y="52388"/>
                        <a:pt x="1905" y="41910"/>
                      </a:cubicBezTo>
                      <a:cubicBezTo>
                        <a:pt x="2858" y="27623"/>
                        <a:pt x="2858" y="14288"/>
                        <a:pt x="1905" y="0"/>
                      </a:cubicBezTo>
                      <a:cubicBezTo>
                        <a:pt x="4763" y="0"/>
                        <a:pt x="6668" y="0"/>
                        <a:pt x="8573" y="0"/>
                      </a:cubicBezTo>
                      <a:close/>
                    </a:path>
                  </a:pathLst>
                </a:custGeom>
                <a:solidFill>
                  <a:srgbClr val="FFEBC2">
                    <a:alpha val="52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0" name="任意多边形: 形状 229"/>
                <p:cNvSpPr/>
                <p:nvPr/>
              </p:nvSpPr>
              <p:spPr>
                <a:xfrm>
                  <a:off x="7621905" y="3921441"/>
                  <a:ext cx="95250" cy="15313"/>
                </a:xfrm>
                <a:custGeom>
                  <a:avLst/>
                  <a:gdLst>
                    <a:gd name="connsiteX0" fmla="*/ 27622 w 95250"/>
                    <a:gd name="connsiteY0" fmla="*/ 5715 h 15313"/>
                    <a:gd name="connsiteX1" fmla="*/ 95250 w 95250"/>
                    <a:gd name="connsiteY1" fmla="*/ 8573 h 15313"/>
                    <a:gd name="connsiteX2" fmla="*/ 93345 w 95250"/>
                    <a:gd name="connsiteY2" fmla="*/ 15240 h 15313"/>
                    <a:gd name="connsiteX3" fmla="*/ 73342 w 95250"/>
                    <a:gd name="connsiteY3" fmla="*/ 15240 h 15313"/>
                    <a:gd name="connsiteX4" fmla="*/ 1905 w 95250"/>
                    <a:gd name="connsiteY4" fmla="*/ 1905 h 15313"/>
                    <a:gd name="connsiteX5" fmla="*/ 0 w 95250"/>
                    <a:gd name="connsiteY5" fmla="*/ 0 h 15313"/>
                    <a:gd name="connsiteX6" fmla="*/ 27622 w 95250"/>
                    <a:gd name="connsiteY6" fmla="*/ 5715 h 1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0" h="15313">
                      <a:moveTo>
                        <a:pt x="27622" y="5715"/>
                      </a:moveTo>
                      <a:cubicBezTo>
                        <a:pt x="49530" y="9525"/>
                        <a:pt x="72390" y="12383"/>
                        <a:pt x="95250" y="8573"/>
                      </a:cubicBezTo>
                      <a:cubicBezTo>
                        <a:pt x="94297" y="10478"/>
                        <a:pt x="94297" y="13335"/>
                        <a:pt x="93345" y="15240"/>
                      </a:cubicBezTo>
                      <a:cubicBezTo>
                        <a:pt x="85725" y="15240"/>
                        <a:pt x="78105" y="15240"/>
                        <a:pt x="73342" y="15240"/>
                      </a:cubicBezTo>
                      <a:cubicBezTo>
                        <a:pt x="50482" y="16192"/>
                        <a:pt x="9525" y="7620"/>
                        <a:pt x="1905" y="1905"/>
                      </a:cubicBezTo>
                      <a:cubicBezTo>
                        <a:pt x="952" y="1905"/>
                        <a:pt x="952" y="953"/>
                        <a:pt x="0" y="0"/>
                      </a:cubicBezTo>
                      <a:cubicBezTo>
                        <a:pt x="8572" y="1905"/>
                        <a:pt x="18097" y="3810"/>
                        <a:pt x="27622" y="5715"/>
                      </a:cubicBezTo>
                      <a:close/>
                    </a:path>
                  </a:pathLst>
                </a:custGeom>
                <a:solidFill>
                  <a:srgbClr val="FFEBC2">
                    <a:alpha val="52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1" name="任意多边形: 形状 230"/>
                <p:cNvSpPr/>
                <p:nvPr/>
              </p:nvSpPr>
              <p:spPr>
                <a:xfrm>
                  <a:off x="7764084" y="3838388"/>
                  <a:ext cx="13078" cy="19236"/>
                </a:xfrm>
                <a:custGeom>
                  <a:avLst/>
                  <a:gdLst>
                    <a:gd name="connsiteX0" fmla="*/ 3553 w 13078"/>
                    <a:gd name="connsiteY0" fmla="*/ 19236 h 19236"/>
                    <a:gd name="connsiteX1" fmla="*/ 1648 w 13078"/>
                    <a:gd name="connsiteY1" fmla="*/ 11616 h 19236"/>
                    <a:gd name="connsiteX2" fmla="*/ 13078 w 13078"/>
                    <a:gd name="connsiteY2" fmla="*/ 186 h 19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78" h="19236">
                      <a:moveTo>
                        <a:pt x="3553" y="19236"/>
                      </a:moveTo>
                      <a:cubicBezTo>
                        <a:pt x="-3115" y="19236"/>
                        <a:pt x="1648" y="11616"/>
                        <a:pt x="1648" y="11616"/>
                      </a:cubicBezTo>
                      <a:cubicBezTo>
                        <a:pt x="1648" y="11616"/>
                        <a:pt x="7363" y="-1719"/>
                        <a:pt x="13078" y="186"/>
                      </a:cubicBezTo>
                    </a:path>
                  </a:pathLst>
                </a:custGeom>
                <a:solidFill>
                  <a:srgbClr val="FFBB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2" name="任意多边形: 形状 231"/>
                <p:cNvSpPr/>
                <p:nvPr/>
              </p:nvSpPr>
              <p:spPr>
                <a:xfrm>
                  <a:off x="7733391" y="3817703"/>
                  <a:ext cx="42431" cy="51503"/>
                </a:xfrm>
                <a:custGeom>
                  <a:avLst/>
                  <a:gdLst>
                    <a:gd name="connsiteX0" fmla="*/ 41866 w 42431"/>
                    <a:gd name="connsiteY0" fmla="*/ 23728 h 51503"/>
                    <a:gd name="connsiteX1" fmla="*/ 9481 w 42431"/>
                    <a:gd name="connsiteY1" fmla="*/ 50398 h 51503"/>
                    <a:gd name="connsiteX2" fmla="*/ 12339 w 42431"/>
                    <a:gd name="connsiteY2" fmla="*/ 2773 h 51503"/>
                    <a:gd name="connsiteX3" fmla="*/ 41866 w 42431"/>
                    <a:gd name="connsiteY3" fmla="*/ 23728 h 51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31" h="51503">
                      <a:moveTo>
                        <a:pt x="41866" y="23728"/>
                      </a:moveTo>
                      <a:cubicBezTo>
                        <a:pt x="41866" y="23728"/>
                        <a:pt x="28531" y="58018"/>
                        <a:pt x="9481" y="50398"/>
                      </a:cubicBezTo>
                      <a:cubicBezTo>
                        <a:pt x="-9569" y="42778"/>
                        <a:pt x="4718" y="13251"/>
                        <a:pt x="12339" y="2773"/>
                      </a:cubicBezTo>
                      <a:cubicBezTo>
                        <a:pt x="19959" y="-7704"/>
                        <a:pt x="46628" y="14203"/>
                        <a:pt x="41866" y="23728"/>
                      </a:cubicBezTo>
                      <a:close/>
                    </a:path>
                  </a:pathLst>
                </a:custGeom>
                <a:solidFill>
                  <a:srgbClr val="FFBB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3" name="任意多边形: 形状 232"/>
                <p:cNvSpPr/>
                <p:nvPr/>
              </p:nvSpPr>
              <p:spPr>
                <a:xfrm>
                  <a:off x="7780020" y="3801427"/>
                  <a:ext cx="30480" cy="30479"/>
                </a:xfrm>
                <a:custGeom>
                  <a:avLst/>
                  <a:gdLst>
                    <a:gd name="connsiteX0" fmla="*/ 30480 w 30480"/>
                    <a:gd name="connsiteY0" fmla="*/ 15240 h 30479"/>
                    <a:gd name="connsiteX1" fmla="*/ 15240 w 30480"/>
                    <a:gd name="connsiteY1" fmla="*/ 30480 h 30479"/>
                    <a:gd name="connsiteX2" fmla="*/ 0 w 30480"/>
                    <a:gd name="connsiteY2" fmla="*/ 15240 h 30479"/>
                    <a:gd name="connsiteX3" fmla="*/ 15240 w 30480"/>
                    <a:gd name="connsiteY3" fmla="*/ 0 h 30479"/>
                    <a:gd name="connsiteX4" fmla="*/ 30480 w 30480"/>
                    <a:gd name="connsiteY4" fmla="*/ 15240 h 30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80" h="30479">
                      <a:moveTo>
                        <a:pt x="30480" y="15240"/>
                      </a:moveTo>
                      <a:cubicBezTo>
                        <a:pt x="30480" y="23657"/>
                        <a:pt x="23657" y="30480"/>
                        <a:pt x="15240" y="30480"/>
                      </a:cubicBezTo>
                      <a:cubicBezTo>
                        <a:pt x="6823" y="30480"/>
                        <a:pt x="0" y="23657"/>
                        <a:pt x="0" y="15240"/>
                      </a:cubicBezTo>
                      <a:cubicBezTo>
                        <a:pt x="0" y="6823"/>
                        <a:pt x="6823" y="0"/>
                        <a:pt x="15240" y="0"/>
                      </a:cubicBezTo>
                      <a:cubicBezTo>
                        <a:pt x="23657" y="0"/>
                        <a:pt x="30480" y="6823"/>
                        <a:pt x="30480" y="15240"/>
                      </a:cubicBez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4" name="任意多边形: 形状 233"/>
                <p:cNvSpPr/>
                <p:nvPr/>
              </p:nvSpPr>
              <p:spPr>
                <a:xfrm>
                  <a:off x="7800975" y="3819524"/>
                  <a:ext cx="20955" cy="20954"/>
                </a:xfrm>
                <a:custGeom>
                  <a:avLst/>
                  <a:gdLst>
                    <a:gd name="connsiteX0" fmla="*/ 20955 w 20955"/>
                    <a:gd name="connsiteY0" fmla="*/ 10478 h 20954"/>
                    <a:gd name="connsiteX1" fmla="*/ 10478 w 20955"/>
                    <a:gd name="connsiteY1" fmla="*/ 20955 h 20954"/>
                    <a:gd name="connsiteX2" fmla="*/ 0 w 20955"/>
                    <a:gd name="connsiteY2" fmla="*/ 10478 h 20954"/>
                    <a:gd name="connsiteX3" fmla="*/ 10478 w 20955"/>
                    <a:gd name="connsiteY3" fmla="*/ 0 h 20954"/>
                    <a:gd name="connsiteX4" fmla="*/ 20955 w 20955"/>
                    <a:gd name="connsiteY4" fmla="*/ 10478 h 2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5" h="20954">
                      <a:moveTo>
                        <a:pt x="20955" y="10478"/>
                      </a:moveTo>
                      <a:cubicBezTo>
                        <a:pt x="20955" y="16264"/>
                        <a:pt x="16264" y="20955"/>
                        <a:pt x="10478" y="20955"/>
                      </a:cubicBezTo>
                      <a:cubicBezTo>
                        <a:pt x="4691" y="20955"/>
                        <a:pt x="0" y="16264"/>
                        <a:pt x="0" y="10478"/>
                      </a:cubicBezTo>
                      <a:cubicBezTo>
                        <a:pt x="0" y="4691"/>
                        <a:pt x="4691" y="0"/>
                        <a:pt x="10478" y="0"/>
                      </a:cubicBezTo>
                      <a:cubicBezTo>
                        <a:pt x="16264" y="0"/>
                        <a:pt x="20955" y="4691"/>
                        <a:pt x="20955" y="10478"/>
                      </a:cubicBez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5" name="任意多边形: 形状 234"/>
                <p:cNvSpPr/>
                <p:nvPr/>
              </p:nvSpPr>
              <p:spPr>
                <a:xfrm>
                  <a:off x="7806690" y="3838574"/>
                  <a:ext cx="17144" cy="17145"/>
                </a:xfrm>
                <a:custGeom>
                  <a:avLst/>
                  <a:gdLst>
                    <a:gd name="connsiteX0" fmla="*/ 17145 w 17144"/>
                    <a:gd name="connsiteY0" fmla="*/ 8572 h 17145"/>
                    <a:gd name="connsiteX1" fmla="*/ 8573 w 17144"/>
                    <a:gd name="connsiteY1" fmla="*/ 17145 h 17145"/>
                    <a:gd name="connsiteX2" fmla="*/ 0 w 17144"/>
                    <a:gd name="connsiteY2" fmla="*/ 8572 h 17145"/>
                    <a:gd name="connsiteX3" fmla="*/ 8573 w 17144"/>
                    <a:gd name="connsiteY3" fmla="*/ 0 h 17145"/>
                    <a:gd name="connsiteX4" fmla="*/ 17145 w 17144"/>
                    <a:gd name="connsiteY4" fmla="*/ 8572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144" h="17145">
                      <a:moveTo>
                        <a:pt x="17145" y="8572"/>
                      </a:moveTo>
                      <a:cubicBezTo>
                        <a:pt x="17145" y="13307"/>
                        <a:pt x="13307" y="17145"/>
                        <a:pt x="8573" y="17145"/>
                      </a:cubicBezTo>
                      <a:cubicBezTo>
                        <a:pt x="3838" y="17145"/>
                        <a:pt x="0" y="13307"/>
                        <a:pt x="0" y="8572"/>
                      </a:cubicBezTo>
                      <a:cubicBezTo>
                        <a:pt x="0" y="3838"/>
                        <a:pt x="3838" y="0"/>
                        <a:pt x="8573" y="0"/>
                      </a:cubicBezTo>
                      <a:cubicBezTo>
                        <a:pt x="13307" y="0"/>
                        <a:pt x="17145" y="3838"/>
                        <a:pt x="17145" y="8572"/>
                      </a:cubicBez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6" name="任意多边形: 形状 235"/>
                <p:cNvSpPr/>
                <p:nvPr/>
              </p:nvSpPr>
              <p:spPr>
                <a:xfrm>
                  <a:off x="7745730" y="3809667"/>
                  <a:ext cx="41822" cy="45099"/>
                </a:xfrm>
                <a:custGeom>
                  <a:avLst/>
                  <a:gdLst>
                    <a:gd name="connsiteX0" fmla="*/ 0 w 41822"/>
                    <a:gd name="connsiteY0" fmla="*/ 10810 h 45099"/>
                    <a:gd name="connsiteX1" fmla="*/ 20955 w 41822"/>
                    <a:gd name="connsiteY1" fmla="*/ 18430 h 45099"/>
                    <a:gd name="connsiteX2" fmla="*/ 26670 w 41822"/>
                    <a:gd name="connsiteY2" fmla="*/ 45100 h 45099"/>
                    <a:gd name="connsiteX3" fmla="*/ 40005 w 41822"/>
                    <a:gd name="connsiteY3" fmla="*/ 13667 h 45099"/>
                    <a:gd name="connsiteX4" fmla="*/ 0 w 41822"/>
                    <a:gd name="connsiteY4" fmla="*/ 10810 h 45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822" h="45099">
                      <a:moveTo>
                        <a:pt x="0" y="10810"/>
                      </a:moveTo>
                      <a:cubicBezTo>
                        <a:pt x="0" y="10810"/>
                        <a:pt x="16192" y="1285"/>
                        <a:pt x="20955" y="18430"/>
                      </a:cubicBezTo>
                      <a:cubicBezTo>
                        <a:pt x="24765" y="29860"/>
                        <a:pt x="20002" y="45100"/>
                        <a:pt x="26670" y="45100"/>
                      </a:cubicBezTo>
                      <a:cubicBezTo>
                        <a:pt x="33338" y="45100"/>
                        <a:pt x="46672" y="29860"/>
                        <a:pt x="40005" y="13667"/>
                      </a:cubicBezTo>
                      <a:cubicBezTo>
                        <a:pt x="33338" y="-2525"/>
                        <a:pt x="3810" y="-5383"/>
                        <a:pt x="0" y="10810"/>
                      </a:cubicBez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7" name="任意多边形: 形状 236"/>
                <p:cNvSpPr/>
                <p:nvPr/>
              </p:nvSpPr>
              <p:spPr>
                <a:xfrm>
                  <a:off x="7766579" y="3840848"/>
                  <a:ext cx="8351" cy="14170"/>
                </a:xfrm>
                <a:custGeom>
                  <a:avLst/>
                  <a:gdLst>
                    <a:gd name="connsiteX0" fmla="*/ 106 w 8351"/>
                    <a:gd name="connsiteY0" fmla="*/ 6298 h 14170"/>
                    <a:gd name="connsiteX1" fmla="*/ 6773 w 8351"/>
                    <a:gd name="connsiteY1" fmla="*/ 583 h 14170"/>
                    <a:gd name="connsiteX2" fmla="*/ 2964 w 8351"/>
                    <a:gd name="connsiteY2" fmla="*/ 13918 h 14170"/>
                    <a:gd name="connsiteX3" fmla="*/ 106 w 8351"/>
                    <a:gd name="connsiteY3" fmla="*/ 6298 h 14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51" h="14170">
                      <a:moveTo>
                        <a:pt x="106" y="6298"/>
                      </a:moveTo>
                      <a:cubicBezTo>
                        <a:pt x="106" y="6298"/>
                        <a:pt x="3916" y="-2274"/>
                        <a:pt x="6773" y="583"/>
                      </a:cubicBezTo>
                      <a:cubicBezTo>
                        <a:pt x="10583" y="3441"/>
                        <a:pt x="6773" y="11061"/>
                        <a:pt x="2964" y="13918"/>
                      </a:cubicBezTo>
                      <a:cubicBezTo>
                        <a:pt x="-847" y="15823"/>
                        <a:pt x="106" y="6298"/>
                        <a:pt x="106" y="6298"/>
                      </a:cubicBezTo>
                      <a:close/>
                    </a:path>
                  </a:pathLst>
                </a:custGeom>
                <a:solidFill>
                  <a:srgbClr val="FFBB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8" name="任意多边形: 形状 237"/>
                <p:cNvSpPr/>
                <p:nvPr/>
              </p:nvSpPr>
              <p:spPr>
                <a:xfrm>
                  <a:off x="7743208" y="3849052"/>
                  <a:ext cx="38716" cy="43285"/>
                </a:xfrm>
                <a:custGeom>
                  <a:avLst/>
                  <a:gdLst>
                    <a:gd name="connsiteX0" fmla="*/ 3474 w 38716"/>
                    <a:gd name="connsiteY0" fmla="*/ 15240 h 43285"/>
                    <a:gd name="connsiteX1" fmla="*/ 3474 w 38716"/>
                    <a:gd name="connsiteY1" fmla="*/ 19050 h 43285"/>
                    <a:gd name="connsiteX2" fmla="*/ 4427 w 38716"/>
                    <a:gd name="connsiteY2" fmla="*/ 26670 h 43285"/>
                    <a:gd name="connsiteX3" fmla="*/ 2522 w 38716"/>
                    <a:gd name="connsiteY3" fmla="*/ 31432 h 43285"/>
                    <a:gd name="connsiteX4" fmla="*/ 617 w 38716"/>
                    <a:gd name="connsiteY4" fmla="*/ 33338 h 43285"/>
                    <a:gd name="connsiteX5" fmla="*/ 4427 w 38716"/>
                    <a:gd name="connsiteY5" fmla="*/ 42863 h 43285"/>
                    <a:gd name="connsiteX6" fmla="*/ 8237 w 38716"/>
                    <a:gd name="connsiteY6" fmla="*/ 42863 h 43285"/>
                    <a:gd name="connsiteX7" fmla="*/ 38717 w 38716"/>
                    <a:gd name="connsiteY7" fmla="*/ 34290 h 43285"/>
                    <a:gd name="connsiteX8" fmla="*/ 33002 w 38716"/>
                    <a:gd name="connsiteY8" fmla="*/ 22860 h 43285"/>
                    <a:gd name="connsiteX9" fmla="*/ 31097 w 38716"/>
                    <a:gd name="connsiteY9" fmla="*/ 16192 h 43285"/>
                    <a:gd name="connsiteX10" fmla="*/ 30144 w 38716"/>
                    <a:gd name="connsiteY10" fmla="*/ 10477 h 43285"/>
                    <a:gd name="connsiteX11" fmla="*/ 30144 w 38716"/>
                    <a:gd name="connsiteY11" fmla="*/ 0 h 43285"/>
                    <a:gd name="connsiteX12" fmla="*/ 17762 w 38716"/>
                    <a:gd name="connsiteY12" fmla="*/ 5715 h 43285"/>
                    <a:gd name="connsiteX13" fmla="*/ 3474 w 38716"/>
                    <a:gd name="connsiteY13" fmla="*/ 15240 h 4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716" h="43285">
                      <a:moveTo>
                        <a:pt x="3474" y="15240"/>
                      </a:moveTo>
                      <a:cubicBezTo>
                        <a:pt x="3474" y="16192"/>
                        <a:pt x="3474" y="18097"/>
                        <a:pt x="3474" y="19050"/>
                      </a:cubicBezTo>
                      <a:cubicBezTo>
                        <a:pt x="3474" y="22860"/>
                        <a:pt x="5379" y="23813"/>
                        <a:pt x="4427" y="26670"/>
                      </a:cubicBezTo>
                      <a:cubicBezTo>
                        <a:pt x="4427" y="27622"/>
                        <a:pt x="3474" y="29527"/>
                        <a:pt x="2522" y="31432"/>
                      </a:cubicBezTo>
                      <a:cubicBezTo>
                        <a:pt x="1569" y="31432"/>
                        <a:pt x="1569" y="32385"/>
                        <a:pt x="617" y="33338"/>
                      </a:cubicBezTo>
                      <a:cubicBezTo>
                        <a:pt x="-1288" y="37147"/>
                        <a:pt x="1569" y="41910"/>
                        <a:pt x="4427" y="42863"/>
                      </a:cubicBezTo>
                      <a:cubicBezTo>
                        <a:pt x="6332" y="43815"/>
                        <a:pt x="7284" y="42863"/>
                        <a:pt x="8237" y="42863"/>
                      </a:cubicBezTo>
                      <a:cubicBezTo>
                        <a:pt x="12999" y="40957"/>
                        <a:pt x="23477" y="38100"/>
                        <a:pt x="38717" y="34290"/>
                      </a:cubicBezTo>
                      <a:cubicBezTo>
                        <a:pt x="35859" y="29527"/>
                        <a:pt x="33954" y="25717"/>
                        <a:pt x="33002" y="22860"/>
                      </a:cubicBezTo>
                      <a:cubicBezTo>
                        <a:pt x="32049" y="19050"/>
                        <a:pt x="31097" y="17145"/>
                        <a:pt x="31097" y="16192"/>
                      </a:cubicBezTo>
                      <a:cubicBezTo>
                        <a:pt x="31097" y="15240"/>
                        <a:pt x="30144" y="13335"/>
                        <a:pt x="30144" y="10477"/>
                      </a:cubicBezTo>
                      <a:cubicBezTo>
                        <a:pt x="30144" y="7620"/>
                        <a:pt x="30144" y="4763"/>
                        <a:pt x="30144" y="0"/>
                      </a:cubicBezTo>
                      <a:cubicBezTo>
                        <a:pt x="26334" y="952"/>
                        <a:pt x="22524" y="2857"/>
                        <a:pt x="17762" y="5715"/>
                      </a:cubicBezTo>
                      <a:cubicBezTo>
                        <a:pt x="11094" y="8572"/>
                        <a:pt x="7284" y="12382"/>
                        <a:pt x="3474" y="15240"/>
                      </a:cubicBezTo>
                      <a:close/>
                    </a:path>
                  </a:pathLst>
                </a:custGeom>
                <a:solidFill>
                  <a:srgbClr val="FFBB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9" name="任意多边形: 形状 238"/>
                <p:cNvSpPr/>
                <p:nvPr/>
              </p:nvSpPr>
              <p:spPr>
                <a:xfrm>
                  <a:off x="7746682" y="3862387"/>
                  <a:ext cx="14287" cy="12382"/>
                </a:xfrm>
                <a:custGeom>
                  <a:avLst/>
                  <a:gdLst>
                    <a:gd name="connsiteX0" fmla="*/ 9525 w 14287"/>
                    <a:gd name="connsiteY0" fmla="*/ 7620 h 12382"/>
                    <a:gd name="connsiteX1" fmla="*/ 5715 w 14287"/>
                    <a:gd name="connsiteY1" fmla="*/ 9525 h 12382"/>
                    <a:gd name="connsiteX2" fmla="*/ 953 w 14287"/>
                    <a:gd name="connsiteY2" fmla="*/ 12383 h 12382"/>
                    <a:gd name="connsiteX3" fmla="*/ 0 w 14287"/>
                    <a:gd name="connsiteY3" fmla="*/ 7620 h 12382"/>
                    <a:gd name="connsiteX4" fmla="*/ 953 w 14287"/>
                    <a:gd name="connsiteY4" fmla="*/ 7620 h 12382"/>
                    <a:gd name="connsiteX5" fmla="*/ 1905 w 14287"/>
                    <a:gd name="connsiteY5" fmla="*/ 7620 h 12382"/>
                    <a:gd name="connsiteX6" fmla="*/ 7620 w 14287"/>
                    <a:gd name="connsiteY6" fmla="*/ 5715 h 12382"/>
                    <a:gd name="connsiteX7" fmla="*/ 14288 w 14287"/>
                    <a:gd name="connsiteY7" fmla="*/ 0 h 12382"/>
                    <a:gd name="connsiteX8" fmla="*/ 11430 w 14287"/>
                    <a:gd name="connsiteY8" fmla="*/ 4763 h 12382"/>
                    <a:gd name="connsiteX9" fmla="*/ 9525 w 14287"/>
                    <a:gd name="connsiteY9" fmla="*/ 7620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287" h="12382">
                      <a:moveTo>
                        <a:pt x="9525" y="7620"/>
                      </a:moveTo>
                      <a:cubicBezTo>
                        <a:pt x="8573" y="8572"/>
                        <a:pt x="7620" y="8572"/>
                        <a:pt x="5715" y="9525"/>
                      </a:cubicBezTo>
                      <a:cubicBezTo>
                        <a:pt x="4763" y="10478"/>
                        <a:pt x="2858" y="11430"/>
                        <a:pt x="953" y="12383"/>
                      </a:cubicBezTo>
                      <a:cubicBezTo>
                        <a:pt x="953" y="10478"/>
                        <a:pt x="0" y="9525"/>
                        <a:pt x="0" y="7620"/>
                      </a:cubicBezTo>
                      <a:cubicBezTo>
                        <a:pt x="0" y="7620"/>
                        <a:pt x="953" y="7620"/>
                        <a:pt x="953" y="7620"/>
                      </a:cubicBezTo>
                      <a:cubicBezTo>
                        <a:pt x="953" y="7620"/>
                        <a:pt x="1905" y="7620"/>
                        <a:pt x="1905" y="7620"/>
                      </a:cubicBezTo>
                      <a:cubicBezTo>
                        <a:pt x="4763" y="7620"/>
                        <a:pt x="7620" y="5715"/>
                        <a:pt x="7620" y="5715"/>
                      </a:cubicBezTo>
                      <a:cubicBezTo>
                        <a:pt x="11430" y="3810"/>
                        <a:pt x="13335" y="953"/>
                        <a:pt x="14288" y="0"/>
                      </a:cubicBezTo>
                      <a:cubicBezTo>
                        <a:pt x="13335" y="1905"/>
                        <a:pt x="12383" y="3810"/>
                        <a:pt x="11430" y="4763"/>
                      </a:cubicBezTo>
                      <a:cubicBezTo>
                        <a:pt x="11430" y="5715"/>
                        <a:pt x="10478" y="6667"/>
                        <a:pt x="9525" y="7620"/>
                      </a:cubicBezTo>
                      <a:close/>
                    </a:path>
                  </a:pathLst>
                </a:custGeom>
                <a:solidFill>
                  <a:srgbClr val="FFC9A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0" name="任意多边形: 形状 239"/>
                <p:cNvSpPr/>
                <p:nvPr/>
              </p:nvSpPr>
              <p:spPr>
                <a:xfrm>
                  <a:off x="7755042" y="3817596"/>
                  <a:ext cx="14722" cy="27645"/>
                </a:xfrm>
                <a:custGeom>
                  <a:avLst/>
                  <a:gdLst>
                    <a:gd name="connsiteX0" fmla="*/ 213 w 14722"/>
                    <a:gd name="connsiteY0" fmla="*/ 23 h 27645"/>
                    <a:gd name="connsiteX1" fmla="*/ 12595 w 14722"/>
                    <a:gd name="connsiteY1" fmla="*/ 27646 h 27645"/>
                    <a:gd name="connsiteX2" fmla="*/ 213 w 14722"/>
                    <a:gd name="connsiteY2" fmla="*/ 23 h 27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722" h="27645">
                      <a:moveTo>
                        <a:pt x="213" y="23"/>
                      </a:moveTo>
                      <a:cubicBezTo>
                        <a:pt x="213" y="23"/>
                        <a:pt x="-2645" y="18121"/>
                        <a:pt x="12595" y="27646"/>
                      </a:cubicBezTo>
                      <a:cubicBezTo>
                        <a:pt x="13548" y="27646"/>
                        <a:pt x="21167" y="-929"/>
                        <a:pt x="213" y="23"/>
                      </a:cubicBez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1" name="任意多边形: 形状 240"/>
                <p:cNvSpPr/>
                <p:nvPr/>
              </p:nvSpPr>
              <p:spPr>
                <a:xfrm>
                  <a:off x="7740544" y="3809291"/>
                  <a:ext cx="28998" cy="20710"/>
                </a:xfrm>
                <a:custGeom>
                  <a:avLst/>
                  <a:gdLst>
                    <a:gd name="connsiteX0" fmla="*/ 423 w 28998"/>
                    <a:gd name="connsiteY0" fmla="*/ 20710 h 20710"/>
                    <a:gd name="connsiteX1" fmla="*/ 423 w 28998"/>
                    <a:gd name="connsiteY1" fmla="*/ 12138 h 20710"/>
                    <a:gd name="connsiteX2" fmla="*/ 10901 w 28998"/>
                    <a:gd name="connsiteY2" fmla="*/ 1660 h 20710"/>
                    <a:gd name="connsiteX3" fmla="*/ 28998 w 28998"/>
                    <a:gd name="connsiteY3" fmla="*/ 2613 h 20710"/>
                    <a:gd name="connsiteX4" fmla="*/ 13758 w 28998"/>
                    <a:gd name="connsiteY4" fmla="*/ 8328 h 20710"/>
                    <a:gd name="connsiteX5" fmla="*/ 8043 w 28998"/>
                    <a:gd name="connsiteY5" fmla="*/ 12138 h 20710"/>
                    <a:gd name="connsiteX6" fmla="*/ 423 w 28998"/>
                    <a:gd name="connsiteY6" fmla="*/ 20710 h 20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998" h="20710">
                      <a:moveTo>
                        <a:pt x="423" y="20710"/>
                      </a:moveTo>
                      <a:cubicBezTo>
                        <a:pt x="423" y="18805"/>
                        <a:pt x="-529" y="15948"/>
                        <a:pt x="423" y="12138"/>
                      </a:cubicBezTo>
                      <a:cubicBezTo>
                        <a:pt x="2328" y="5470"/>
                        <a:pt x="8996" y="2613"/>
                        <a:pt x="10901" y="1660"/>
                      </a:cubicBezTo>
                      <a:cubicBezTo>
                        <a:pt x="19473" y="-2150"/>
                        <a:pt x="27093" y="1660"/>
                        <a:pt x="28998" y="2613"/>
                      </a:cubicBezTo>
                      <a:cubicBezTo>
                        <a:pt x="22331" y="4517"/>
                        <a:pt x="16616" y="6423"/>
                        <a:pt x="13758" y="8328"/>
                      </a:cubicBezTo>
                      <a:cubicBezTo>
                        <a:pt x="9948" y="10233"/>
                        <a:pt x="8996" y="11185"/>
                        <a:pt x="8043" y="12138"/>
                      </a:cubicBezTo>
                      <a:cubicBezTo>
                        <a:pt x="3281" y="15948"/>
                        <a:pt x="1376" y="18805"/>
                        <a:pt x="423" y="20710"/>
                      </a:cubicBez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2" name="任意多边形: 形状 241"/>
                <p:cNvSpPr/>
                <p:nvPr/>
              </p:nvSpPr>
              <p:spPr>
                <a:xfrm>
                  <a:off x="7544692" y="4031932"/>
                  <a:ext cx="53400" cy="36403"/>
                </a:xfrm>
                <a:custGeom>
                  <a:avLst/>
                  <a:gdLst>
                    <a:gd name="connsiteX0" fmla="*/ 41970 w 53400"/>
                    <a:gd name="connsiteY0" fmla="*/ 0 h 36403"/>
                    <a:gd name="connsiteX1" fmla="*/ 19110 w 53400"/>
                    <a:gd name="connsiteY1" fmla="*/ 20002 h 36403"/>
                    <a:gd name="connsiteX2" fmla="*/ 60 w 53400"/>
                    <a:gd name="connsiteY2" fmla="*/ 16192 h 36403"/>
                    <a:gd name="connsiteX3" fmla="*/ 17205 w 53400"/>
                    <a:gd name="connsiteY3" fmla="*/ 36195 h 36403"/>
                    <a:gd name="connsiteX4" fmla="*/ 53401 w 53400"/>
                    <a:gd name="connsiteY4" fmla="*/ 13335 h 36403"/>
                    <a:gd name="connsiteX5" fmla="*/ 41970 w 53400"/>
                    <a:gd name="connsiteY5" fmla="*/ 0 h 36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400" h="36403">
                      <a:moveTo>
                        <a:pt x="41970" y="0"/>
                      </a:moveTo>
                      <a:cubicBezTo>
                        <a:pt x="30540" y="11430"/>
                        <a:pt x="22920" y="20002"/>
                        <a:pt x="19110" y="20002"/>
                      </a:cubicBezTo>
                      <a:cubicBezTo>
                        <a:pt x="9585" y="19050"/>
                        <a:pt x="-892" y="13335"/>
                        <a:pt x="60" y="16192"/>
                      </a:cubicBezTo>
                      <a:cubicBezTo>
                        <a:pt x="1013" y="18097"/>
                        <a:pt x="7680" y="32385"/>
                        <a:pt x="17205" y="36195"/>
                      </a:cubicBezTo>
                      <a:cubicBezTo>
                        <a:pt x="21015" y="38100"/>
                        <a:pt x="36255" y="26670"/>
                        <a:pt x="53401" y="13335"/>
                      </a:cubicBezTo>
                      <a:cubicBezTo>
                        <a:pt x="48638" y="7620"/>
                        <a:pt x="45780" y="3810"/>
                        <a:pt x="41970" y="0"/>
                      </a:cubicBezTo>
                      <a:close/>
                    </a:path>
                  </a:pathLst>
                </a:custGeom>
                <a:solidFill>
                  <a:srgbClr val="FFBB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3" name="任意多边形: 形状 242"/>
                <p:cNvSpPr/>
                <p:nvPr/>
              </p:nvSpPr>
              <p:spPr>
                <a:xfrm>
                  <a:off x="7599997" y="4050029"/>
                  <a:ext cx="40957" cy="51435"/>
                </a:xfrm>
                <a:custGeom>
                  <a:avLst/>
                  <a:gdLst>
                    <a:gd name="connsiteX0" fmla="*/ 37147 w 40957"/>
                    <a:gd name="connsiteY0" fmla="*/ 15240 h 51435"/>
                    <a:gd name="connsiteX1" fmla="*/ 24765 w 40957"/>
                    <a:gd name="connsiteY1" fmla="*/ 0 h 51435"/>
                    <a:gd name="connsiteX2" fmla="*/ 0 w 40957"/>
                    <a:gd name="connsiteY2" fmla="*/ 41910 h 51435"/>
                    <a:gd name="connsiteX3" fmla="*/ 6668 w 40957"/>
                    <a:gd name="connsiteY3" fmla="*/ 47625 h 51435"/>
                    <a:gd name="connsiteX4" fmla="*/ 9525 w 40957"/>
                    <a:gd name="connsiteY4" fmla="*/ 49530 h 51435"/>
                    <a:gd name="connsiteX5" fmla="*/ 12383 w 40957"/>
                    <a:gd name="connsiteY5" fmla="*/ 51435 h 51435"/>
                    <a:gd name="connsiteX6" fmla="*/ 40958 w 40957"/>
                    <a:gd name="connsiteY6" fmla="*/ 19050 h 51435"/>
                    <a:gd name="connsiteX7" fmla="*/ 37147 w 40957"/>
                    <a:gd name="connsiteY7" fmla="*/ 15240 h 5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957" h="51435">
                      <a:moveTo>
                        <a:pt x="37147" y="15240"/>
                      </a:moveTo>
                      <a:cubicBezTo>
                        <a:pt x="32385" y="10478"/>
                        <a:pt x="28575" y="5715"/>
                        <a:pt x="24765" y="0"/>
                      </a:cubicBezTo>
                      <a:cubicBezTo>
                        <a:pt x="13335" y="20003"/>
                        <a:pt x="5715" y="37148"/>
                        <a:pt x="0" y="41910"/>
                      </a:cubicBezTo>
                      <a:cubicBezTo>
                        <a:pt x="1905" y="43815"/>
                        <a:pt x="4763" y="45720"/>
                        <a:pt x="6668" y="47625"/>
                      </a:cubicBezTo>
                      <a:cubicBezTo>
                        <a:pt x="7620" y="48578"/>
                        <a:pt x="8572" y="48578"/>
                        <a:pt x="9525" y="49530"/>
                      </a:cubicBezTo>
                      <a:cubicBezTo>
                        <a:pt x="10478" y="50483"/>
                        <a:pt x="11430" y="50483"/>
                        <a:pt x="12383" y="51435"/>
                      </a:cubicBezTo>
                      <a:cubicBezTo>
                        <a:pt x="20955" y="40958"/>
                        <a:pt x="30480" y="30480"/>
                        <a:pt x="40958" y="19050"/>
                      </a:cubicBezTo>
                      <a:cubicBezTo>
                        <a:pt x="40005" y="19050"/>
                        <a:pt x="38100" y="17145"/>
                        <a:pt x="37147" y="15240"/>
                      </a:cubicBezTo>
                      <a:close/>
                    </a:path>
                  </a:pathLst>
                </a:custGeom>
                <a:solidFill>
                  <a:srgbClr val="FFBB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4" name="任意多边形: 形状 243"/>
                <p:cNvSpPr/>
                <p:nvPr/>
              </p:nvSpPr>
              <p:spPr>
                <a:xfrm>
                  <a:off x="7576059" y="3963696"/>
                  <a:ext cx="171842" cy="116826"/>
                </a:xfrm>
                <a:custGeom>
                  <a:avLst/>
                  <a:gdLst>
                    <a:gd name="connsiteX0" fmla="*/ 155383 w 171842"/>
                    <a:gd name="connsiteY0" fmla="*/ 36803 h 116826"/>
                    <a:gd name="connsiteX1" fmla="*/ 78230 w 171842"/>
                    <a:gd name="connsiteY1" fmla="*/ 1560 h 116826"/>
                    <a:gd name="connsiteX2" fmla="*/ 125 w 171842"/>
                    <a:gd name="connsiteY2" fmla="*/ 74903 h 116826"/>
                    <a:gd name="connsiteX3" fmla="*/ 17270 w 171842"/>
                    <a:gd name="connsiteY3" fmla="*/ 90143 h 116826"/>
                    <a:gd name="connsiteX4" fmla="*/ 86803 w 171842"/>
                    <a:gd name="connsiteY4" fmla="*/ 52995 h 116826"/>
                    <a:gd name="connsiteX5" fmla="*/ 157288 w 171842"/>
                    <a:gd name="connsiteY5" fmla="*/ 116813 h 116826"/>
                    <a:gd name="connsiteX6" fmla="*/ 155383 w 171842"/>
                    <a:gd name="connsiteY6" fmla="*/ 36803 h 116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842" h="116826">
                      <a:moveTo>
                        <a:pt x="155383" y="36803"/>
                      </a:moveTo>
                      <a:cubicBezTo>
                        <a:pt x="155383" y="36803"/>
                        <a:pt x="112520" y="-8917"/>
                        <a:pt x="78230" y="1560"/>
                      </a:cubicBezTo>
                      <a:cubicBezTo>
                        <a:pt x="43940" y="12038"/>
                        <a:pt x="-2732" y="70140"/>
                        <a:pt x="125" y="74903"/>
                      </a:cubicBezTo>
                      <a:cubicBezTo>
                        <a:pt x="2983" y="79665"/>
                        <a:pt x="10603" y="94905"/>
                        <a:pt x="17270" y="90143"/>
                      </a:cubicBezTo>
                      <a:cubicBezTo>
                        <a:pt x="23938" y="86333"/>
                        <a:pt x="72515" y="45375"/>
                        <a:pt x="86803" y="52995"/>
                      </a:cubicBezTo>
                      <a:cubicBezTo>
                        <a:pt x="101090" y="59663"/>
                        <a:pt x="145858" y="114908"/>
                        <a:pt x="157288" y="116813"/>
                      </a:cubicBezTo>
                      <a:cubicBezTo>
                        <a:pt x="167765" y="117765"/>
                        <a:pt x="184910" y="68235"/>
                        <a:pt x="155383" y="3680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5" name="任意多边形: 形状 244"/>
                <p:cNvSpPr/>
                <p:nvPr/>
              </p:nvSpPr>
              <p:spPr>
                <a:xfrm>
                  <a:off x="7589519" y="4009534"/>
                  <a:ext cx="144780" cy="58592"/>
                </a:xfrm>
                <a:custGeom>
                  <a:avLst/>
                  <a:gdLst>
                    <a:gd name="connsiteX0" fmla="*/ 144780 w 144780"/>
                    <a:gd name="connsiteY0" fmla="*/ 58593 h 58592"/>
                    <a:gd name="connsiteX1" fmla="*/ 83820 w 144780"/>
                    <a:gd name="connsiteY1" fmla="*/ 490 h 58592"/>
                    <a:gd name="connsiteX2" fmla="*/ 46673 w 144780"/>
                    <a:gd name="connsiteY2" fmla="*/ 9063 h 58592"/>
                    <a:gd name="connsiteX3" fmla="*/ 0 w 144780"/>
                    <a:gd name="connsiteY3" fmla="*/ 40495 h 58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80" h="58592">
                      <a:moveTo>
                        <a:pt x="144780" y="58593"/>
                      </a:moveTo>
                      <a:cubicBezTo>
                        <a:pt x="144780" y="58593"/>
                        <a:pt x="100013" y="2395"/>
                        <a:pt x="83820" y="490"/>
                      </a:cubicBezTo>
                      <a:cubicBezTo>
                        <a:pt x="67628" y="-1415"/>
                        <a:pt x="57150" y="2395"/>
                        <a:pt x="46673" y="9063"/>
                      </a:cubicBezTo>
                      <a:cubicBezTo>
                        <a:pt x="36195" y="15730"/>
                        <a:pt x="1905" y="38590"/>
                        <a:pt x="0" y="40495"/>
                      </a:cubicBezTo>
                    </a:path>
                  </a:pathLst>
                </a:custGeom>
                <a:noFill/>
                <a:ln w="6681" cap="flat">
                  <a:solidFill>
                    <a:srgbClr val="18284A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6" name="任意多边形: 形状 245"/>
                <p:cNvSpPr/>
                <p:nvPr/>
              </p:nvSpPr>
              <p:spPr>
                <a:xfrm>
                  <a:off x="7614284" y="3952846"/>
                  <a:ext cx="183028" cy="142427"/>
                </a:xfrm>
                <a:custGeom>
                  <a:avLst/>
                  <a:gdLst>
                    <a:gd name="connsiteX0" fmla="*/ 0 w 183028"/>
                    <a:gd name="connsiteY0" fmla="*/ 110518 h 142427"/>
                    <a:gd name="connsiteX1" fmla="*/ 17145 w 183028"/>
                    <a:gd name="connsiteY1" fmla="*/ 128616 h 142427"/>
                    <a:gd name="connsiteX2" fmla="*/ 94297 w 183028"/>
                    <a:gd name="connsiteY2" fmla="*/ 64798 h 142427"/>
                    <a:gd name="connsiteX3" fmla="*/ 119063 w 183028"/>
                    <a:gd name="connsiteY3" fmla="*/ 130521 h 142427"/>
                    <a:gd name="connsiteX4" fmla="*/ 182880 w 183028"/>
                    <a:gd name="connsiteY4" fmla="*/ 101946 h 142427"/>
                    <a:gd name="connsiteX5" fmla="*/ 101918 w 183028"/>
                    <a:gd name="connsiteY5" fmla="*/ 28 h 142427"/>
                    <a:gd name="connsiteX6" fmla="*/ 0 w 183028"/>
                    <a:gd name="connsiteY6" fmla="*/ 110518 h 142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3028" h="142427">
                      <a:moveTo>
                        <a:pt x="0" y="110518"/>
                      </a:moveTo>
                      <a:cubicBezTo>
                        <a:pt x="0" y="110518"/>
                        <a:pt x="10478" y="126711"/>
                        <a:pt x="17145" y="128616"/>
                      </a:cubicBezTo>
                      <a:cubicBezTo>
                        <a:pt x="23813" y="130521"/>
                        <a:pt x="84772" y="64798"/>
                        <a:pt x="94297" y="64798"/>
                      </a:cubicBezTo>
                      <a:cubicBezTo>
                        <a:pt x="102870" y="63846"/>
                        <a:pt x="92393" y="111471"/>
                        <a:pt x="119063" y="130521"/>
                      </a:cubicBezTo>
                      <a:cubicBezTo>
                        <a:pt x="168593" y="166716"/>
                        <a:pt x="184785" y="109566"/>
                        <a:pt x="182880" y="101946"/>
                      </a:cubicBezTo>
                      <a:cubicBezTo>
                        <a:pt x="180975" y="94326"/>
                        <a:pt x="137160" y="28"/>
                        <a:pt x="101918" y="28"/>
                      </a:cubicBezTo>
                      <a:cubicBezTo>
                        <a:pt x="65722" y="-1877"/>
                        <a:pt x="6668" y="93373"/>
                        <a:pt x="0" y="1105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7" name="任意多边形: 形状 246"/>
                <p:cNvSpPr/>
                <p:nvPr/>
              </p:nvSpPr>
              <p:spPr>
                <a:xfrm>
                  <a:off x="7573162" y="4083314"/>
                  <a:ext cx="46837" cy="28627"/>
                </a:xfrm>
                <a:custGeom>
                  <a:avLst/>
                  <a:gdLst>
                    <a:gd name="connsiteX0" fmla="*/ 46837 w 46837"/>
                    <a:gd name="connsiteY0" fmla="*/ 11482 h 28627"/>
                    <a:gd name="connsiteX1" fmla="*/ 29692 w 46837"/>
                    <a:gd name="connsiteY1" fmla="*/ 52 h 28627"/>
                    <a:gd name="connsiteX2" fmla="*/ 23025 w 46837"/>
                    <a:gd name="connsiteY2" fmla="*/ 7672 h 28627"/>
                    <a:gd name="connsiteX3" fmla="*/ 165 w 46837"/>
                    <a:gd name="connsiteY3" fmla="*/ 4815 h 28627"/>
                    <a:gd name="connsiteX4" fmla="*/ 32550 w 46837"/>
                    <a:gd name="connsiteY4" fmla="*/ 28627 h 28627"/>
                    <a:gd name="connsiteX5" fmla="*/ 46837 w 46837"/>
                    <a:gd name="connsiteY5" fmla="*/ 11482 h 28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837" h="28627">
                      <a:moveTo>
                        <a:pt x="46837" y="11482"/>
                      </a:moveTo>
                      <a:cubicBezTo>
                        <a:pt x="46837" y="11482"/>
                        <a:pt x="30645" y="-900"/>
                        <a:pt x="29692" y="52"/>
                      </a:cubicBezTo>
                      <a:cubicBezTo>
                        <a:pt x="28740" y="1005"/>
                        <a:pt x="24930" y="7672"/>
                        <a:pt x="23025" y="7672"/>
                      </a:cubicBezTo>
                      <a:cubicBezTo>
                        <a:pt x="21120" y="7672"/>
                        <a:pt x="3022" y="2910"/>
                        <a:pt x="165" y="4815"/>
                      </a:cubicBezTo>
                      <a:cubicBezTo>
                        <a:pt x="-2693" y="6720"/>
                        <a:pt x="32550" y="28627"/>
                        <a:pt x="32550" y="28627"/>
                      </a:cubicBezTo>
                      <a:lnTo>
                        <a:pt x="46837" y="114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8" name="任意多边形: 形状 247"/>
                <p:cNvSpPr/>
                <p:nvPr/>
              </p:nvSpPr>
              <p:spPr>
                <a:xfrm>
                  <a:off x="7596716" y="4086753"/>
                  <a:ext cx="7090" cy="9948"/>
                </a:xfrm>
                <a:custGeom>
                  <a:avLst/>
                  <a:gdLst>
                    <a:gd name="connsiteX0" fmla="*/ 6138 w 7090"/>
                    <a:gd name="connsiteY0" fmla="*/ 9948 h 9948"/>
                    <a:gd name="connsiteX1" fmla="*/ 6138 w 7090"/>
                    <a:gd name="connsiteY1" fmla="*/ 9948 h 9948"/>
                    <a:gd name="connsiteX2" fmla="*/ 7091 w 7090"/>
                    <a:gd name="connsiteY2" fmla="*/ 8996 h 9948"/>
                    <a:gd name="connsiteX3" fmla="*/ 1376 w 7090"/>
                    <a:gd name="connsiteY3" fmla="*/ 423 h 9948"/>
                    <a:gd name="connsiteX4" fmla="*/ 423 w 7090"/>
                    <a:gd name="connsiteY4" fmla="*/ 423 h 9948"/>
                    <a:gd name="connsiteX5" fmla="*/ 423 w 7090"/>
                    <a:gd name="connsiteY5" fmla="*/ 1376 h 9948"/>
                    <a:gd name="connsiteX6" fmla="*/ 6138 w 7090"/>
                    <a:gd name="connsiteY6" fmla="*/ 9948 h 9948"/>
                    <a:gd name="connsiteX7" fmla="*/ 6138 w 7090"/>
                    <a:gd name="connsiteY7" fmla="*/ 9948 h 9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90" h="9948">
                      <a:moveTo>
                        <a:pt x="6138" y="9948"/>
                      </a:moveTo>
                      <a:cubicBezTo>
                        <a:pt x="6138" y="9948"/>
                        <a:pt x="6138" y="9948"/>
                        <a:pt x="6138" y="9948"/>
                      </a:cubicBezTo>
                      <a:cubicBezTo>
                        <a:pt x="7091" y="9948"/>
                        <a:pt x="7091" y="8996"/>
                        <a:pt x="7091" y="8996"/>
                      </a:cubicBezTo>
                      <a:lnTo>
                        <a:pt x="1376" y="423"/>
                      </a:lnTo>
                      <a:cubicBezTo>
                        <a:pt x="1376" y="423"/>
                        <a:pt x="423" y="-529"/>
                        <a:pt x="423" y="423"/>
                      </a:cubicBezTo>
                      <a:cubicBezTo>
                        <a:pt x="423" y="423"/>
                        <a:pt x="-529" y="1376"/>
                        <a:pt x="423" y="1376"/>
                      </a:cubicBezTo>
                      <a:lnTo>
                        <a:pt x="6138" y="9948"/>
                      </a:lnTo>
                      <a:cubicBezTo>
                        <a:pt x="5186" y="9948"/>
                        <a:pt x="6138" y="9948"/>
                        <a:pt x="6138" y="9948"/>
                      </a:cubicBez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9" name="任意多边形: 形状 248"/>
                <p:cNvSpPr/>
                <p:nvPr/>
              </p:nvSpPr>
              <p:spPr>
                <a:xfrm>
                  <a:off x="7593859" y="4086753"/>
                  <a:ext cx="3704" cy="10900"/>
                </a:xfrm>
                <a:custGeom>
                  <a:avLst/>
                  <a:gdLst>
                    <a:gd name="connsiteX0" fmla="*/ 3281 w 3704"/>
                    <a:gd name="connsiteY0" fmla="*/ 10901 h 10900"/>
                    <a:gd name="connsiteX1" fmla="*/ 3281 w 3704"/>
                    <a:gd name="connsiteY1" fmla="*/ 10901 h 10900"/>
                    <a:gd name="connsiteX2" fmla="*/ 3281 w 3704"/>
                    <a:gd name="connsiteY2" fmla="*/ 10901 h 10900"/>
                    <a:gd name="connsiteX3" fmla="*/ 1376 w 3704"/>
                    <a:gd name="connsiteY3" fmla="*/ 423 h 10900"/>
                    <a:gd name="connsiteX4" fmla="*/ 423 w 3704"/>
                    <a:gd name="connsiteY4" fmla="*/ 423 h 10900"/>
                    <a:gd name="connsiteX5" fmla="*/ 423 w 3704"/>
                    <a:gd name="connsiteY5" fmla="*/ 1376 h 10900"/>
                    <a:gd name="connsiteX6" fmla="*/ 3281 w 3704"/>
                    <a:gd name="connsiteY6" fmla="*/ 10901 h 10900"/>
                    <a:gd name="connsiteX7" fmla="*/ 3281 w 3704"/>
                    <a:gd name="connsiteY7" fmla="*/ 10901 h 10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04" h="10900">
                      <a:moveTo>
                        <a:pt x="3281" y="10901"/>
                      </a:moveTo>
                      <a:cubicBezTo>
                        <a:pt x="3281" y="10901"/>
                        <a:pt x="3281" y="10901"/>
                        <a:pt x="3281" y="10901"/>
                      </a:cubicBezTo>
                      <a:cubicBezTo>
                        <a:pt x="3281" y="10901"/>
                        <a:pt x="4233" y="10901"/>
                        <a:pt x="3281" y="10901"/>
                      </a:cubicBezTo>
                      <a:lnTo>
                        <a:pt x="1376" y="423"/>
                      </a:lnTo>
                      <a:cubicBezTo>
                        <a:pt x="1376" y="423"/>
                        <a:pt x="423" y="-529"/>
                        <a:pt x="423" y="423"/>
                      </a:cubicBezTo>
                      <a:cubicBezTo>
                        <a:pt x="423" y="423"/>
                        <a:pt x="-529" y="1376"/>
                        <a:pt x="423" y="1376"/>
                      </a:cubicBezTo>
                      <a:lnTo>
                        <a:pt x="3281" y="10901"/>
                      </a:lnTo>
                      <a:cubicBezTo>
                        <a:pt x="2328" y="10901"/>
                        <a:pt x="2328" y="10901"/>
                        <a:pt x="3281" y="10901"/>
                      </a:cubicBez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0" name="任意多边形: 形状 249"/>
                <p:cNvSpPr/>
                <p:nvPr/>
              </p:nvSpPr>
              <p:spPr>
                <a:xfrm>
                  <a:off x="7538790" y="4037594"/>
                  <a:ext cx="39299" cy="35294"/>
                </a:xfrm>
                <a:custGeom>
                  <a:avLst/>
                  <a:gdLst>
                    <a:gd name="connsiteX0" fmla="*/ 39300 w 39299"/>
                    <a:gd name="connsiteY0" fmla="*/ 23865 h 35294"/>
                    <a:gd name="connsiteX1" fmla="*/ 28822 w 39299"/>
                    <a:gd name="connsiteY1" fmla="*/ 6720 h 35294"/>
                    <a:gd name="connsiteX2" fmla="*/ 20250 w 39299"/>
                    <a:gd name="connsiteY2" fmla="*/ 11482 h 35294"/>
                    <a:gd name="connsiteX3" fmla="*/ 247 w 39299"/>
                    <a:gd name="connsiteY3" fmla="*/ 52 h 35294"/>
                    <a:gd name="connsiteX4" fmla="*/ 20250 w 39299"/>
                    <a:gd name="connsiteY4" fmla="*/ 35295 h 35294"/>
                    <a:gd name="connsiteX5" fmla="*/ 39300 w 39299"/>
                    <a:gd name="connsiteY5" fmla="*/ 23865 h 35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299" h="35294">
                      <a:moveTo>
                        <a:pt x="39300" y="23865"/>
                      </a:moveTo>
                      <a:cubicBezTo>
                        <a:pt x="39300" y="23865"/>
                        <a:pt x="29775" y="5767"/>
                        <a:pt x="28822" y="6720"/>
                      </a:cubicBezTo>
                      <a:cubicBezTo>
                        <a:pt x="27870" y="7672"/>
                        <a:pt x="21202" y="11482"/>
                        <a:pt x="20250" y="11482"/>
                      </a:cubicBezTo>
                      <a:cubicBezTo>
                        <a:pt x="19297" y="11482"/>
                        <a:pt x="4057" y="-900"/>
                        <a:pt x="247" y="52"/>
                      </a:cubicBezTo>
                      <a:cubicBezTo>
                        <a:pt x="-2610" y="1005"/>
                        <a:pt x="20250" y="35295"/>
                        <a:pt x="20250" y="35295"/>
                      </a:cubicBezTo>
                      <a:lnTo>
                        <a:pt x="39300" y="238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1" name="任意多边形: 形状 250"/>
                <p:cNvSpPr/>
                <p:nvPr/>
              </p:nvSpPr>
              <p:spPr>
                <a:xfrm>
                  <a:off x="7559992" y="4042409"/>
                  <a:ext cx="3809" cy="11430"/>
                </a:xfrm>
                <a:custGeom>
                  <a:avLst/>
                  <a:gdLst>
                    <a:gd name="connsiteX0" fmla="*/ 2857 w 3809"/>
                    <a:gd name="connsiteY0" fmla="*/ 11430 h 11430"/>
                    <a:gd name="connsiteX1" fmla="*/ 2857 w 3809"/>
                    <a:gd name="connsiteY1" fmla="*/ 11430 h 11430"/>
                    <a:gd name="connsiteX2" fmla="*/ 3810 w 3809"/>
                    <a:gd name="connsiteY2" fmla="*/ 10478 h 11430"/>
                    <a:gd name="connsiteX3" fmla="*/ 1905 w 3809"/>
                    <a:gd name="connsiteY3" fmla="*/ 953 h 11430"/>
                    <a:gd name="connsiteX4" fmla="*/ 952 w 3809"/>
                    <a:gd name="connsiteY4" fmla="*/ 0 h 11430"/>
                    <a:gd name="connsiteX5" fmla="*/ 0 w 3809"/>
                    <a:gd name="connsiteY5" fmla="*/ 953 h 11430"/>
                    <a:gd name="connsiteX6" fmla="*/ 2857 w 3809"/>
                    <a:gd name="connsiteY6" fmla="*/ 11430 h 11430"/>
                    <a:gd name="connsiteX7" fmla="*/ 2857 w 3809"/>
                    <a:gd name="connsiteY7" fmla="*/ 11430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09" h="11430">
                      <a:moveTo>
                        <a:pt x="2857" y="11430"/>
                      </a:moveTo>
                      <a:cubicBezTo>
                        <a:pt x="2857" y="11430"/>
                        <a:pt x="2857" y="11430"/>
                        <a:pt x="2857" y="11430"/>
                      </a:cubicBezTo>
                      <a:cubicBezTo>
                        <a:pt x="3810" y="11430"/>
                        <a:pt x="3810" y="11430"/>
                        <a:pt x="3810" y="10478"/>
                      </a:cubicBezTo>
                      <a:lnTo>
                        <a:pt x="1905" y="953"/>
                      </a:lnTo>
                      <a:cubicBezTo>
                        <a:pt x="1905" y="953"/>
                        <a:pt x="952" y="0"/>
                        <a:pt x="952" y="0"/>
                      </a:cubicBezTo>
                      <a:cubicBezTo>
                        <a:pt x="952" y="0"/>
                        <a:pt x="0" y="0"/>
                        <a:pt x="0" y="953"/>
                      </a:cubicBezTo>
                      <a:lnTo>
                        <a:pt x="2857" y="11430"/>
                      </a:lnTo>
                      <a:cubicBezTo>
                        <a:pt x="1905" y="11430"/>
                        <a:pt x="1905" y="11430"/>
                        <a:pt x="2857" y="11430"/>
                      </a:cubicBez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2" name="任意多边形: 形状 251"/>
                <p:cNvSpPr/>
                <p:nvPr/>
              </p:nvSpPr>
              <p:spPr>
                <a:xfrm>
                  <a:off x="7555230" y="4043362"/>
                  <a:ext cx="2857" cy="12382"/>
                </a:xfrm>
                <a:custGeom>
                  <a:avLst/>
                  <a:gdLst>
                    <a:gd name="connsiteX0" fmla="*/ 0 w 2857"/>
                    <a:gd name="connsiteY0" fmla="*/ 12383 h 12382"/>
                    <a:gd name="connsiteX1" fmla="*/ 0 w 2857"/>
                    <a:gd name="connsiteY1" fmla="*/ 12383 h 12382"/>
                    <a:gd name="connsiteX2" fmla="*/ 0 w 2857"/>
                    <a:gd name="connsiteY2" fmla="*/ 12383 h 12382"/>
                    <a:gd name="connsiteX3" fmla="*/ 952 w 2857"/>
                    <a:gd name="connsiteY3" fmla="*/ 11430 h 12382"/>
                    <a:gd name="connsiteX4" fmla="*/ 2857 w 2857"/>
                    <a:gd name="connsiteY4" fmla="*/ 953 h 12382"/>
                    <a:gd name="connsiteX5" fmla="*/ 2857 w 2857"/>
                    <a:gd name="connsiteY5" fmla="*/ 0 h 12382"/>
                    <a:gd name="connsiteX6" fmla="*/ 1905 w 2857"/>
                    <a:gd name="connsiteY6" fmla="*/ 0 h 12382"/>
                    <a:gd name="connsiteX7" fmla="*/ 0 w 2857"/>
                    <a:gd name="connsiteY7" fmla="*/ 12383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2382">
                      <a:moveTo>
                        <a:pt x="0" y="12383"/>
                      </a:moveTo>
                      <a:cubicBezTo>
                        <a:pt x="0" y="12383"/>
                        <a:pt x="0" y="12383"/>
                        <a:pt x="0" y="12383"/>
                      </a:cubicBezTo>
                      <a:cubicBezTo>
                        <a:pt x="0" y="12383"/>
                        <a:pt x="0" y="12383"/>
                        <a:pt x="0" y="12383"/>
                      </a:cubicBezTo>
                      <a:cubicBezTo>
                        <a:pt x="952" y="12383"/>
                        <a:pt x="952" y="12383"/>
                        <a:pt x="952" y="11430"/>
                      </a:cubicBezTo>
                      <a:lnTo>
                        <a:pt x="2857" y="953"/>
                      </a:lnTo>
                      <a:cubicBezTo>
                        <a:pt x="2857" y="953"/>
                        <a:pt x="2857" y="953"/>
                        <a:pt x="2857" y="0"/>
                      </a:cubicBezTo>
                      <a:cubicBezTo>
                        <a:pt x="2857" y="0"/>
                        <a:pt x="2857" y="0"/>
                        <a:pt x="1905" y="0"/>
                      </a:cubicBezTo>
                      <a:cubicBezTo>
                        <a:pt x="952" y="953"/>
                        <a:pt x="0" y="12383"/>
                        <a:pt x="0" y="12383"/>
                      </a:cubicBez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3" name="任意多边形: 形状 252"/>
                <p:cNvSpPr/>
                <p:nvPr/>
              </p:nvSpPr>
              <p:spPr>
                <a:xfrm>
                  <a:off x="7741558" y="3880636"/>
                  <a:ext cx="40366" cy="25650"/>
                </a:xfrm>
                <a:custGeom>
                  <a:avLst/>
                  <a:gdLst>
                    <a:gd name="connsiteX0" fmla="*/ 2267 w 40366"/>
                    <a:gd name="connsiteY0" fmla="*/ 800 h 25650"/>
                    <a:gd name="connsiteX1" fmla="*/ 12744 w 40366"/>
                    <a:gd name="connsiteY1" fmla="*/ 24613 h 25650"/>
                    <a:gd name="connsiteX2" fmla="*/ 40367 w 40366"/>
                    <a:gd name="connsiteY2" fmla="*/ 3658 h 25650"/>
                    <a:gd name="connsiteX3" fmla="*/ 2267 w 40366"/>
                    <a:gd name="connsiteY3" fmla="*/ 800 h 25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366" h="25650">
                      <a:moveTo>
                        <a:pt x="2267" y="800"/>
                      </a:moveTo>
                      <a:cubicBezTo>
                        <a:pt x="2267" y="800"/>
                        <a:pt x="-7258" y="17945"/>
                        <a:pt x="12744" y="24613"/>
                      </a:cubicBezTo>
                      <a:cubicBezTo>
                        <a:pt x="32747" y="31280"/>
                        <a:pt x="40367" y="3658"/>
                        <a:pt x="40367" y="3658"/>
                      </a:cubicBezTo>
                      <a:cubicBezTo>
                        <a:pt x="40367" y="3658"/>
                        <a:pt x="19411" y="-2057"/>
                        <a:pt x="2267" y="800"/>
                      </a:cubicBezTo>
                      <a:close/>
                    </a:path>
                  </a:pathLst>
                </a:custGeom>
                <a:solidFill>
                  <a:srgbClr val="FFBB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4" name="任意多边形: 形状 253"/>
                <p:cNvSpPr/>
                <p:nvPr/>
              </p:nvSpPr>
              <p:spPr>
                <a:xfrm>
                  <a:off x="4171950" y="2519362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/>
                  </a:pathLst>
                </a:custGeom>
                <a:solidFill>
                  <a:srgbClr val="48619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5" name="任意多边形: 形状 254"/>
                <p:cNvSpPr/>
                <p:nvPr/>
              </p:nvSpPr>
              <p:spPr>
                <a:xfrm>
                  <a:off x="7751338" y="3814762"/>
                  <a:ext cx="8679" cy="25717"/>
                </a:xfrm>
                <a:custGeom>
                  <a:avLst/>
                  <a:gdLst>
                    <a:gd name="connsiteX0" fmla="*/ 8679 w 8679"/>
                    <a:gd name="connsiteY0" fmla="*/ 3810 h 25717"/>
                    <a:gd name="connsiteX1" fmla="*/ 8679 w 8679"/>
                    <a:gd name="connsiteY1" fmla="*/ 25717 h 25717"/>
                    <a:gd name="connsiteX2" fmla="*/ 107 w 8679"/>
                    <a:gd name="connsiteY2" fmla="*/ 14288 h 25717"/>
                    <a:gd name="connsiteX3" fmla="*/ 5822 w 8679"/>
                    <a:gd name="connsiteY3" fmla="*/ 0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79" h="25717">
                      <a:moveTo>
                        <a:pt x="8679" y="3810"/>
                      </a:moveTo>
                      <a:lnTo>
                        <a:pt x="8679" y="25717"/>
                      </a:lnTo>
                      <a:cubicBezTo>
                        <a:pt x="7727" y="25717"/>
                        <a:pt x="1059" y="21908"/>
                        <a:pt x="107" y="14288"/>
                      </a:cubicBezTo>
                      <a:cubicBezTo>
                        <a:pt x="-846" y="5715"/>
                        <a:pt x="4869" y="953"/>
                        <a:pt x="5822" y="0"/>
                      </a:cubicBezTo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6" name="任意多边形: 形状 255"/>
                <p:cNvSpPr/>
                <p:nvPr/>
              </p:nvSpPr>
              <p:spPr>
                <a:xfrm>
                  <a:off x="7631430" y="3996795"/>
                  <a:ext cx="161925" cy="80856"/>
                </a:xfrm>
                <a:custGeom>
                  <a:avLst/>
                  <a:gdLst>
                    <a:gd name="connsiteX0" fmla="*/ 161925 w 161925"/>
                    <a:gd name="connsiteY0" fmla="*/ 55139 h 80856"/>
                    <a:gd name="connsiteX1" fmla="*/ 137160 w 161925"/>
                    <a:gd name="connsiteY1" fmla="*/ 79904 h 80856"/>
                    <a:gd name="connsiteX2" fmla="*/ 105727 w 161925"/>
                    <a:gd name="connsiteY2" fmla="*/ 47519 h 80856"/>
                    <a:gd name="connsiteX3" fmla="*/ 94297 w 161925"/>
                    <a:gd name="connsiteY3" fmla="*/ 8467 h 80856"/>
                    <a:gd name="connsiteX4" fmla="*/ 80963 w 161925"/>
                    <a:gd name="connsiteY4" fmla="*/ 2752 h 80856"/>
                    <a:gd name="connsiteX5" fmla="*/ 0 w 161925"/>
                    <a:gd name="connsiteY5" fmla="*/ 80857 h 80856"/>
                    <a:gd name="connsiteX6" fmla="*/ 0 w 161925"/>
                    <a:gd name="connsiteY6" fmla="*/ 80857 h 80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1925" h="80856">
                      <a:moveTo>
                        <a:pt x="161925" y="55139"/>
                      </a:moveTo>
                      <a:cubicBezTo>
                        <a:pt x="156210" y="70379"/>
                        <a:pt x="146685" y="79904"/>
                        <a:pt x="137160" y="79904"/>
                      </a:cubicBezTo>
                      <a:cubicBezTo>
                        <a:pt x="121920" y="79904"/>
                        <a:pt x="110490" y="59902"/>
                        <a:pt x="105727" y="47519"/>
                      </a:cubicBezTo>
                      <a:cubicBezTo>
                        <a:pt x="100965" y="35137"/>
                        <a:pt x="98107" y="21802"/>
                        <a:pt x="94297" y="8467"/>
                      </a:cubicBezTo>
                      <a:cubicBezTo>
                        <a:pt x="92392" y="847"/>
                        <a:pt x="86677" y="-2963"/>
                        <a:pt x="80963" y="2752"/>
                      </a:cubicBezTo>
                      <a:cubicBezTo>
                        <a:pt x="78105" y="5609"/>
                        <a:pt x="3810" y="77047"/>
                        <a:pt x="0" y="80857"/>
                      </a:cubicBezTo>
                      <a:cubicBezTo>
                        <a:pt x="0" y="80857"/>
                        <a:pt x="0" y="80857"/>
                        <a:pt x="0" y="80857"/>
                      </a:cubicBezTo>
                    </a:path>
                  </a:pathLst>
                </a:custGeom>
                <a:noFill/>
                <a:ln w="6681" cap="flat">
                  <a:solidFill>
                    <a:srgbClr val="18284A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7" name="任意多边形: 形状 256"/>
                <p:cNvSpPr/>
                <p:nvPr/>
              </p:nvSpPr>
              <p:spPr>
                <a:xfrm>
                  <a:off x="7580947" y="3846194"/>
                  <a:ext cx="10477" cy="10477"/>
                </a:xfrm>
                <a:custGeom>
                  <a:avLst/>
                  <a:gdLst>
                    <a:gd name="connsiteX0" fmla="*/ 5715 w 10477"/>
                    <a:gd name="connsiteY0" fmla="*/ 0 h 10477"/>
                    <a:gd name="connsiteX1" fmla="*/ 0 w 10477"/>
                    <a:gd name="connsiteY1" fmla="*/ 10477 h 10477"/>
                    <a:gd name="connsiteX2" fmla="*/ 10478 w 10477"/>
                    <a:gd name="connsiteY2" fmla="*/ 8572 h 10477"/>
                    <a:gd name="connsiteX3" fmla="*/ 6668 w 10477"/>
                    <a:gd name="connsiteY3" fmla="*/ 1905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" h="10477">
                      <a:moveTo>
                        <a:pt x="5715" y="0"/>
                      </a:moveTo>
                      <a:lnTo>
                        <a:pt x="0" y="10477"/>
                      </a:lnTo>
                      <a:lnTo>
                        <a:pt x="10478" y="8572"/>
                      </a:lnTo>
                      <a:lnTo>
                        <a:pt x="6668" y="1905"/>
                      </a:lnTo>
                    </a:path>
                  </a:pathLst>
                </a:custGeom>
                <a:solidFill>
                  <a:srgbClr val="FFBB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8" name="任意多边形: 形状 257"/>
                <p:cNvSpPr/>
                <p:nvPr/>
              </p:nvSpPr>
              <p:spPr>
                <a:xfrm>
                  <a:off x="7580947" y="3853814"/>
                  <a:ext cx="3809" cy="2857"/>
                </a:xfrm>
                <a:custGeom>
                  <a:avLst/>
                  <a:gdLst>
                    <a:gd name="connsiteX0" fmla="*/ 0 w 3809"/>
                    <a:gd name="connsiteY0" fmla="*/ 2857 h 2857"/>
                    <a:gd name="connsiteX1" fmla="*/ 1905 w 3809"/>
                    <a:gd name="connsiteY1" fmla="*/ 0 h 2857"/>
                    <a:gd name="connsiteX2" fmla="*/ 3810 w 3809"/>
                    <a:gd name="connsiteY2" fmla="*/ 2857 h 2857"/>
                    <a:gd name="connsiteX3" fmla="*/ 0 w 3809"/>
                    <a:gd name="connsiteY3" fmla="*/ 2857 h 2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09" h="2857">
                      <a:moveTo>
                        <a:pt x="0" y="2857"/>
                      </a:moveTo>
                      <a:cubicBezTo>
                        <a:pt x="0" y="2857"/>
                        <a:pt x="1905" y="0"/>
                        <a:pt x="1905" y="0"/>
                      </a:cubicBezTo>
                      <a:cubicBezTo>
                        <a:pt x="1905" y="0"/>
                        <a:pt x="3810" y="2857"/>
                        <a:pt x="381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1828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69" name="任意多边形: 形状 258"/>
              <p:cNvSpPr/>
              <p:nvPr/>
            </p:nvSpPr>
            <p:spPr>
              <a:xfrm>
                <a:off x="6057" y="5145"/>
                <a:ext cx="35" cy="1794"/>
              </a:xfrm>
              <a:custGeom>
                <a:avLst/>
                <a:gdLst>
                  <a:gd name="connsiteX0" fmla="*/ 0 w 17145"/>
                  <a:gd name="connsiteY0" fmla="*/ 0 h 876300"/>
                  <a:gd name="connsiteX1" fmla="*/ 17145 w 17145"/>
                  <a:gd name="connsiteY1" fmla="*/ 0 h 876300"/>
                  <a:gd name="connsiteX2" fmla="*/ 17145 w 17145"/>
                  <a:gd name="connsiteY2" fmla="*/ 876300 h 876300"/>
                  <a:gd name="connsiteX3" fmla="*/ 0 w 17145"/>
                  <a:gd name="connsiteY3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87630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76300"/>
                    </a:lnTo>
                    <a:lnTo>
                      <a:pt x="0" y="876300"/>
                    </a:lnTo>
                    <a:close/>
                  </a:path>
                </a:pathLst>
              </a:custGeom>
              <a:solidFill>
                <a:srgbClr val="2547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任意多边形: 形状 259"/>
              <p:cNvSpPr/>
              <p:nvPr/>
            </p:nvSpPr>
            <p:spPr>
              <a:xfrm rot="16200000">
                <a:off x="8869" y="4093"/>
                <a:ext cx="35" cy="5657"/>
              </a:xfrm>
              <a:custGeom>
                <a:avLst/>
                <a:gdLst>
                  <a:gd name="connsiteX0" fmla="*/ 0 w 17145"/>
                  <a:gd name="connsiteY0" fmla="*/ 0 h 2764155"/>
                  <a:gd name="connsiteX1" fmla="*/ 17145 w 17145"/>
                  <a:gd name="connsiteY1" fmla="*/ 0 h 2764155"/>
                  <a:gd name="connsiteX2" fmla="*/ 17145 w 17145"/>
                  <a:gd name="connsiteY2" fmla="*/ 2764155 h 2764155"/>
                  <a:gd name="connsiteX3" fmla="*/ 0 w 17145"/>
                  <a:gd name="connsiteY3" fmla="*/ 2764155 h 276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276415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764155"/>
                    </a:lnTo>
                    <a:lnTo>
                      <a:pt x="0" y="2764155"/>
                    </a:lnTo>
                    <a:close/>
                  </a:path>
                </a:pathLst>
              </a:custGeom>
              <a:solidFill>
                <a:srgbClr val="2547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任意多边形: 形状 260"/>
              <p:cNvSpPr/>
              <p:nvPr/>
            </p:nvSpPr>
            <p:spPr>
              <a:xfrm rot="16200000">
                <a:off x="9908" y="1523"/>
                <a:ext cx="35" cy="5078"/>
              </a:xfrm>
              <a:custGeom>
                <a:avLst/>
                <a:gdLst>
                  <a:gd name="connsiteX0" fmla="*/ 0 w 17145"/>
                  <a:gd name="connsiteY0" fmla="*/ 0 h 2481262"/>
                  <a:gd name="connsiteX1" fmla="*/ 17145 w 17145"/>
                  <a:gd name="connsiteY1" fmla="*/ 0 h 2481262"/>
                  <a:gd name="connsiteX2" fmla="*/ 17145 w 17145"/>
                  <a:gd name="connsiteY2" fmla="*/ 2481263 h 2481262"/>
                  <a:gd name="connsiteX3" fmla="*/ 0 w 17145"/>
                  <a:gd name="connsiteY3" fmla="*/ 2481263 h 2481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248126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481263"/>
                    </a:lnTo>
                    <a:lnTo>
                      <a:pt x="0" y="2481263"/>
                    </a:lnTo>
                    <a:close/>
                  </a:path>
                </a:pathLst>
              </a:custGeom>
              <a:solidFill>
                <a:srgbClr val="2547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任意多边形: 形状 261"/>
              <p:cNvSpPr/>
              <p:nvPr/>
            </p:nvSpPr>
            <p:spPr>
              <a:xfrm>
                <a:off x="13151" y="4525"/>
                <a:ext cx="35" cy="1474"/>
              </a:xfrm>
              <a:custGeom>
                <a:avLst/>
                <a:gdLst>
                  <a:gd name="connsiteX0" fmla="*/ 0 w 17145"/>
                  <a:gd name="connsiteY0" fmla="*/ 0 h 720090"/>
                  <a:gd name="connsiteX1" fmla="*/ 17145 w 17145"/>
                  <a:gd name="connsiteY1" fmla="*/ 0 h 720090"/>
                  <a:gd name="connsiteX2" fmla="*/ 17145 w 17145"/>
                  <a:gd name="connsiteY2" fmla="*/ 720090 h 720090"/>
                  <a:gd name="connsiteX3" fmla="*/ 0 w 17145"/>
                  <a:gd name="connsiteY3" fmla="*/ 720090 h 72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7200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720090"/>
                    </a:lnTo>
                    <a:lnTo>
                      <a:pt x="0" y="720090"/>
                    </a:lnTo>
                    <a:close/>
                  </a:path>
                </a:pathLst>
              </a:custGeom>
              <a:solidFill>
                <a:srgbClr val="2547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73" name="文本框 272"/>
            <p:cNvSpPr txBox="1"/>
            <p:nvPr/>
          </p:nvSpPr>
          <p:spPr>
            <a:xfrm>
              <a:off x="6638" y="4612"/>
              <a:ext cx="5925" cy="2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我们学过的常用的长度单位有哪些？</a:t>
              </a:r>
              <a:endParaRPr lang="zh-CN" altLang="en-US" sz="3200" b="1" spc="200" dirty="0" smtClean="0">
                <a:solidFill>
                  <a:schemeClr val="bg1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275" name="图片 27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276" name="图片 275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277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662603" y="11207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9" name="汉仪旗黑-55简" descr="7b0a202020202274657874626f78223a20227b5c2263617465676f72795f69645c223a31303530312c5c2269645c223a32303334313538327d220a7d0a"/>
          <p:cNvGrpSpPr/>
          <p:nvPr/>
        </p:nvGrpSpPr>
        <p:grpSpPr>
          <a:xfrm>
            <a:off x="6765290" y="2571750"/>
            <a:ext cx="1856740" cy="1428750"/>
            <a:chOff x="7125" y="3098"/>
            <a:chExt cx="6995" cy="4605"/>
          </a:xfrm>
        </p:grpSpPr>
        <p:pic>
          <p:nvPicPr>
            <p:cNvPr id="280" name="图片 279" descr="C:\Users\juziuu\Desktop\文本框Q4-一橙\旧版 横11+竖8（总结计划）\旧版预览图_画板 1.svg旧版预览图_画板 1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7125" y="3098"/>
              <a:ext cx="6995" cy="4605"/>
            </a:xfrm>
            <a:prstGeom prst="rect">
              <a:avLst/>
            </a:prstGeom>
          </p:spPr>
        </p:pic>
        <p:sp>
          <p:nvSpPr>
            <p:cNvPr id="281" name="文本框 280"/>
            <p:cNvSpPr txBox="1"/>
            <p:nvPr/>
          </p:nvSpPr>
          <p:spPr>
            <a:xfrm>
              <a:off x="7853" y="4713"/>
              <a:ext cx="5540" cy="2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400" b="1">
                  <a:solidFill>
                    <a:srgbClr val="FF0000"/>
                  </a:solidFill>
                  <a:latin typeface="汉仪旗黑-55简" panose="00020600040101010101" charset="-128"/>
                  <a:ea typeface="汉仪旗黑-55简" panose="00020600040101010101" charset="-128"/>
                </a:rPr>
                <a:t>分米</a:t>
              </a:r>
            </a:p>
          </p:txBody>
        </p:sp>
      </p:grpSp>
      <p:grpSp>
        <p:nvGrpSpPr>
          <p:cNvPr id="282" name="汉仪旗黑-55简" descr="7b0a202020202274657874626f78223a20227b5c2263617465676f72795f69645c223a31303530312c5c2269645c223a32303334313538327d220a7d0a"/>
          <p:cNvGrpSpPr/>
          <p:nvPr/>
        </p:nvGrpSpPr>
        <p:grpSpPr>
          <a:xfrm>
            <a:off x="9564370" y="2571750"/>
            <a:ext cx="1856740" cy="1428750"/>
            <a:chOff x="7125" y="3098"/>
            <a:chExt cx="6995" cy="4605"/>
          </a:xfrm>
        </p:grpSpPr>
        <p:pic>
          <p:nvPicPr>
            <p:cNvPr id="283" name="图片 282" descr="C:\Users\juziuu\Desktop\文本框Q4-一橙\旧版 横11+竖8（总结计划）\旧版预览图_画板 1.svg旧版预览图_画板 1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7125" y="3098"/>
              <a:ext cx="6995" cy="4605"/>
            </a:xfrm>
            <a:prstGeom prst="rect">
              <a:avLst/>
            </a:prstGeom>
          </p:spPr>
        </p:pic>
        <p:sp>
          <p:nvSpPr>
            <p:cNvPr id="284" name="文本框 283"/>
            <p:cNvSpPr txBox="1"/>
            <p:nvPr/>
          </p:nvSpPr>
          <p:spPr>
            <a:xfrm>
              <a:off x="7853" y="4713"/>
              <a:ext cx="5540" cy="2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400" b="1">
                  <a:solidFill>
                    <a:srgbClr val="FF0000"/>
                  </a:solidFill>
                  <a:latin typeface="汉仪旗黑-55简" panose="00020600040101010101" charset="-128"/>
                  <a:ea typeface="汉仪旗黑-55简" panose="00020600040101010101" charset="-128"/>
                </a:rPr>
                <a:t>厘米</a:t>
              </a:r>
            </a:p>
          </p:txBody>
        </p:sp>
      </p:grpSp>
      <p:sp>
        <p:nvSpPr>
          <p:cNvPr id="285" name="左大括号 284"/>
          <p:cNvSpPr/>
          <p:nvPr/>
        </p:nvSpPr>
        <p:spPr>
          <a:xfrm rot="16200000">
            <a:off x="6041390" y="2971165"/>
            <a:ext cx="351790" cy="2920365"/>
          </a:xfrm>
          <a:prstGeom prst="leftBrace">
            <a:avLst/>
          </a:prstGeom>
          <a:noFill/>
          <a:ln w="635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6" name="组合 285" descr="7b0a202020202274657874626f78223a20227b5c2263617465676f72795f69645c223a31303530312c5c2269645c223a32303334323032387d220a7d0a"/>
          <p:cNvGrpSpPr/>
          <p:nvPr/>
        </p:nvGrpSpPr>
        <p:grpSpPr>
          <a:xfrm>
            <a:off x="5647055" y="5009146"/>
            <a:ext cx="1802899" cy="961123"/>
            <a:chOff x="5369" y="3444"/>
            <a:chExt cx="8462" cy="3846"/>
          </a:xfrm>
        </p:grpSpPr>
        <p:sp>
          <p:nvSpPr>
            <p:cNvPr id="287" name="圆角矩形 286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圆角矩形 287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文本框 288"/>
            <p:cNvSpPr txBox="1"/>
            <p:nvPr/>
          </p:nvSpPr>
          <p:spPr>
            <a:xfrm>
              <a:off x="6289" y="3444"/>
              <a:ext cx="5779" cy="36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 10</a:t>
              </a:r>
              <a:endParaRPr lang="en-US" altLang="zh-CN" sz="4800" b="1" dirty="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90" name="任意多边形 289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任意多边形 290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任意多边形 291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任意多边形 292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4" name="左大括号 293"/>
          <p:cNvSpPr/>
          <p:nvPr/>
        </p:nvSpPr>
        <p:spPr>
          <a:xfrm rot="16200000">
            <a:off x="9170670" y="2971165"/>
            <a:ext cx="351790" cy="2920365"/>
          </a:xfrm>
          <a:prstGeom prst="leftBrace">
            <a:avLst/>
          </a:prstGeom>
          <a:noFill/>
          <a:ln w="635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6" name="组合 295" descr="7b0a202020202274657874626f78223a20227b5c2263617465676f72795f69645c223a31303530312c5c2269645c223a32303334323032387d220a7d0a"/>
          <p:cNvGrpSpPr/>
          <p:nvPr/>
        </p:nvGrpSpPr>
        <p:grpSpPr>
          <a:xfrm>
            <a:off x="8691245" y="4978666"/>
            <a:ext cx="1838793" cy="961123"/>
            <a:chOff x="5369" y="3444"/>
            <a:chExt cx="8462" cy="3846"/>
          </a:xfrm>
        </p:grpSpPr>
        <p:sp>
          <p:nvSpPr>
            <p:cNvPr id="297" name="圆角矩形 296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圆角矩形 297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文本框 298"/>
            <p:cNvSpPr txBox="1"/>
            <p:nvPr/>
          </p:nvSpPr>
          <p:spPr>
            <a:xfrm>
              <a:off x="6289" y="3444"/>
              <a:ext cx="5779" cy="36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 10</a:t>
              </a:r>
              <a:endParaRPr lang="en-US" altLang="zh-CN" sz="4800" b="1" dirty="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任意多边形 300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任意多边形 301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3" name="任意多边形 302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04" name="组合 303" descr="7b0a202020202274657874626f78223a20227b5c2263617465676f72795f69645c223a31303531332c5c2269645c223a32303334323036397d220a7d0a"/>
          <p:cNvGrpSpPr/>
          <p:nvPr/>
        </p:nvGrpSpPr>
        <p:grpSpPr>
          <a:xfrm>
            <a:off x="240030" y="2548467"/>
            <a:ext cx="3414395" cy="1931458"/>
            <a:chOff x="5562" y="3555"/>
            <a:chExt cx="8076" cy="3650"/>
          </a:xfrm>
        </p:grpSpPr>
        <p:grpSp>
          <p:nvGrpSpPr>
            <p:cNvPr id="305" name="图形 148"/>
            <p:cNvGrpSpPr/>
            <p:nvPr/>
          </p:nvGrpSpPr>
          <p:grpSpPr>
            <a:xfrm>
              <a:off x="5562" y="3599"/>
              <a:ext cx="8076" cy="3606"/>
              <a:chOff x="4123372" y="2552699"/>
              <a:chExt cx="3947159" cy="1762483"/>
            </a:xfrm>
          </p:grpSpPr>
          <p:sp>
            <p:nvSpPr>
              <p:cNvPr id="306" name="任意多边形: 形状 150"/>
              <p:cNvSpPr/>
              <p:nvPr/>
            </p:nvSpPr>
            <p:spPr>
              <a:xfrm>
                <a:off x="4185284" y="2646996"/>
                <a:ext cx="3823334" cy="1666874"/>
              </a:xfrm>
              <a:custGeom>
                <a:avLst/>
                <a:gdLst>
                  <a:gd name="connsiteX0" fmla="*/ 3822383 w 3823334"/>
                  <a:gd name="connsiteY0" fmla="*/ 79058 h 1666874"/>
                  <a:gd name="connsiteX1" fmla="*/ 3737610 w 3823334"/>
                  <a:gd name="connsiteY1" fmla="*/ 0 h 1666874"/>
                  <a:gd name="connsiteX2" fmla="*/ 1911668 w 3823334"/>
                  <a:gd name="connsiteY2" fmla="*/ 0 h 1666874"/>
                  <a:gd name="connsiteX3" fmla="*/ 84773 w 3823334"/>
                  <a:gd name="connsiteY3" fmla="*/ 0 h 1666874"/>
                  <a:gd name="connsiteX4" fmla="*/ 0 w 3823334"/>
                  <a:gd name="connsiteY4" fmla="*/ 79058 h 1666874"/>
                  <a:gd name="connsiteX5" fmla="*/ 0 w 3823334"/>
                  <a:gd name="connsiteY5" fmla="*/ 1539240 h 1666874"/>
                  <a:gd name="connsiteX6" fmla="*/ 84773 w 3823334"/>
                  <a:gd name="connsiteY6" fmla="*/ 1618298 h 1666874"/>
                  <a:gd name="connsiteX7" fmla="*/ 1588770 w 3823334"/>
                  <a:gd name="connsiteY7" fmla="*/ 1618298 h 1666874"/>
                  <a:gd name="connsiteX8" fmla="*/ 1588770 w 3823334"/>
                  <a:gd name="connsiteY8" fmla="*/ 1624965 h 1666874"/>
                  <a:gd name="connsiteX9" fmla="*/ 1633538 w 3823334"/>
                  <a:gd name="connsiteY9" fmla="*/ 1666875 h 1666874"/>
                  <a:gd name="connsiteX10" fmla="*/ 1911668 w 3823334"/>
                  <a:gd name="connsiteY10" fmla="*/ 1666875 h 1666874"/>
                  <a:gd name="connsiteX11" fmla="*/ 2189798 w 3823334"/>
                  <a:gd name="connsiteY11" fmla="*/ 1666875 h 1666874"/>
                  <a:gd name="connsiteX12" fmla="*/ 2234565 w 3823334"/>
                  <a:gd name="connsiteY12" fmla="*/ 1624965 h 1666874"/>
                  <a:gd name="connsiteX13" fmla="*/ 2234565 w 3823334"/>
                  <a:gd name="connsiteY13" fmla="*/ 1618298 h 1666874"/>
                  <a:gd name="connsiteX14" fmla="*/ 3738563 w 3823334"/>
                  <a:gd name="connsiteY14" fmla="*/ 1618298 h 1666874"/>
                  <a:gd name="connsiteX15" fmla="*/ 3823335 w 3823334"/>
                  <a:gd name="connsiteY15" fmla="*/ 1539240 h 1666874"/>
                  <a:gd name="connsiteX16" fmla="*/ 3823335 w 3823334"/>
                  <a:gd name="connsiteY16" fmla="*/ 79058 h 166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23334" h="1666874">
                    <a:moveTo>
                      <a:pt x="3822383" y="79058"/>
                    </a:moveTo>
                    <a:cubicBezTo>
                      <a:pt x="3822383" y="35243"/>
                      <a:pt x="3784283" y="0"/>
                      <a:pt x="3737610" y="0"/>
                    </a:cubicBezTo>
                    <a:lnTo>
                      <a:pt x="1911668" y="0"/>
                    </a:lnTo>
                    <a:lnTo>
                      <a:pt x="84773" y="0"/>
                    </a:lnTo>
                    <a:cubicBezTo>
                      <a:pt x="38100" y="0"/>
                      <a:pt x="0" y="35243"/>
                      <a:pt x="0" y="79058"/>
                    </a:cubicBezTo>
                    <a:lnTo>
                      <a:pt x="0" y="1539240"/>
                    </a:lnTo>
                    <a:cubicBezTo>
                      <a:pt x="0" y="1583055"/>
                      <a:pt x="38100" y="1618298"/>
                      <a:pt x="84773" y="1618298"/>
                    </a:cubicBezTo>
                    <a:lnTo>
                      <a:pt x="1588770" y="1618298"/>
                    </a:lnTo>
                    <a:lnTo>
                      <a:pt x="1588770" y="1624965"/>
                    </a:lnTo>
                    <a:cubicBezTo>
                      <a:pt x="1588770" y="1647825"/>
                      <a:pt x="1608773" y="1666875"/>
                      <a:pt x="1633538" y="1666875"/>
                    </a:cubicBezTo>
                    <a:lnTo>
                      <a:pt x="1911668" y="1666875"/>
                    </a:lnTo>
                    <a:lnTo>
                      <a:pt x="2189798" y="1666875"/>
                    </a:lnTo>
                    <a:cubicBezTo>
                      <a:pt x="2214563" y="1666875"/>
                      <a:pt x="2234565" y="1647825"/>
                      <a:pt x="2234565" y="1624965"/>
                    </a:cubicBezTo>
                    <a:lnTo>
                      <a:pt x="2234565" y="1618298"/>
                    </a:lnTo>
                    <a:lnTo>
                      <a:pt x="3738563" y="1618298"/>
                    </a:lnTo>
                    <a:cubicBezTo>
                      <a:pt x="3785235" y="1618298"/>
                      <a:pt x="3823335" y="1583055"/>
                      <a:pt x="3823335" y="1539240"/>
                    </a:cubicBezTo>
                    <a:lnTo>
                      <a:pt x="3823335" y="79058"/>
                    </a:lnTo>
                    <a:close/>
                  </a:path>
                </a:pathLst>
              </a:custGeom>
              <a:solidFill>
                <a:srgbClr val="248D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任意多边形: 形状 151"/>
              <p:cNvSpPr/>
              <p:nvPr/>
            </p:nvSpPr>
            <p:spPr>
              <a:xfrm>
                <a:off x="4241482" y="2605087"/>
                <a:ext cx="3709987" cy="1644967"/>
              </a:xfrm>
              <a:custGeom>
                <a:avLst/>
                <a:gdLst>
                  <a:gd name="connsiteX0" fmla="*/ 2073593 w 3709987"/>
                  <a:gd name="connsiteY0" fmla="*/ 0 h 1644967"/>
                  <a:gd name="connsiteX1" fmla="*/ 1855470 w 3709987"/>
                  <a:gd name="connsiteY1" fmla="*/ 80963 h 1644967"/>
                  <a:gd name="connsiteX2" fmla="*/ 1637348 w 3709987"/>
                  <a:gd name="connsiteY2" fmla="*/ 0 h 1644967"/>
                  <a:gd name="connsiteX3" fmla="*/ 0 w 3709987"/>
                  <a:gd name="connsiteY3" fmla="*/ 0 h 1644967"/>
                  <a:gd name="connsiteX4" fmla="*/ 0 w 3709987"/>
                  <a:gd name="connsiteY4" fmla="*/ 1585913 h 1644967"/>
                  <a:gd name="connsiteX5" fmla="*/ 1661160 w 3709987"/>
                  <a:gd name="connsiteY5" fmla="*/ 1585913 h 1644967"/>
                  <a:gd name="connsiteX6" fmla="*/ 1676400 w 3709987"/>
                  <a:gd name="connsiteY6" fmla="*/ 1586865 h 1644967"/>
                  <a:gd name="connsiteX7" fmla="*/ 1682115 w 3709987"/>
                  <a:gd name="connsiteY7" fmla="*/ 1592580 h 1644967"/>
                  <a:gd name="connsiteX8" fmla="*/ 1682115 w 3709987"/>
                  <a:gd name="connsiteY8" fmla="*/ 1592580 h 1644967"/>
                  <a:gd name="connsiteX9" fmla="*/ 1737360 w 3709987"/>
                  <a:gd name="connsiteY9" fmla="*/ 1644968 h 1644967"/>
                  <a:gd name="connsiteX10" fmla="*/ 1972628 w 3709987"/>
                  <a:gd name="connsiteY10" fmla="*/ 1644968 h 1644967"/>
                  <a:gd name="connsiteX11" fmla="*/ 2027873 w 3709987"/>
                  <a:gd name="connsiteY11" fmla="*/ 1592580 h 1644967"/>
                  <a:gd name="connsiteX12" fmla="*/ 2027873 w 3709987"/>
                  <a:gd name="connsiteY12" fmla="*/ 1592580 h 1644967"/>
                  <a:gd name="connsiteX13" fmla="*/ 2033588 w 3709987"/>
                  <a:gd name="connsiteY13" fmla="*/ 1586865 h 1644967"/>
                  <a:gd name="connsiteX14" fmla="*/ 2048828 w 3709987"/>
                  <a:gd name="connsiteY14" fmla="*/ 1585913 h 1644967"/>
                  <a:gd name="connsiteX15" fmla="*/ 3709988 w 3709987"/>
                  <a:gd name="connsiteY15" fmla="*/ 1585913 h 1644967"/>
                  <a:gd name="connsiteX16" fmla="*/ 3709988 w 3709987"/>
                  <a:gd name="connsiteY16" fmla="*/ 0 h 1644967"/>
                  <a:gd name="connsiteX17" fmla="*/ 2073593 w 3709987"/>
                  <a:gd name="connsiteY17" fmla="*/ 0 h 164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09987" h="1644967">
                    <a:moveTo>
                      <a:pt x="2073593" y="0"/>
                    </a:moveTo>
                    <a:cubicBezTo>
                      <a:pt x="1922145" y="0"/>
                      <a:pt x="1855470" y="80963"/>
                      <a:pt x="1855470" y="80963"/>
                    </a:cubicBezTo>
                    <a:cubicBezTo>
                      <a:pt x="1855470" y="80963"/>
                      <a:pt x="1788795" y="0"/>
                      <a:pt x="1637348" y="0"/>
                    </a:cubicBezTo>
                    <a:cubicBezTo>
                      <a:pt x="1364933" y="0"/>
                      <a:pt x="0" y="0"/>
                      <a:pt x="0" y="0"/>
                    </a:cubicBezTo>
                    <a:lnTo>
                      <a:pt x="0" y="1585913"/>
                    </a:lnTo>
                    <a:cubicBezTo>
                      <a:pt x="0" y="1585913"/>
                      <a:pt x="1349693" y="1576388"/>
                      <a:pt x="1661160" y="1585913"/>
                    </a:cubicBezTo>
                    <a:cubicBezTo>
                      <a:pt x="1666875" y="1585913"/>
                      <a:pt x="1671638" y="1585913"/>
                      <a:pt x="1676400" y="1586865"/>
                    </a:cubicBezTo>
                    <a:cubicBezTo>
                      <a:pt x="1679258" y="1586865"/>
                      <a:pt x="1682115" y="1589723"/>
                      <a:pt x="1682115" y="1592580"/>
                    </a:cubicBezTo>
                    <a:lnTo>
                      <a:pt x="1682115" y="1592580"/>
                    </a:lnTo>
                    <a:cubicBezTo>
                      <a:pt x="1682115" y="1621155"/>
                      <a:pt x="1706880" y="1644968"/>
                      <a:pt x="1737360" y="1644968"/>
                    </a:cubicBezTo>
                    <a:lnTo>
                      <a:pt x="1972628" y="1644968"/>
                    </a:lnTo>
                    <a:cubicBezTo>
                      <a:pt x="2003108" y="1644968"/>
                      <a:pt x="2027873" y="1621155"/>
                      <a:pt x="2027873" y="1592580"/>
                    </a:cubicBezTo>
                    <a:lnTo>
                      <a:pt x="2027873" y="1592580"/>
                    </a:lnTo>
                    <a:cubicBezTo>
                      <a:pt x="2027873" y="1589723"/>
                      <a:pt x="2029778" y="1586865"/>
                      <a:pt x="2033588" y="1586865"/>
                    </a:cubicBezTo>
                    <a:cubicBezTo>
                      <a:pt x="2038350" y="1586865"/>
                      <a:pt x="2044065" y="1585913"/>
                      <a:pt x="2048828" y="1585913"/>
                    </a:cubicBezTo>
                    <a:cubicBezTo>
                      <a:pt x="2361248" y="1576388"/>
                      <a:pt x="3709988" y="1585913"/>
                      <a:pt x="3709988" y="1585913"/>
                    </a:cubicBezTo>
                    <a:lnTo>
                      <a:pt x="3709988" y="0"/>
                    </a:lnTo>
                    <a:cubicBezTo>
                      <a:pt x="3710940" y="0"/>
                      <a:pt x="2346008" y="0"/>
                      <a:pt x="2073593" y="0"/>
                    </a:cubicBezTo>
                    <a:close/>
                  </a:path>
                </a:pathLst>
              </a:custGeom>
              <a:solidFill>
                <a:srgbClr val="DBB6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任意多边形: 形状 152"/>
              <p:cNvSpPr/>
              <p:nvPr/>
            </p:nvSpPr>
            <p:spPr>
              <a:xfrm>
                <a:off x="4307204" y="2552699"/>
                <a:ext cx="3579494" cy="1654492"/>
              </a:xfrm>
              <a:custGeom>
                <a:avLst/>
                <a:gdLst>
                  <a:gd name="connsiteX0" fmla="*/ 2000250 w 3579494"/>
                  <a:gd name="connsiteY0" fmla="*/ 0 h 1654492"/>
                  <a:gd name="connsiteX1" fmla="*/ 1789748 w 3579494"/>
                  <a:gd name="connsiteY1" fmla="*/ 80963 h 1654492"/>
                  <a:gd name="connsiteX2" fmla="*/ 1579245 w 3579494"/>
                  <a:gd name="connsiteY2" fmla="*/ 0 h 1654492"/>
                  <a:gd name="connsiteX3" fmla="*/ 0 w 3579494"/>
                  <a:gd name="connsiteY3" fmla="*/ 0 h 1654492"/>
                  <a:gd name="connsiteX4" fmla="*/ 0 w 3579494"/>
                  <a:gd name="connsiteY4" fmla="*/ 1585913 h 1654492"/>
                  <a:gd name="connsiteX5" fmla="*/ 1603058 w 3579494"/>
                  <a:gd name="connsiteY5" fmla="*/ 1585913 h 1654492"/>
                  <a:gd name="connsiteX6" fmla="*/ 1644015 w 3579494"/>
                  <a:gd name="connsiteY6" fmla="*/ 1589723 h 1654492"/>
                  <a:gd name="connsiteX7" fmla="*/ 1679258 w 3579494"/>
                  <a:gd name="connsiteY7" fmla="*/ 1630680 h 1654492"/>
                  <a:gd name="connsiteX8" fmla="*/ 1679258 w 3579494"/>
                  <a:gd name="connsiteY8" fmla="*/ 1630680 h 1654492"/>
                  <a:gd name="connsiteX9" fmla="*/ 1704975 w 3579494"/>
                  <a:gd name="connsiteY9" fmla="*/ 1654493 h 1654492"/>
                  <a:gd name="connsiteX10" fmla="*/ 1874520 w 3579494"/>
                  <a:gd name="connsiteY10" fmla="*/ 1654493 h 1654492"/>
                  <a:gd name="connsiteX11" fmla="*/ 1900238 w 3579494"/>
                  <a:gd name="connsiteY11" fmla="*/ 1630680 h 1654492"/>
                  <a:gd name="connsiteX12" fmla="*/ 1900238 w 3579494"/>
                  <a:gd name="connsiteY12" fmla="*/ 1630680 h 1654492"/>
                  <a:gd name="connsiteX13" fmla="*/ 1935480 w 3579494"/>
                  <a:gd name="connsiteY13" fmla="*/ 1589723 h 1654492"/>
                  <a:gd name="connsiteX14" fmla="*/ 1976438 w 3579494"/>
                  <a:gd name="connsiteY14" fmla="*/ 1585913 h 1654492"/>
                  <a:gd name="connsiteX15" fmla="*/ 3579495 w 3579494"/>
                  <a:gd name="connsiteY15" fmla="*/ 1585913 h 1654492"/>
                  <a:gd name="connsiteX16" fmla="*/ 3579495 w 3579494"/>
                  <a:gd name="connsiteY16" fmla="*/ 0 h 1654492"/>
                  <a:gd name="connsiteX17" fmla="*/ 2000250 w 3579494"/>
                  <a:gd name="connsiteY17" fmla="*/ 0 h 1654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79494" h="1654492">
                    <a:moveTo>
                      <a:pt x="2000250" y="0"/>
                    </a:moveTo>
                    <a:cubicBezTo>
                      <a:pt x="1853565" y="0"/>
                      <a:pt x="1789748" y="80963"/>
                      <a:pt x="1789748" y="80963"/>
                    </a:cubicBezTo>
                    <a:cubicBezTo>
                      <a:pt x="1789748" y="80963"/>
                      <a:pt x="1724978" y="0"/>
                      <a:pt x="1579245" y="0"/>
                    </a:cubicBezTo>
                    <a:cubicBezTo>
                      <a:pt x="1317308" y="0"/>
                      <a:pt x="0" y="0"/>
                      <a:pt x="0" y="0"/>
                    </a:cubicBezTo>
                    <a:lnTo>
                      <a:pt x="0" y="1585913"/>
                    </a:lnTo>
                    <a:cubicBezTo>
                      <a:pt x="0" y="1585913"/>
                      <a:pt x="1301115" y="1576388"/>
                      <a:pt x="1603058" y="1585913"/>
                    </a:cubicBezTo>
                    <a:cubicBezTo>
                      <a:pt x="1617345" y="1585913"/>
                      <a:pt x="1631633" y="1587818"/>
                      <a:pt x="1644015" y="1589723"/>
                    </a:cubicBezTo>
                    <a:cubicBezTo>
                      <a:pt x="1664970" y="1592580"/>
                      <a:pt x="1679258" y="1610678"/>
                      <a:pt x="1679258" y="1630680"/>
                    </a:cubicBezTo>
                    <a:lnTo>
                      <a:pt x="1679258" y="1630680"/>
                    </a:lnTo>
                    <a:cubicBezTo>
                      <a:pt x="1679258" y="1644015"/>
                      <a:pt x="1690688" y="1654493"/>
                      <a:pt x="1704975" y="1654493"/>
                    </a:cubicBezTo>
                    <a:lnTo>
                      <a:pt x="1874520" y="1654493"/>
                    </a:lnTo>
                    <a:cubicBezTo>
                      <a:pt x="1888808" y="1654493"/>
                      <a:pt x="1900238" y="1644015"/>
                      <a:pt x="1900238" y="1630680"/>
                    </a:cubicBezTo>
                    <a:lnTo>
                      <a:pt x="1900238" y="1630680"/>
                    </a:lnTo>
                    <a:cubicBezTo>
                      <a:pt x="1900238" y="1610678"/>
                      <a:pt x="1915478" y="1593533"/>
                      <a:pt x="1935480" y="1589723"/>
                    </a:cubicBezTo>
                    <a:cubicBezTo>
                      <a:pt x="1948815" y="1587818"/>
                      <a:pt x="1962150" y="1585913"/>
                      <a:pt x="1976438" y="1585913"/>
                    </a:cubicBezTo>
                    <a:cubicBezTo>
                      <a:pt x="2277428" y="1576388"/>
                      <a:pt x="3579495" y="1585913"/>
                      <a:pt x="3579495" y="1585913"/>
                    </a:cubicBezTo>
                    <a:lnTo>
                      <a:pt x="3579495" y="0"/>
                    </a:lnTo>
                    <a:cubicBezTo>
                      <a:pt x="3579495" y="0"/>
                      <a:pt x="2262188" y="0"/>
                      <a:pt x="2000250" y="0"/>
                    </a:cubicBezTo>
                    <a:close/>
                  </a:path>
                </a:pathLst>
              </a:custGeom>
              <a:solidFill>
                <a:srgbClr val="FFFBD1"/>
              </a:solidFill>
              <a:ln w="28575" cap="flat">
                <a:solidFill>
                  <a:srgbClr val="F7B52C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任意多边形: 形状 174"/>
              <p:cNvSpPr/>
              <p:nvPr/>
            </p:nvSpPr>
            <p:spPr>
              <a:xfrm>
                <a:off x="7900034" y="2832734"/>
                <a:ext cx="128587" cy="141922"/>
              </a:xfrm>
              <a:custGeom>
                <a:avLst/>
                <a:gdLst>
                  <a:gd name="connsiteX0" fmla="*/ 0 w 128587"/>
                  <a:gd name="connsiteY0" fmla="*/ 0 h 141922"/>
                  <a:gd name="connsiteX1" fmla="*/ 128587 w 128587"/>
                  <a:gd name="connsiteY1" fmla="*/ 0 h 141922"/>
                  <a:gd name="connsiteX2" fmla="*/ 128587 w 128587"/>
                  <a:gd name="connsiteY2" fmla="*/ 141923 h 141922"/>
                  <a:gd name="connsiteX3" fmla="*/ 0 w 128587"/>
                  <a:gd name="connsiteY3" fmla="*/ 141923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587" h="141922">
                    <a:moveTo>
                      <a:pt x="0" y="0"/>
                    </a:moveTo>
                    <a:lnTo>
                      <a:pt x="128587" y="0"/>
                    </a:lnTo>
                    <a:lnTo>
                      <a:pt x="128587" y="141923"/>
                    </a:lnTo>
                    <a:lnTo>
                      <a:pt x="0" y="141923"/>
                    </a:lnTo>
                    <a:close/>
                  </a:path>
                </a:pathLst>
              </a:custGeom>
              <a:solidFill>
                <a:srgbClr val="00984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任意多边形: 形状 175"/>
              <p:cNvSpPr/>
              <p:nvPr/>
            </p:nvSpPr>
            <p:spPr>
              <a:xfrm>
                <a:off x="7900034" y="2665094"/>
                <a:ext cx="170497" cy="141922"/>
              </a:xfrm>
              <a:custGeom>
                <a:avLst/>
                <a:gdLst>
                  <a:gd name="connsiteX0" fmla="*/ 0 w 170497"/>
                  <a:gd name="connsiteY0" fmla="*/ 0 h 141922"/>
                  <a:gd name="connsiteX1" fmla="*/ 170497 w 170497"/>
                  <a:gd name="connsiteY1" fmla="*/ 0 h 141922"/>
                  <a:gd name="connsiteX2" fmla="*/ 170497 w 170497"/>
                  <a:gd name="connsiteY2" fmla="*/ 141923 h 141922"/>
                  <a:gd name="connsiteX3" fmla="*/ 0 w 170497"/>
                  <a:gd name="connsiteY3" fmla="*/ 141923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97" h="141922">
                    <a:moveTo>
                      <a:pt x="0" y="0"/>
                    </a:moveTo>
                    <a:lnTo>
                      <a:pt x="170497" y="0"/>
                    </a:lnTo>
                    <a:lnTo>
                      <a:pt x="170497" y="141923"/>
                    </a:lnTo>
                    <a:lnTo>
                      <a:pt x="0" y="141923"/>
                    </a:lnTo>
                    <a:close/>
                  </a:path>
                </a:pathLst>
              </a:custGeom>
              <a:solidFill>
                <a:srgbClr val="E9551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311" name="图形 148"/>
              <p:cNvGrpSpPr/>
              <p:nvPr/>
            </p:nvGrpSpPr>
            <p:grpSpPr>
              <a:xfrm>
                <a:off x="4123372" y="3116579"/>
                <a:ext cx="562210" cy="1198603"/>
                <a:chOff x="4123372" y="3116579"/>
                <a:chExt cx="562210" cy="1198603"/>
              </a:xfrm>
            </p:grpSpPr>
            <p:sp>
              <p:nvSpPr>
                <p:cNvPr id="312" name="任意多边形: 形状 177"/>
                <p:cNvSpPr/>
                <p:nvPr/>
              </p:nvSpPr>
              <p:spPr>
                <a:xfrm>
                  <a:off x="4123372" y="3116579"/>
                  <a:ext cx="562210" cy="1198603"/>
                </a:xfrm>
                <a:custGeom>
                  <a:avLst/>
                  <a:gdLst>
                    <a:gd name="connsiteX0" fmla="*/ 560070 w 562210"/>
                    <a:gd name="connsiteY0" fmla="*/ 1129665 h 1198603"/>
                    <a:gd name="connsiteX1" fmla="*/ 132398 w 562210"/>
                    <a:gd name="connsiteY1" fmla="*/ 73343 h 1198603"/>
                    <a:gd name="connsiteX2" fmla="*/ 26670 w 562210"/>
                    <a:gd name="connsiteY2" fmla="*/ 0 h 1198603"/>
                    <a:gd name="connsiteX3" fmla="*/ 0 w 562210"/>
                    <a:gd name="connsiteY3" fmla="*/ 120968 h 1198603"/>
                    <a:gd name="connsiteX4" fmla="*/ 427673 w 562210"/>
                    <a:gd name="connsiteY4" fmla="*/ 1177290 h 1198603"/>
                    <a:gd name="connsiteX5" fmla="*/ 473393 w 562210"/>
                    <a:gd name="connsiteY5" fmla="*/ 1196340 h 1198603"/>
                    <a:gd name="connsiteX6" fmla="*/ 540068 w 562210"/>
                    <a:gd name="connsiteY6" fmla="*/ 1172528 h 1198603"/>
                    <a:gd name="connsiteX7" fmla="*/ 560070 w 562210"/>
                    <a:gd name="connsiteY7" fmla="*/ 1129665 h 1198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2210" h="1198603">
                      <a:moveTo>
                        <a:pt x="560070" y="1129665"/>
                      </a:moveTo>
                      <a:lnTo>
                        <a:pt x="132398" y="73343"/>
                      </a:lnTo>
                      <a:lnTo>
                        <a:pt x="26670" y="0"/>
                      </a:lnTo>
                      <a:lnTo>
                        <a:pt x="0" y="120968"/>
                      </a:lnTo>
                      <a:lnTo>
                        <a:pt x="427673" y="1177290"/>
                      </a:lnTo>
                      <a:cubicBezTo>
                        <a:pt x="434340" y="1194435"/>
                        <a:pt x="455295" y="1203008"/>
                        <a:pt x="473393" y="1196340"/>
                      </a:cubicBezTo>
                      <a:lnTo>
                        <a:pt x="540068" y="1172528"/>
                      </a:lnTo>
                      <a:cubicBezTo>
                        <a:pt x="557213" y="1165860"/>
                        <a:pt x="566738" y="1146810"/>
                        <a:pt x="560070" y="1129665"/>
                      </a:cubicBezTo>
                      <a:close/>
                    </a:path>
                  </a:pathLst>
                </a:custGeom>
                <a:solidFill>
                  <a:srgbClr val="2065BA"/>
                </a:solidFill>
                <a:ln w="7144" cap="flat">
                  <a:solidFill>
                    <a:srgbClr val="0067C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3" name="任意多边形: 形状 178"/>
                <p:cNvSpPr/>
                <p:nvPr/>
              </p:nvSpPr>
              <p:spPr>
                <a:xfrm>
                  <a:off x="4487226" y="4056696"/>
                  <a:ext cx="112395" cy="227647"/>
                </a:xfrm>
                <a:custGeom>
                  <a:avLst/>
                  <a:gdLst>
                    <a:gd name="connsiteX0" fmla="*/ 87630 w 112395"/>
                    <a:gd name="connsiteY0" fmla="*/ 227648 h 227647"/>
                    <a:gd name="connsiteX1" fmla="*/ 0 w 112395"/>
                    <a:gd name="connsiteY1" fmla="*/ 8573 h 227647"/>
                    <a:gd name="connsiteX2" fmla="*/ 23813 w 112395"/>
                    <a:gd name="connsiteY2" fmla="*/ 0 h 227647"/>
                    <a:gd name="connsiteX3" fmla="*/ 112395 w 112395"/>
                    <a:gd name="connsiteY3" fmla="*/ 219075 h 227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395" h="227647">
                      <a:moveTo>
                        <a:pt x="87630" y="227648"/>
                      </a:moveTo>
                      <a:lnTo>
                        <a:pt x="0" y="8573"/>
                      </a:lnTo>
                      <a:lnTo>
                        <a:pt x="23813" y="0"/>
                      </a:lnTo>
                      <a:lnTo>
                        <a:pt x="112395" y="219075"/>
                      </a:lnTo>
                      <a:close/>
                    </a:path>
                  </a:pathLst>
                </a:custGeom>
                <a:solidFill>
                  <a:srgbClr val="339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4" name="任意多边形: 形状 179"/>
                <p:cNvSpPr/>
                <p:nvPr/>
              </p:nvSpPr>
              <p:spPr>
                <a:xfrm>
                  <a:off x="4458651" y="3988116"/>
                  <a:ext cx="40957" cy="48577"/>
                </a:xfrm>
                <a:custGeom>
                  <a:avLst/>
                  <a:gdLst>
                    <a:gd name="connsiteX0" fmla="*/ 16193 w 40957"/>
                    <a:gd name="connsiteY0" fmla="*/ 48578 h 48577"/>
                    <a:gd name="connsiteX1" fmla="*/ 0 w 40957"/>
                    <a:gd name="connsiteY1" fmla="*/ 8573 h 48577"/>
                    <a:gd name="connsiteX2" fmla="*/ 24765 w 40957"/>
                    <a:gd name="connsiteY2" fmla="*/ 0 h 48577"/>
                    <a:gd name="connsiteX3" fmla="*/ 40958 w 40957"/>
                    <a:gd name="connsiteY3" fmla="*/ 40005 h 4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57" h="48577">
                      <a:moveTo>
                        <a:pt x="16193" y="48578"/>
                      </a:moveTo>
                      <a:lnTo>
                        <a:pt x="0" y="8573"/>
                      </a:lnTo>
                      <a:lnTo>
                        <a:pt x="24765" y="0"/>
                      </a:lnTo>
                      <a:lnTo>
                        <a:pt x="40958" y="40005"/>
                      </a:lnTo>
                      <a:close/>
                    </a:path>
                  </a:pathLst>
                </a:custGeom>
                <a:solidFill>
                  <a:srgbClr val="339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315" name="文本框 314"/>
            <p:cNvSpPr txBox="1"/>
            <p:nvPr/>
          </p:nvSpPr>
          <p:spPr>
            <a:xfrm>
              <a:off x="6141" y="3555"/>
              <a:ext cx="7322" cy="33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3600" b="1" spc="200">
                  <a:solidFill>
                    <a:srgbClr val="FF0000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相邻单位间的进率是多少?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bldLvl="0" animBg="1"/>
      <p:bldP spid="29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316677" y="2493109"/>
            <a:ext cx="7943716" cy="1141336"/>
            <a:chOff x="4205" y="4319"/>
            <a:chExt cx="10838" cy="2039"/>
          </a:xfrm>
        </p:grpSpPr>
        <p:sp>
          <p:nvSpPr>
            <p:cNvPr id="15" name="文本框 26"/>
            <p:cNvSpPr txBox="1"/>
            <p:nvPr/>
          </p:nvSpPr>
          <p:spPr>
            <a:xfrm>
              <a:off x="4271" y="4320"/>
              <a:ext cx="10654" cy="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endPara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05" y="4319"/>
              <a:ext cx="10838" cy="20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32890" y="4384675"/>
            <a:ext cx="7945120" cy="944880"/>
            <a:chOff x="4179" y="4383"/>
            <a:chExt cx="10840" cy="2807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553"/>
              <a:ext cx="10654" cy="1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用小数可以表示长度和价钱。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31060" y="2556510"/>
            <a:ext cx="63163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这节课我们认识了小数</a:t>
            </a:r>
            <a:r>
              <a:rPr lang="en-US" sz="3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知道分母是</a:t>
            </a:r>
            <a:r>
              <a:rPr lang="en-US" sz="3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sz="3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的分数</a:t>
            </a:r>
            <a:r>
              <a:rPr lang="en-US" sz="3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可以写成一位小数。</a:t>
            </a:r>
            <a:endParaRPr lang="zh-CN" altLang="en-US" sz="3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9761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685" y="1892935"/>
            <a:ext cx="73812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教材第94页练习二十第2,3,4题。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6981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840" y="1375410"/>
            <a:ext cx="4714875" cy="3891915"/>
          </a:xfrm>
          <a:prstGeom prst="rect">
            <a:avLst/>
          </a:prstGeom>
        </p:spPr>
      </p:pic>
      <p:grpSp>
        <p:nvGrpSpPr>
          <p:cNvPr id="7" name="弯曲的文本框" descr="7b0a202020202274657874626f78223a20227b5c2263617465676f72795f69645c223a31303531332c5c2269645c223a32303239363236377d220a7d0a"/>
          <p:cNvGrpSpPr/>
          <p:nvPr/>
        </p:nvGrpSpPr>
        <p:grpSpPr>
          <a:xfrm>
            <a:off x="6322060" y="1138555"/>
            <a:ext cx="4404360" cy="2160270"/>
            <a:chOff x="6682" y="3699"/>
            <a:chExt cx="6022" cy="3402"/>
          </a:xfrm>
        </p:grpSpPr>
        <p:pic>
          <p:nvPicPr>
            <p:cNvPr id="13" name="图片 12" descr="F:\稻壳-阿源设计\H活动供稿\2020-01-07-文本框\SVG-横着\横着_商务 5.svg横着_商务 5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682" y="3699"/>
              <a:ext cx="6022" cy="3402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466" y="4456"/>
              <a:ext cx="4589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3600" i="1">
                  <a:solidFill>
                    <a:srgbClr val="FF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汉仪铸字招牌黑W" panose="00020600040101010101" charset="-122"/>
                </a:rPr>
                <a:t>你们发现了哪些数学信息？</a:t>
              </a:r>
            </a:p>
          </p:txBody>
        </p:sp>
      </p:grpSp>
      <p:grpSp>
        <p:nvGrpSpPr>
          <p:cNvPr id="11" name="组合 10" descr="7b0a202020202274657874626f78223a20227b5c2263617465676f72795f69645c223a31303531332c5c2269645c223a32303239343839397d220a7d0a"/>
          <p:cNvGrpSpPr/>
          <p:nvPr/>
        </p:nvGrpSpPr>
        <p:grpSpPr>
          <a:xfrm>
            <a:off x="5962650" y="3115310"/>
            <a:ext cx="5949315" cy="3223187"/>
            <a:chOff x="2879" y="1155"/>
            <a:chExt cx="14537" cy="9000"/>
          </a:xfrm>
        </p:grpSpPr>
        <p:pic>
          <p:nvPicPr>
            <p:cNvPr id="8" name="图片 7" descr="笑脸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2879" y="1155"/>
              <a:ext cx="14537" cy="900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315" y="3624"/>
              <a:ext cx="12479" cy="3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sz="2800" b="1">
                  <a:solidFill>
                    <a:srgbClr val="FF0000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  </a:t>
              </a:r>
              <a:r>
                <a:rPr lang="zh-CN" altLang="en-US" sz="2800" b="1">
                  <a:solidFill>
                    <a:srgbClr val="FF0000"/>
                  </a:solidFill>
                  <a:latin typeface="汉仪仿宋简" panose="02010600000101010101" charset="-122"/>
                  <a:ea typeface="宋体" panose="02010600030101010101" pitchFamily="2" charset="-122"/>
                  <a:cs typeface="汉仪仿宋简" panose="02010600000101010101" charset="-122"/>
                </a:rPr>
                <a:t>像</a:t>
              </a:r>
              <a:r>
                <a:rPr sz="2800" b="1">
                  <a:solidFill>
                    <a:schemeClr val="tx1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3.45</a:t>
              </a:r>
              <a:r>
                <a:rPr sz="2800" b="1">
                  <a:solidFill>
                    <a:srgbClr val="FF0000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,</a:t>
              </a:r>
              <a:r>
                <a:rPr sz="2800" b="1">
                  <a:solidFill>
                    <a:schemeClr val="tx1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0.85</a:t>
              </a:r>
              <a:r>
                <a:rPr sz="2800" b="1">
                  <a:solidFill>
                    <a:srgbClr val="FF0000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,</a:t>
              </a:r>
              <a:r>
                <a:rPr sz="2800" b="1">
                  <a:solidFill>
                    <a:schemeClr val="tx1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2.60</a:t>
              </a:r>
              <a:r>
                <a:rPr sz="2800" b="1">
                  <a:solidFill>
                    <a:srgbClr val="FF0000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,</a:t>
              </a:r>
              <a:r>
                <a:rPr sz="2800" b="1">
                  <a:solidFill>
                    <a:schemeClr val="tx1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36.6</a:t>
              </a:r>
              <a:r>
                <a:rPr sz="2800" b="1">
                  <a:solidFill>
                    <a:srgbClr val="FF0000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,</a:t>
              </a:r>
              <a:r>
                <a:rPr sz="2800" b="1">
                  <a:solidFill>
                    <a:schemeClr val="tx1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1.2</a:t>
              </a:r>
              <a:r>
                <a:rPr sz="2800" b="1">
                  <a:solidFill>
                    <a:srgbClr val="FF0000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和</a:t>
              </a:r>
              <a:r>
                <a:rPr sz="2800" b="1">
                  <a:solidFill>
                    <a:schemeClr val="tx1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1.5</a:t>
              </a:r>
              <a:r>
                <a:rPr sz="2800" b="1">
                  <a:solidFill>
                    <a:srgbClr val="FF0000"/>
                  </a:solidFill>
                  <a:latin typeface="汉仪仿宋简" panose="02010600000101010101" charset="-122"/>
                  <a:ea typeface="汉仪仿宋简" panose="02010600000101010101" charset="-122"/>
                  <a:cs typeface="汉仪仿宋简" panose="02010600000101010101" charset="-122"/>
                </a:rPr>
                <a:t>这样的数叫做小数</a:t>
              </a:r>
              <a:r>
                <a:rPr lang="zh-CN" sz="2800" b="1">
                  <a:solidFill>
                    <a:srgbClr val="FF0000"/>
                  </a:solidFill>
                  <a:latin typeface="汉仪仿宋简" panose="02010600000101010101" charset="-122"/>
                  <a:ea typeface="宋体" panose="02010600030101010101" pitchFamily="2" charset="-122"/>
                  <a:cs typeface="汉仪仿宋简" panose="02010600000101010101" charset="-122"/>
                </a:rPr>
                <a:t>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7" name="图片 6" descr="D931FBA1F9B3F7D8D08BF240A429A56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6615" r="782" b="37798"/>
          <a:stretch>
            <a:fillRect/>
          </a:stretch>
        </p:blipFill>
        <p:spPr>
          <a:xfrm>
            <a:off x="347345" y="1138555"/>
            <a:ext cx="10254615" cy="1236980"/>
          </a:xfrm>
          <a:prstGeom prst="rect">
            <a:avLst/>
          </a:prstGeom>
        </p:spPr>
      </p:pic>
      <p:grpSp>
        <p:nvGrpSpPr>
          <p:cNvPr id="8" name="组合 7" descr="7b0a202020202274657874626f78223a20227b5c2263617465676f72795f69645c223a31303530312c5c2269645c223a32303334303539377d220a7d0a"/>
          <p:cNvGrpSpPr/>
          <p:nvPr/>
        </p:nvGrpSpPr>
        <p:grpSpPr>
          <a:xfrm>
            <a:off x="4841875" y="2426970"/>
            <a:ext cx="3104515" cy="1086485"/>
            <a:chOff x="3925606" y="2539044"/>
            <a:chExt cx="4340788" cy="2003741"/>
          </a:xfrm>
        </p:grpSpPr>
        <p:grpSp>
          <p:nvGrpSpPr>
            <p:cNvPr id="9" name="组合 8"/>
            <p:cNvGrpSpPr/>
            <p:nvPr/>
          </p:nvGrpSpPr>
          <p:grpSpPr>
            <a:xfrm>
              <a:off x="3925606" y="2539044"/>
              <a:ext cx="4340788" cy="2003741"/>
              <a:chOff x="3963551" y="2539044"/>
              <a:chExt cx="4340788" cy="2003741"/>
            </a:xfrm>
          </p:grpSpPr>
          <p:sp>
            <p:nvSpPr>
              <p:cNvPr id="31" name="矩形: 圆角 30"/>
              <p:cNvSpPr/>
              <p:nvPr/>
            </p:nvSpPr>
            <p:spPr>
              <a:xfrm>
                <a:off x="3971947" y="2539044"/>
                <a:ext cx="4248106" cy="1908699"/>
              </a:xfrm>
              <a:prstGeom prst="roundRect">
                <a:avLst>
                  <a:gd name="adj" fmla="val 6342"/>
                </a:avLst>
              </a:prstGeom>
              <a:solidFill>
                <a:srgbClr val="FFF1C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9" name="矩形: 圆角 118"/>
              <p:cNvSpPr/>
              <p:nvPr/>
            </p:nvSpPr>
            <p:spPr>
              <a:xfrm>
                <a:off x="4064516" y="2677474"/>
                <a:ext cx="4062730" cy="1243330"/>
              </a:xfrm>
              <a:prstGeom prst="roundRect">
                <a:avLst>
                  <a:gd name="adj" fmla="val 5144"/>
                </a:avLst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34" name="Group 31"/>
              <p:cNvGrpSpPr>
                <a:grpSpLocks noChangeAspect="1"/>
              </p:cNvGrpSpPr>
              <p:nvPr/>
            </p:nvGrpSpPr>
            <p:grpSpPr bwMode="auto">
              <a:xfrm>
                <a:off x="7664476" y="3551568"/>
                <a:ext cx="539308" cy="991217"/>
                <a:chOff x="2664" y="-2"/>
                <a:chExt cx="2351" cy="4321"/>
              </a:xfrm>
            </p:grpSpPr>
            <p:sp>
              <p:nvSpPr>
                <p:cNvPr id="36" name="Freeform 32"/>
                <p:cNvSpPr>
                  <a:spLocks noEditPoints="1"/>
                </p:cNvSpPr>
                <p:nvPr/>
              </p:nvSpPr>
              <p:spPr bwMode="auto">
                <a:xfrm>
                  <a:off x="3560" y="940"/>
                  <a:ext cx="428" cy="427"/>
                </a:xfrm>
                <a:custGeom>
                  <a:avLst/>
                  <a:gdLst>
                    <a:gd name="T0" fmla="*/ 147 w 294"/>
                    <a:gd name="T1" fmla="*/ 294 h 294"/>
                    <a:gd name="T2" fmla="*/ 0 w 294"/>
                    <a:gd name="T3" fmla="*/ 147 h 294"/>
                    <a:gd name="T4" fmla="*/ 147 w 294"/>
                    <a:gd name="T5" fmla="*/ 0 h 294"/>
                    <a:gd name="T6" fmla="*/ 294 w 294"/>
                    <a:gd name="T7" fmla="*/ 147 h 294"/>
                    <a:gd name="T8" fmla="*/ 147 w 294"/>
                    <a:gd name="T9" fmla="*/ 294 h 294"/>
                    <a:gd name="T10" fmla="*/ 147 w 294"/>
                    <a:gd name="T11" fmla="*/ 30 h 294"/>
                    <a:gd name="T12" fmla="*/ 29 w 294"/>
                    <a:gd name="T13" fmla="*/ 147 h 294"/>
                    <a:gd name="T14" fmla="*/ 147 w 294"/>
                    <a:gd name="T15" fmla="*/ 264 h 294"/>
                    <a:gd name="T16" fmla="*/ 264 w 294"/>
                    <a:gd name="T17" fmla="*/ 147 h 294"/>
                    <a:gd name="T18" fmla="*/ 147 w 294"/>
                    <a:gd name="T19" fmla="*/ 3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4" h="294">
                      <a:moveTo>
                        <a:pt x="147" y="294"/>
                      </a:moveTo>
                      <a:cubicBezTo>
                        <a:pt x="66" y="294"/>
                        <a:pt x="0" y="228"/>
                        <a:pt x="0" y="147"/>
                      </a:cubicBez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228" y="0"/>
                        <a:pt x="294" y="66"/>
                        <a:pt x="294" y="147"/>
                      </a:cubicBezTo>
                      <a:cubicBezTo>
                        <a:pt x="294" y="228"/>
                        <a:pt x="228" y="294"/>
                        <a:pt x="147" y="294"/>
                      </a:cubicBezTo>
                      <a:close/>
                      <a:moveTo>
                        <a:pt x="147" y="30"/>
                      </a:moveTo>
                      <a:cubicBezTo>
                        <a:pt x="82" y="30"/>
                        <a:pt x="29" y="82"/>
                        <a:pt x="29" y="147"/>
                      </a:cubicBezTo>
                      <a:cubicBezTo>
                        <a:pt x="29" y="212"/>
                        <a:pt x="82" y="264"/>
                        <a:pt x="147" y="264"/>
                      </a:cubicBezTo>
                      <a:cubicBezTo>
                        <a:pt x="212" y="264"/>
                        <a:pt x="264" y="212"/>
                        <a:pt x="264" y="147"/>
                      </a:cubicBezTo>
                      <a:cubicBezTo>
                        <a:pt x="264" y="82"/>
                        <a:pt x="212" y="30"/>
                        <a:pt x="147" y="30"/>
                      </a:cubicBezTo>
                      <a:close/>
                    </a:path>
                  </a:pathLst>
                </a:custGeom>
                <a:solidFill>
                  <a:srgbClr val="008A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7" name="Freeform 33"/>
                <p:cNvSpPr>
                  <a:spLocks noEditPoints="1"/>
                </p:cNvSpPr>
                <p:nvPr/>
              </p:nvSpPr>
              <p:spPr bwMode="auto">
                <a:xfrm>
                  <a:off x="4587" y="2419"/>
                  <a:ext cx="428" cy="428"/>
                </a:xfrm>
                <a:custGeom>
                  <a:avLst/>
                  <a:gdLst>
                    <a:gd name="T0" fmla="*/ 147 w 294"/>
                    <a:gd name="T1" fmla="*/ 294 h 294"/>
                    <a:gd name="T2" fmla="*/ 0 w 294"/>
                    <a:gd name="T3" fmla="*/ 147 h 294"/>
                    <a:gd name="T4" fmla="*/ 147 w 294"/>
                    <a:gd name="T5" fmla="*/ 0 h 294"/>
                    <a:gd name="T6" fmla="*/ 294 w 294"/>
                    <a:gd name="T7" fmla="*/ 147 h 294"/>
                    <a:gd name="T8" fmla="*/ 147 w 294"/>
                    <a:gd name="T9" fmla="*/ 294 h 294"/>
                    <a:gd name="T10" fmla="*/ 147 w 294"/>
                    <a:gd name="T11" fmla="*/ 30 h 294"/>
                    <a:gd name="T12" fmla="*/ 30 w 294"/>
                    <a:gd name="T13" fmla="*/ 147 h 294"/>
                    <a:gd name="T14" fmla="*/ 147 w 294"/>
                    <a:gd name="T15" fmla="*/ 265 h 294"/>
                    <a:gd name="T16" fmla="*/ 265 w 294"/>
                    <a:gd name="T17" fmla="*/ 147 h 294"/>
                    <a:gd name="T18" fmla="*/ 147 w 294"/>
                    <a:gd name="T19" fmla="*/ 3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4" h="294">
                      <a:moveTo>
                        <a:pt x="147" y="294"/>
                      </a:moveTo>
                      <a:cubicBezTo>
                        <a:pt x="66" y="294"/>
                        <a:pt x="0" y="228"/>
                        <a:pt x="0" y="147"/>
                      </a:cubicBez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228" y="0"/>
                        <a:pt x="294" y="66"/>
                        <a:pt x="294" y="147"/>
                      </a:cubicBezTo>
                      <a:cubicBezTo>
                        <a:pt x="294" y="228"/>
                        <a:pt x="228" y="294"/>
                        <a:pt x="147" y="294"/>
                      </a:cubicBezTo>
                      <a:close/>
                      <a:moveTo>
                        <a:pt x="147" y="30"/>
                      </a:moveTo>
                      <a:cubicBezTo>
                        <a:pt x="82" y="30"/>
                        <a:pt x="30" y="82"/>
                        <a:pt x="30" y="147"/>
                      </a:cubicBezTo>
                      <a:cubicBezTo>
                        <a:pt x="30" y="212"/>
                        <a:pt x="82" y="265"/>
                        <a:pt x="147" y="265"/>
                      </a:cubicBezTo>
                      <a:cubicBezTo>
                        <a:pt x="212" y="265"/>
                        <a:pt x="265" y="212"/>
                        <a:pt x="265" y="147"/>
                      </a:cubicBezTo>
                      <a:cubicBezTo>
                        <a:pt x="265" y="82"/>
                        <a:pt x="212" y="30"/>
                        <a:pt x="147" y="30"/>
                      </a:cubicBezTo>
                      <a:close/>
                    </a:path>
                  </a:pathLst>
                </a:custGeom>
                <a:solidFill>
                  <a:srgbClr val="008A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8" name="Freeform 34"/>
                <p:cNvSpPr>
                  <a:spLocks noEditPoints="1"/>
                </p:cNvSpPr>
                <p:nvPr/>
              </p:nvSpPr>
              <p:spPr bwMode="auto">
                <a:xfrm>
                  <a:off x="3423" y="-2"/>
                  <a:ext cx="700" cy="1653"/>
                </a:xfrm>
                <a:custGeom>
                  <a:avLst/>
                  <a:gdLst>
                    <a:gd name="T0" fmla="*/ 365 w 481"/>
                    <a:gd name="T1" fmla="*/ 1137 h 1137"/>
                    <a:gd name="T2" fmla="*/ 117 w 481"/>
                    <a:gd name="T3" fmla="*/ 1137 h 1137"/>
                    <a:gd name="T4" fmla="*/ 0 w 481"/>
                    <a:gd name="T5" fmla="*/ 1021 h 1137"/>
                    <a:gd name="T6" fmla="*/ 0 w 481"/>
                    <a:gd name="T7" fmla="*/ 117 h 1137"/>
                    <a:gd name="T8" fmla="*/ 117 w 481"/>
                    <a:gd name="T9" fmla="*/ 0 h 1137"/>
                    <a:gd name="T10" fmla="*/ 365 w 481"/>
                    <a:gd name="T11" fmla="*/ 0 h 1137"/>
                    <a:gd name="T12" fmla="*/ 481 w 481"/>
                    <a:gd name="T13" fmla="*/ 117 h 1137"/>
                    <a:gd name="T14" fmla="*/ 481 w 481"/>
                    <a:gd name="T15" fmla="*/ 1021 h 1137"/>
                    <a:gd name="T16" fmla="*/ 365 w 481"/>
                    <a:gd name="T17" fmla="*/ 1137 h 1137"/>
                    <a:gd name="T18" fmla="*/ 117 w 481"/>
                    <a:gd name="T19" fmla="*/ 59 h 1137"/>
                    <a:gd name="T20" fmla="*/ 59 w 481"/>
                    <a:gd name="T21" fmla="*/ 117 h 1137"/>
                    <a:gd name="T22" fmla="*/ 59 w 481"/>
                    <a:gd name="T23" fmla="*/ 1021 h 1137"/>
                    <a:gd name="T24" fmla="*/ 117 w 481"/>
                    <a:gd name="T25" fmla="*/ 1079 h 1137"/>
                    <a:gd name="T26" fmla="*/ 365 w 481"/>
                    <a:gd name="T27" fmla="*/ 1079 h 1137"/>
                    <a:gd name="T28" fmla="*/ 423 w 481"/>
                    <a:gd name="T29" fmla="*/ 1021 h 1137"/>
                    <a:gd name="T30" fmla="*/ 423 w 481"/>
                    <a:gd name="T31" fmla="*/ 117 h 1137"/>
                    <a:gd name="T32" fmla="*/ 365 w 481"/>
                    <a:gd name="T33" fmla="*/ 59 h 1137"/>
                    <a:gd name="T34" fmla="*/ 117 w 481"/>
                    <a:gd name="T35" fmla="*/ 59 h 1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81" h="1137">
                      <a:moveTo>
                        <a:pt x="365" y="1137"/>
                      </a:moveTo>
                      <a:cubicBezTo>
                        <a:pt x="117" y="1137"/>
                        <a:pt x="117" y="1137"/>
                        <a:pt x="117" y="1137"/>
                      </a:cubicBezTo>
                      <a:cubicBezTo>
                        <a:pt x="52" y="1137"/>
                        <a:pt x="0" y="1085"/>
                        <a:pt x="0" y="1021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52"/>
                        <a:pt x="52" y="0"/>
                        <a:pt x="117" y="0"/>
                      </a:cubicBezTo>
                      <a:cubicBezTo>
                        <a:pt x="365" y="0"/>
                        <a:pt x="365" y="0"/>
                        <a:pt x="365" y="0"/>
                      </a:cubicBezTo>
                      <a:cubicBezTo>
                        <a:pt x="429" y="0"/>
                        <a:pt x="481" y="52"/>
                        <a:pt x="481" y="117"/>
                      </a:cubicBezTo>
                      <a:cubicBezTo>
                        <a:pt x="481" y="1021"/>
                        <a:pt x="481" y="1021"/>
                        <a:pt x="481" y="1021"/>
                      </a:cubicBezTo>
                      <a:cubicBezTo>
                        <a:pt x="481" y="1085"/>
                        <a:pt x="429" y="1137"/>
                        <a:pt x="365" y="1137"/>
                      </a:cubicBezTo>
                      <a:close/>
                      <a:moveTo>
                        <a:pt x="117" y="59"/>
                      </a:moveTo>
                      <a:cubicBezTo>
                        <a:pt x="85" y="59"/>
                        <a:pt x="59" y="85"/>
                        <a:pt x="59" y="117"/>
                      </a:cubicBezTo>
                      <a:cubicBezTo>
                        <a:pt x="59" y="1021"/>
                        <a:pt x="59" y="1021"/>
                        <a:pt x="59" y="1021"/>
                      </a:cubicBezTo>
                      <a:cubicBezTo>
                        <a:pt x="59" y="1053"/>
                        <a:pt x="85" y="1079"/>
                        <a:pt x="117" y="1079"/>
                      </a:cubicBezTo>
                      <a:cubicBezTo>
                        <a:pt x="365" y="1079"/>
                        <a:pt x="365" y="1079"/>
                        <a:pt x="365" y="1079"/>
                      </a:cubicBezTo>
                      <a:cubicBezTo>
                        <a:pt x="397" y="1079"/>
                        <a:pt x="423" y="1053"/>
                        <a:pt x="423" y="1021"/>
                      </a:cubicBezTo>
                      <a:cubicBezTo>
                        <a:pt x="423" y="117"/>
                        <a:pt x="423" y="117"/>
                        <a:pt x="423" y="117"/>
                      </a:cubicBezTo>
                      <a:cubicBezTo>
                        <a:pt x="423" y="85"/>
                        <a:pt x="397" y="59"/>
                        <a:pt x="365" y="59"/>
                      </a:cubicBezTo>
                      <a:lnTo>
                        <a:pt x="117" y="59"/>
                      </a:lnTo>
                      <a:close/>
                    </a:path>
                  </a:pathLst>
                </a:cu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9" name="Oval 35"/>
                <p:cNvSpPr>
                  <a:spLocks noChangeArrowheads="1"/>
                </p:cNvSpPr>
                <p:nvPr/>
              </p:nvSpPr>
              <p:spPr bwMode="auto">
                <a:xfrm>
                  <a:off x="2959" y="4016"/>
                  <a:ext cx="303" cy="303"/>
                </a:xfrm>
                <a:prstGeom prst="ellipse">
                  <a:avLst/>
                </a:prstGeom>
                <a:solidFill>
                  <a:srgbClr val="804E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0" name="Oval 36"/>
                <p:cNvSpPr>
                  <a:spLocks noChangeArrowheads="1"/>
                </p:cNvSpPr>
                <p:nvPr/>
              </p:nvSpPr>
              <p:spPr bwMode="auto">
                <a:xfrm>
                  <a:off x="3031" y="4088"/>
                  <a:ext cx="160" cy="159"/>
                </a:xfrm>
                <a:prstGeom prst="ellipse">
                  <a:avLst/>
                </a:prstGeom>
                <a:solidFill>
                  <a:srgbClr val="5E3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1" name="Oval 37"/>
                <p:cNvSpPr>
                  <a:spLocks noChangeArrowheads="1"/>
                </p:cNvSpPr>
                <p:nvPr/>
              </p:nvSpPr>
              <p:spPr bwMode="auto">
                <a:xfrm>
                  <a:off x="4286" y="4016"/>
                  <a:ext cx="301" cy="303"/>
                </a:xfrm>
                <a:prstGeom prst="ellipse">
                  <a:avLst/>
                </a:prstGeom>
                <a:solidFill>
                  <a:srgbClr val="804E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2" name="Oval 38"/>
                <p:cNvSpPr>
                  <a:spLocks noChangeArrowheads="1"/>
                </p:cNvSpPr>
                <p:nvPr/>
              </p:nvSpPr>
              <p:spPr bwMode="auto">
                <a:xfrm>
                  <a:off x="4357" y="4088"/>
                  <a:ext cx="160" cy="159"/>
                </a:xfrm>
                <a:prstGeom prst="ellipse">
                  <a:avLst/>
                </a:prstGeom>
                <a:solidFill>
                  <a:srgbClr val="5E3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3" name="Freeform 39"/>
                <p:cNvSpPr/>
                <p:nvPr/>
              </p:nvSpPr>
              <p:spPr bwMode="auto">
                <a:xfrm>
                  <a:off x="2664" y="1068"/>
                  <a:ext cx="2218" cy="3044"/>
                </a:xfrm>
                <a:custGeom>
                  <a:avLst/>
                  <a:gdLst>
                    <a:gd name="T0" fmla="*/ 1282 w 1525"/>
                    <a:gd name="T1" fmla="*/ 2095 h 2095"/>
                    <a:gd name="T2" fmla="*/ 244 w 1525"/>
                    <a:gd name="T3" fmla="*/ 2095 h 2095"/>
                    <a:gd name="T4" fmla="*/ 0 w 1525"/>
                    <a:gd name="T5" fmla="*/ 1851 h 2095"/>
                    <a:gd name="T6" fmla="*/ 0 w 1525"/>
                    <a:gd name="T7" fmla="*/ 244 h 2095"/>
                    <a:gd name="T8" fmla="*/ 244 w 1525"/>
                    <a:gd name="T9" fmla="*/ 0 h 2095"/>
                    <a:gd name="T10" fmla="*/ 1282 w 1525"/>
                    <a:gd name="T11" fmla="*/ 0 h 2095"/>
                    <a:gd name="T12" fmla="*/ 1525 w 1525"/>
                    <a:gd name="T13" fmla="*/ 244 h 2095"/>
                    <a:gd name="T14" fmla="*/ 1525 w 1525"/>
                    <a:gd name="T15" fmla="*/ 1851 h 2095"/>
                    <a:gd name="T16" fmla="*/ 1282 w 1525"/>
                    <a:gd name="T17" fmla="*/ 2095 h 20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25" h="2095">
                      <a:moveTo>
                        <a:pt x="1282" y="2095"/>
                      </a:moveTo>
                      <a:cubicBezTo>
                        <a:pt x="244" y="2095"/>
                        <a:pt x="244" y="2095"/>
                        <a:pt x="244" y="2095"/>
                      </a:cubicBezTo>
                      <a:cubicBezTo>
                        <a:pt x="110" y="2095"/>
                        <a:pt x="0" y="1986"/>
                        <a:pt x="0" y="1851"/>
                      </a:cubicBezTo>
                      <a:cubicBezTo>
                        <a:pt x="0" y="244"/>
                        <a:pt x="0" y="244"/>
                        <a:pt x="0" y="244"/>
                      </a:cubicBezTo>
                      <a:cubicBezTo>
                        <a:pt x="0" y="110"/>
                        <a:pt x="110" y="0"/>
                        <a:pt x="244" y="0"/>
                      </a:cubicBezTo>
                      <a:cubicBezTo>
                        <a:pt x="1282" y="0"/>
                        <a:pt x="1282" y="0"/>
                        <a:pt x="1282" y="0"/>
                      </a:cubicBezTo>
                      <a:cubicBezTo>
                        <a:pt x="1416" y="0"/>
                        <a:pt x="1525" y="110"/>
                        <a:pt x="1525" y="244"/>
                      </a:cubicBezTo>
                      <a:cubicBezTo>
                        <a:pt x="1525" y="1851"/>
                        <a:pt x="1525" y="1851"/>
                        <a:pt x="1525" y="1851"/>
                      </a:cubicBezTo>
                      <a:cubicBezTo>
                        <a:pt x="1525" y="1986"/>
                        <a:pt x="1416" y="2095"/>
                        <a:pt x="1282" y="2095"/>
                      </a:cubicBezTo>
                      <a:close/>
                    </a:path>
                  </a:pathLst>
                </a:custGeom>
                <a:solidFill>
                  <a:srgbClr val="00AB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4" name="Freeform 40"/>
                <p:cNvSpPr/>
                <p:nvPr/>
              </p:nvSpPr>
              <p:spPr bwMode="auto">
                <a:xfrm>
                  <a:off x="2878" y="1282"/>
                  <a:ext cx="1792" cy="2618"/>
                </a:xfrm>
                <a:custGeom>
                  <a:avLst/>
                  <a:gdLst>
                    <a:gd name="T0" fmla="*/ 1135 w 1232"/>
                    <a:gd name="T1" fmla="*/ 1802 h 1802"/>
                    <a:gd name="T2" fmla="*/ 1232 w 1232"/>
                    <a:gd name="T3" fmla="*/ 1704 h 1802"/>
                    <a:gd name="T4" fmla="*/ 1232 w 1232"/>
                    <a:gd name="T5" fmla="*/ 97 h 1802"/>
                    <a:gd name="T6" fmla="*/ 1135 w 1232"/>
                    <a:gd name="T7" fmla="*/ 0 h 1802"/>
                    <a:gd name="T8" fmla="*/ 97 w 1232"/>
                    <a:gd name="T9" fmla="*/ 0 h 1802"/>
                    <a:gd name="T10" fmla="*/ 0 w 1232"/>
                    <a:gd name="T11" fmla="*/ 97 h 1802"/>
                    <a:gd name="T12" fmla="*/ 0 w 1232"/>
                    <a:gd name="T13" fmla="*/ 1704 h 1802"/>
                    <a:gd name="T14" fmla="*/ 97 w 1232"/>
                    <a:gd name="T15" fmla="*/ 1802 h 1802"/>
                    <a:gd name="T16" fmla="*/ 1135 w 1232"/>
                    <a:gd name="T17" fmla="*/ 1802 h 18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2" h="1802">
                      <a:moveTo>
                        <a:pt x="1135" y="1802"/>
                      </a:moveTo>
                      <a:cubicBezTo>
                        <a:pt x="1188" y="1802"/>
                        <a:pt x="1232" y="1758"/>
                        <a:pt x="1232" y="1704"/>
                      </a:cubicBezTo>
                      <a:cubicBezTo>
                        <a:pt x="1232" y="97"/>
                        <a:pt x="1232" y="97"/>
                        <a:pt x="1232" y="97"/>
                      </a:cubicBezTo>
                      <a:cubicBezTo>
                        <a:pt x="1232" y="43"/>
                        <a:pt x="1188" y="0"/>
                        <a:pt x="1135" y="0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704"/>
                        <a:pt x="0" y="1704"/>
                        <a:pt x="0" y="1704"/>
                      </a:cubicBezTo>
                      <a:cubicBezTo>
                        <a:pt x="0" y="1758"/>
                        <a:pt x="43" y="1802"/>
                        <a:pt x="97" y="1802"/>
                      </a:cubicBezTo>
                      <a:lnTo>
                        <a:pt x="1135" y="1802"/>
                      </a:lnTo>
                      <a:close/>
                    </a:path>
                  </a:pathLst>
                </a:custGeom>
                <a:solidFill>
                  <a:srgbClr val="00BA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5" name="Freeform 41"/>
                <p:cNvSpPr/>
                <p:nvPr/>
              </p:nvSpPr>
              <p:spPr bwMode="auto">
                <a:xfrm>
                  <a:off x="3031" y="1475"/>
                  <a:ext cx="231" cy="2273"/>
                </a:xfrm>
                <a:custGeom>
                  <a:avLst/>
                  <a:gdLst>
                    <a:gd name="T0" fmla="*/ 79 w 159"/>
                    <a:gd name="T1" fmla="*/ 1564 h 1564"/>
                    <a:gd name="T2" fmla="*/ 79 w 159"/>
                    <a:gd name="T3" fmla="*/ 1564 h 1564"/>
                    <a:gd name="T4" fmla="*/ 0 w 159"/>
                    <a:gd name="T5" fmla="*/ 1485 h 1564"/>
                    <a:gd name="T6" fmla="*/ 0 w 159"/>
                    <a:gd name="T7" fmla="*/ 80 h 1564"/>
                    <a:gd name="T8" fmla="*/ 79 w 159"/>
                    <a:gd name="T9" fmla="*/ 0 h 1564"/>
                    <a:gd name="T10" fmla="*/ 79 w 159"/>
                    <a:gd name="T11" fmla="*/ 0 h 1564"/>
                    <a:gd name="T12" fmla="*/ 159 w 159"/>
                    <a:gd name="T13" fmla="*/ 80 h 1564"/>
                    <a:gd name="T14" fmla="*/ 159 w 159"/>
                    <a:gd name="T15" fmla="*/ 1485 h 1564"/>
                    <a:gd name="T16" fmla="*/ 79 w 159"/>
                    <a:gd name="T17" fmla="*/ 1564 h 1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1564">
                      <a:moveTo>
                        <a:pt x="79" y="1564"/>
                      </a:moveTo>
                      <a:cubicBezTo>
                        <a:pt x="79" y="1564"/>
                        <a:pt x="79" y="1564"/>
                        <a:pt x="79" y="1564"/>
                      </a:cubicBezTo>
                      <a:cubicBezTo>
                        <a:pt x="36" y="1564"/>
                        <a:pt x="0" y="1529"/>
                        <a:pt x="0" y="1485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0" y="36"/>
                        <a:pt x="36" y="0"/>
                        <a:pt x="79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123" y="0"/>
                        <a:pt x="159" y="36"/>
                        <a:pt x="159" y="80"/>
                      </a:cubicBezTo>
                      <a:cubicBezTo>
                        <a:pt x="159" y="1485"/>
                        <a:pt x="159" y="1485"/>
                        <a:pt x="159" y="1485"/>
                      </a:cubicBezTo>
                      <a:cubicBezTo>
                        <a:pt x="159" y="1529"/>
                        <a:pt x="123" y="1564"/>
                        <a:pt x="79" y="1564"/>
                      </a:cubicBezTo>
                      <a:close/>
                    </a:path>
                  </a:pathLst>
                </a:custGeom>
                <a:solidFill>
                  <a:srgbClr val="00AB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6" name="Freeform 42"/>
                <p:cNvSpPr/>
                <p:nvPr/>
              </p:nvSpPr>
              <p:spPr bwMode="auto">
                <a:xfrm>
                  <a:off x="3031" y="1475"/>
                  <a:ext cx="173" cy="2273"/>
                </a:xfrm>
                <a:custGeom>
                  <a:avLst/>
                  <a:gdLst>
                    <a:gd name="T0" fmla="*/ 79 w 119"/>
                    <a:gd name="T1" fmla="*/ 1485 h 1564"/>
                    <a:gd name="T2" fmla="*/ 79 w 119"/>
                    <a:gd name="T3" fmla="*/ 80 h 1564"/>
                    <a:gd name="T4" fmla="*/ 119 w 119"/>
                    <a:gd name="T5" fmla="*/ 11 h 1564"/>
                    <a:gd name="T6" fmla="*/ 79 w 119"/>
                    <a:gd name="T7" fmla="*/ 0 h 1564"/>
                    <a:gd name="T8" fmla="*/ 79 w 119"/>
                    <a:gd name="T9" fmla="*/ 0 h 1564"/>
                    <a:gd name="T10" fmla="*/ 0 w 119"/>
                    <a:gd name="T11" fmla="*/ 80 h 1564"/>
                    <a:gd name="T12" fmla="*/ 0 w 119"/>
                    <a:gd name="T13" fmla="*/ 1485 h 1564"/>
                    <a:gd name="T14" fmla="*/ 79 w 119"/>
                    <a:gd name="T15" fmla="*/ 1564 h 1564"/>
                    <a:gd name="T16" fmla="*/ 79 w 119"/>
                    <a:gd name="T17" fmla="*/ 1564 h 1564"/>
                    <a:gd name="T18" fmla="*/ 119 w 119"/>
                    <a:gd name="T19" fmla="*/ 1553 h 1564"/>
                    <a:gd name="T20" fmla="*/ 79 w 119"/>
                    <a:gd name="T21" fmla="*/ 1485 h 1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9" h="1564">
                      <a:moveTo>
                        <a:pt x="79" y="1485"/>
                      </a:moveTo>
                      <a:cubicBezTo>
                        <a:pt x="79" y="80"/>
                        <a:pt x="79" y="80"/>
                        <a:pt x="79" y="80"/>
                      </a:cubicBezTo>
                      <a:cubicBezTo>
                        <a:pt x="79" y="50"/>
                        <a:pt x="95" y="25"/>
                        <a:pt x="119" y="11"/>
                      </a:cubicBezTo>
                      <a:cubicBezTo>
                        <a:pt x="108" y="4"/>
                        <a:pt x="94" y="0"/>
                        <a:pt x="79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1485"/>
                        <a:pt x="0" y="1485"/>
                        <a:pt x="0" y="1485"/>
                      </a:cubicBezTo>
                      <a:cubicBezTo>
                        <a:pt x="0" y="1529"/>
                        <a:pt x="36" y="1564"/>
                        <a:pt x="79" y="1564"/>
                      </a:cubicBezTo>
                      <a:cubicBezTo>
                        <a:pt x="79" y="1564"/>
                        <a:pt x="79" y="1564"/>
                        <a:pt x="79" y="1564"/>
                      </a:cubicBezTo>
                      <a:cubicBezTo>
                        <a:pt x="94" y="1564"/>
                        <a:pt x="108" y="1560"/>
                        <a:pt x="119" y="1553"/>
                      </a:cubicBezTo>
                      <a:cubicBezTo>
                        <a:pt x="95" y="1540"/>
                        <a:pt x="79" y="1514"/>
                        <a:pt x="79" y="1485"/>
                      </a:cubicBezTo>
                      <a:close/>
                    </a:path>
                  </a:pathLst>
                </a:custGeom>
                <a:solidFill>
                  <a:srgbClr val="00A6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7" name="Freeform 43"/>
                <p:cNvSpPr/>
                <p:nvPr/>
              </p:nvSpPr>
              <p:spPr bwMode="auto">
                <a:xfrm>
                  <a:off x="3338" y="1475"/>
                  <a:ext cx="231" cy="2273"/>
                </a:xfrm>
                <a:custGeom>
                  <a:avLst/>
                  <a:gdLst>
                    <a:gd name="T0" fmla="*/ 80 w 159"/>
                    <a:gd name="T1" fmla="*/ 1564 h 1564"/>
                    <a:gd name="T2" fmla="*/ 80 w 159"/>
                    <a:gd name="T3" fmla="*/ 1564 h 1564"/>
                    <a:gd name="T4" fmla="*/ 0 w 159"/>
                    <a:gd name="T5" fmla="*/ 1485 h 1564"/>
                    <a:gd name="T6" fmla="*/ 0 w 159"/>
                    <a:gd name="T7" fmla="*/ 80 h 1564"/>
                    <a:gd name="T8" fmla="*/ 80 w 159"/>
                    <a:gd name="T9" fmla="*/ 0 h 1564"/>
                    <a:gd name="T10" fmla="*/ 80 w 159"/>
                    <a:gd name="T11" fmla="*/ 0 h 1564"/>
                    <a:gd name="T12" fmla="*/ 159 w 159"/>
                    <a:gd name="T13" fmla="*/ 80 h 1564"/>
                    <a:gd name="T14" fmla="*/ 159 w 159"/>
                    <a:gd name="T15" fmla="*/ 1485 h 1564"/>
                    <a:gd name="T16" fmla="*/ 80 w 159"/>
                    <a:gd name="T17" fmla="*/ 1564 h 1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1564">
                      <a:moveTo>
                        <a:pt x="80" y="1564"/>
                      </a:moveTo>
                      <a:cubicBezTo>
                        <a:pt x="80" y="1564"/>
                        <a:pt x="80" y="1564"/>
                        <a:pt x="80" y="1564"/>
                      </a:cubicBezTo>
                      <a:cubicBezTo>
                        <a:pt x="36" y="1564"/>
                        <a:pt x="0" y="1529"/>
                        <a:pt x="0" y="1485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0" y="36"/>
                        <a:pt x="36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124" y="0"/>
                        <a:pt x="159" y="36"/>
                        <a:pt x="159" y="80"/>
                      </a:cubicBezTo>
                      <a:cubicBezTo>
                        <a:pt x="159" y="1485"/>
                        <a:pt x="159" y="1485"/>
                        <a:pt x="159" y="1485"/>
                      </a:cubicBezTo>
                      <a:cubicBezTo>
                        <a:pt x="159" y="1529"/>
                        <a:pt x="124" y="1564"/>
                        <a:pt x="80" y="1564"/>
                      </a:cubicBezTo>
                      <a:close/>
                    </a:path>
                  </a:pathLst>
                </a:custGeom>
                <a:solidFill>
                  <a:srgbClr val="00AB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8" name="Freeform 44"/>
                <p:cNvSpPr/>
                <p:nvPr/>
              </p:nvSpPr>
              <p:spPr bwMode="auto">
                <a:xfrm>
                  <a:off x="3338" y="1475"/>
                  <a:ext cx="174" cy="2273"/>
                </a:xfrm>
                <a:custGeom>
                  <a:avLst/>
                  <a:gdLst>
                    <a:gd name="T0" fmla="*/ 80 w 120"/>
                    <a:gd name="T1" fmla="*/ 1485 h 1564"/>
                    <a:gd name="T2" fmla="*/ 80 w 120"/>
                    <a:gd name="T3" fmla="*/ 80 h 1564"/>
                    <a:gd name="T4" fmla="*/ 120 w 120"/>
                    <a:gd name="T5" fmla="*/ 11 h 1564"/>
                    <a:gd name="T6" fmla="*/ 80 w 120"/>
                    <a:gd name="T7" fmla="*/ 0 h 1564"/>
                    <a:gd name="T8" fmla="*/ 80 w 120"/>
                    <a:gd name="T9" fmla="*/ 0 h 1564"/>
                    <a:gd name="T10" fmla="*/ 0 w 120"/>
                    <a:gd name="T11" fmla="*/ 80 h 1564"/>
                    <a:gd name="T12" fmla="*/ 0 w 120"/>
                    <a:gd name="T13" fmla="*/ 1485 h 1564"/>
                    <a:gd name="T14" fmla="*/ 80 w 120"/>
                    <a:gd name="T15" fmla="*/ 1564 h 1564"/>
                    <a:gd name="T16" fmla="*/ 80 w 120"/>
                    <a:gd name="T17" fmla="*/ 1564 h 1564"/>
                    <a:gd name="T18" fmla="*/ 120 w 120"/>
                    <a:gd name="T19" fmla="*/ 1553 h 1564"/>
                    <a:gd name="T20" fmla="*/ 80 w 120"/>
                    <a:gd name="T21" fmla="*/ 1485 h 1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0" h="1564">
                      <a:moveTo>
                        <a:pt x="80" y="1485"/>
                      </a:moveTo>
                      <a:cubicBezTo>
                        <a:pt x="80" y="80"/>
                        <a:pt x="80" y="80"/>
                        <a:pt x="80" y="80"/>
                      </a:cubicBezTo>
                      <a:cubicBezTo>
                        <a:pt x="80" y="50"/>
                        <a:pt x="96" y="25"/>
                        <a:pt x="120" y="11"/>
                      </a:cubicBezTo>
                      <a:cubicBezTo>
                        <a:pt x="108" y="4"/>
                        <a:pt x="94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1485"/>
                        <a:pt x="0" y="1485"/>
                        <a:pt x="0" y="1485"/>
                      </a:cubicBezTo>
                      <a:cubicBezTo>
                        <a:pt x="0" y="1529"/>
                        <a:pt x="36" y="1564"/>
                        <a:pt x="80" y="1564"/>
                      </a:cubicBezTo>
                      <a:cubicBezTo>
                        <a:pt x="80" y="1564"/>
                        <a:pt x="80" y="1564"/>
                        <a:pt x="80" y="1564"/>
                      </a:cubicBezTo>
                      <a:cubicBezTo>
                        <a:pt x="94" y="1564"/>
                        <a:pt x="108" y="1560"/>
                        <a:pt x="120" y="1553"/>
                      </a:cubicBezTo>
                      <a:cubicBezTo>
                        <a:pt x="96" y="1540"/>
                        <a:pt x="80" y="1514"/>
                        <a:pt x="80" y="1485"/>
                      </a:cubicBezTo>
                      <a:close/>
                    </a:path>
                  </a:pathLst>
                </a:custGeom>
                <a:solidFill>
                  <a:srgbClr val="00A6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9" name="Freeform 45"/>
                <p:cNvSpPr/>
                <p:nvPr/>
              </p:nvSpPr>
              <p:spPr bwMode="auto">
                <a:xfrm>
                  <a:off x="3646" y="1475"/>
                  <a:ext cx="231" cy="2273"/>
                </a:xfrm>
                <a:custGeom>
                  <a:avLst/>
                  <a:gdLst>
                    <a:gd name="T0" fmla="*/ 79 w 159"/>
                    <a:gd name="T1" fmla="*/ 1564 h 1564"/>
                    <a:gd name="T2" fmla="*/ 79 w 159"/>
                    <a:gd name="T3" fmla="*/ 1564 h 1564"/>
                    <a:gd name="T4" fmla="*/ 0 w 159"/>
                    <a:gd name="T5" fmla="*/ 1485 h 1564"/>
                    <a:gd name="T6" fmla="*/ 0 w 159"/>
                    <a:gd name="T7" fmla="*/ 80 h 1564"/>
                    <a:gd name="T8" fmla="*/ 79 w 159"/>
                    <a:gd name="T9" fmla="*/ 0 h 1564"/>
                    <a:gd name="T10" fmla="*/ 79 w 159"/>
                    <a:gd name="T11" fmla="*/ 0 h 1564"/>
                    <a:gd name="T12" fmla="*/ 159 w 159"/>
                    <a:gd name="T13" fmla="*/ 80 h 1564"/>
                    <a:gd name="T14" fmla="*/ 159 w 159"/>
                    <a:gd name="T15" fmla="*/ 1485 h 1564"/>
                    <a:gd name="T16" fmla="*/ 79 w 159"/>
                    <a:gd name="T17" fmla="*/ 1564 h 1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1564">
                      <a:moveTo>
                        <a:pt x="79" y="1564"/>
                      </a:moveTo>
                      <a:cubicBezTo>
                        <a:pt x="79" y="1564"/>
                        <a:pt x="79" y="1564"/>
                        <a:pt x="79" y="1564"/>
                      </a:cubicBezTo>
                      <a:cubicBezTo>
                        <a:pt x="35" y="1564"/>
                        <a:pt x="0" y="1529"/>
                        <a:pt x="0" y="1485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0" y="36"/>
                        <a:pt x="35" y="0"/>
                        <a:pt x="79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123" y="0"/>
                        <a:pt x="159" y="36"/>
                        <a:pt x="159" y="80"/>
                      </a:cubicBezTo>
                      <a:cubicBezTo>
                        <a:pt x="159" y="1485"/>
                        <a:pt x="159" y="1485"/>
                        <a:pt x="159" y="1485"/>
                      </a:cubicBezTo>
                      <a:cubicBezTo>
                        <a:pt x="159" y="1529"/>
                        <a:pt x="123" y="1564"/>
                        <a:pt x="79" y="1564"/>
                      </a:cubicBezTo>
                      <a:close/>
                    </a:path>
                  </a:pathLst>
                </a:custGeom>
                <a:solidFill>
                  <a:srgbClr val="00AB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" name="Freeform 46"/>
                <p:cNvSpPr/>
                <p:nvPr/>
              </p:nvSpPr>
              <p:spPr bwMode="auto">
                <a:xfrm>
                  <a:off x="3646" y="1475"/>
                  <a:ext cx="173" cy="2273"/>
                </a:xfrm>
                <a:custGeom>
                  <a:avLst/>
                  <a:gdLst>
                    <a:gd name="T0" fmla="*/ 79 w 119"/>
                    <a:gd name="T1" fmla="*/ 1485 h 1564"/>
                    <a:gd name="T2" fmla="*/ 79 w 119"/>
                    <a:gd name="T3" fmla="*/ 80 h 1564"/>
                    <a:gd name="T4" fmla="*/ 119 w 119"/>
                    <a:gd name="T5" fmla="*/ 11 h 1564"/>
                    <a:gd name="T6" fmla="*/ 79 w 119"/>
                    <a:gd name="T7" fmla="*/ 0 h 1564"/>
                    <a:gd name="T8" fmla="*/ 79 w 119"/>
                    <a:gd name="T9" fmla="*/ 0 h 1564"/>
                    <a:gd name="T10" fmla="*/ 0 w 119"/>
                    <a:gd name="T11" fmla="*/ 80 h 1564"/>
                    <a:gd name="T12" fmla="*/ 0 w 119"/>
                    <a:gd name="T13" fmla="*/ 1485 h 1564"/>
                    <a:gd name="T14" fmla="*/ 79 w 119"/>
                    <a:gd name="T15" fmla="*/ 1564 h 1564"/>
                    <a:gd name="T16" fmla="*/ 79 w 119"/>
                    <a:gd name="T17" fmla="*/ 1564 h 1564"/>
                    <a:gd name="T18" fmla="*/ 119 w 119"/>
                    <a:gd name="T19" fmla="*/ 1553 h 1564"/>
                    <a:gd name="T20" fmla="*/ 79 w 119"/>
                    <a:gd name="T21" fmla="*/ 1485 h 1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9" h="1564">
                      <a:moveTo>
                        <a:pt x="79" y="1485"/>
                      </a:moveTo>
                      <a:cubicBezTo>
                        <a:pt x="79" y="80"/>
                        <a:pt x="79" y="80"/>
                        <a:pt x="79" y="80"/>
                      </a:cubicBezTo>
                      <a:cubicBezTo>
                        <a:pt x="79" y="50"/>
                        <a:pt x="95" y="25"/>
                        <a:pt x="119" y="11"/>
                      </a:cubicBezTo>
                      <a:cubicBezTo>
                        <a:pt x="107" y="4"/>
                        <a:pt x="94" y="0"/>
                        <a:pt x="79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35" y="0"/>
                        <a:pt x="0" y="36"/>
                        <a:pt x="0" y="80"/>
                      </a:cubicBezTo>
                      <a:cubicBezTo>
                        <a:pt x="0" y="1485"/>
                        <a:pt x="0" y="1485"/>
                        <a:pt x="0" y="1485"/>
                      </a:cubicBezTo>
                      <a:cubicBezTo>
                        <a:pt x="0" y="1529"/>
                        <a:pt x="35" y="1564"/>
                        <a:pt x="79" y="1564"/>
                      </a:cubicBezTo>
                      <a:cubicBezTo>
                        <a:pt x="79" y="1564"/>
                        <a:pt x="79" y="1564"/>
                        <a:pt x="79" y="1564"/>
                      </a:cubicBezTo>
                      <a:cubicBezTo>
                        <a:pt x="94" y="1564"/>
                        <a:pt x="107" y="1560"/>
                        <a:pt x="119" y="1553"/>
                      </a:cubicBezTo>
                      <a:cubicBezTo>
                        <a:pt x="95" y="1540"/>
                        <a:pt x="79" y="1514"/>
                        <a:pt x="79" y="1485"/>
                      </a:cubicBezTo>
                      <a:close/>
                    </a:path>
                  </a:pathLst>
                </a:custGeom>
                <a:solidFill>
                  <a:srgbClr val="00A6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" name="Freeform 47"/>
                <p:cNvSpPr/>
                <p:nvPr/>
              </p:nvSpPr>
              <p:spPr bwMode="auto">
                <a:xfrm>
                  <a:off x="3953" y="1475"/>
                  <a:ext cx="231" cy="2273"/>
                </a:xfrm>
                <a:custGeom>
                  <a:avLst/>
                  <a:gdLst>
                    <a:gd name="T0" fmla="*/ 79 w 159"/>
                    <a:gd name="T1" fmla="*/ 1564 h 1564"/>
                    <a:gd name="T2" fmla="*/ 79 w 159"/>
                    <a:gd name="T3" fmla="*/ 1564 h 1564"/>
                    <a:gd name="T4" fmla="*/ 0 w 159"/>
                    <a:gd name="T5" fmla="*/ 1485 h 1564"/>
                    <a:gd name="T6" fmla="*/ 0 w 159"/>
                    <a:gd name="T7" fmla="*/ 80 h 1564"/>
                    <a:gd name="T8" fmla="*/ 79 w 159"/>
                    <a:gd name="T9" fmla="*/ 0 h 1564"/>
                    <a:gd name="T10" fmla="*/ 79 w 159"/>
                    <a:gd name="T11" fmla="*/ 0 h 1564"/>
                    <a:gd name="T12" fmla="*/ 159 w 159"/>
                    <a:gd name="T13" fmla="*/ 80 h 1564"/>
                    <a:gd name="T14" fmla="*/ 159 w 159"/>
                    <a:gd name="T15" fmla="*/ 1485 h 1564"/>
                    <a:gd name="T16" fmla="*/ 79 w 159"/>
                    <a:gd name="T17" fmla="*/ 1564 h 1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1564">
                      <a:moveTo>
                        <a:pt x="79" y="1564"/>
                      </a:moveTo>
                      <a:cubicBezTo>
                        <a:pt x="79" y="1564"/>
                        <a:pt x="79" y="1564"/>
                        <a:pt x="79" y="1564"/>
                      </a:cubicBezTo>
                      <a:cubicBezTo>
                        <a:pt x="36" y="1564"/>
                        <a:pt x="0" y="1529"/>
                        <a:pt x="0" y="1485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0" y="36"/>
                        <a:pt x="36" y="0"/>
                        <a:pt x="79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123" y="0"/>
                        <a:pt x="159" y="36"/>
                        <a:pt x="159" y="80"/>
                      </a:cubicBezTo>
                      <a:cubicBezTo>
                        <a:pt x="159" y="1485"/>
                        <a:pt x="159" y="1485"/>
                        <a:pt x="159" y="1485"/>
                      </a:cubicBezTo>
                      <a:cubicBezTo>
                        <a:pt x="159" y="1529"/>
                        <a:pt x="123" y="1564"/>
                        <a:pt x="79" y="1564"/>
                      </a:cubicBezTo>
                      <a:close/>
                    </a:path>
                  </a:pathLst>
                </a:custGeom>
                <a:solidFill>
                  <a:srgbClr val="00AB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" name="Freeform 48"/>
                <p:cNvSpPr/>
                <p:nvPr/>
              </p:nvSpPr>
              <p:spPr bwMode="auto">
                <a:xfrm>
                  <a:off x="3953" y="1475"/>
                  <a:ext cx="173" cy="2273"/>
                </a:xfrm>
                <a:custGeom>
                  <a:avLst/>
                  <a:gdLst>
                    <a:gd name="T0" fmla="*/ 79 w 119"/>
                    <a:gd name="T1" fmla="*/ 1485 h 1564"/>
                    <a:gd name="T2" fmla="*/ 79 w 119"/>
                    <a:gd name="T3" fmla="*/ 80 h 1564"/>
                    <a:gd name="T4" fmla="*/ 119 w 119"/>
                    <a:gd name="T5" fmla="*/ 11 h 1564"/>
                    <a:gd name="T6" fmla="*/ 79 w 119"/>
                    <a:gd name="T7" fmla="*/ 0 h 1564"/>
                    <a:gd name="T8" fmla="*/ 79 w 119"/>
                    <a:gd name="T9" fmla="*/ 0 h 1564"/>
                    <a:gd name="T10" fmla="*/ 0 w 119"/>
                    <a:gd name="T11" fmla="*/ 80 h 1564"/>
                    <a:gd name="T12" fmla="*/ 0 w 119"/>
                    <a:gd name="T13" fmla="*/ 1485 h 1564"/>
                    <a:gd name="T14" fmla="*/ 79 w 119"/>
                    <a:gd name="T15" fmla="*/ 1564 h 1564"/>
                    <a:gd name="T16" fmla="*/ 79 w 119"/>
                    <a:gd name="T17" fmla="*/ 1564 h 1564"/>
                    <a:gd name="T18" fmla="*/ 119 w 119"/>
                    <a:gd name="T19" fmla="*/ 1553 h 1564"/>
                    <a:gd name="T20" fmla="*/ 79 w 119"/>
                    <a:gd name="T21" fmla="*/ 1485 h 1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9" h="1564">
                      <a:moveTo>
                        <a:pt x="79" y="1485"/>
                      </a:moveTo>
                      <a:cubicBezTo>
                        <a:pt x="79" y="80"/>
                        <a:pt x="79" y="80"/>
                        <a:pt x="79" y="80"/>
                      </a:cubicBezTo>
                      <a:cubicBezTo>
                        <a:pt x="79" y="50"/>
                        <a:pt x="95" y="25"/>
                        <a:pt x="119" y="11"/>
                      </a:cubicBezTo>
                      <a:cubicBezTo>
                        <a:pt x="107" y="4"/>
                        <a:pt x="94" y="0"/>
                        <a:pt x="79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1485"/>
                        <a:pt x="0" y="1485"/>
                        <a:pt x="0" y="1485"/>
                      </a:cubicBezTo>
                      <a:cubicBezTo>
                        <a:pt x="0" y="1529"/>
                        <a:pt x="36" y="1564"/>
                        <a:pt x="79" y="1564"/>
                      </a:cubicBezTo>
                      <a:cubicBezTo>
                        <a:pt x="79" y="1564"/>
                        <a:pt x="79" y="1564"/>
                        <a:pt x="79" y="1564"/>
                      </a:cubicBezTo>
                      <a:cubicBezTo>
                        <a:pt x="94" y="1564"/>
                        <a:pt x="107" y="1560"/>
                        <a:pt x="119" y="1553"/>
                      </a:cubicBezTo>
                      <a:cubicBezTo>
                        <a:pt x="95" y="1540"/>
                        <a:pt x="79" y="1514"/>
                        <a:pt x="79" y="1485"/>
                      </a:cubicBezTo>
                      <a:close/>
                    </a:path>
                  </a:pathLst>
                </a:custGeom>
                <a:solidFill>
                  <a:srgbClr val="00A6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" name="Freeform 49"/>
                <p:cNvSpPr/>
                <p:nvPr/>
              </p:nvSpPr>
              <p:spPr bwMode="auto">
                <a:xfrm>
                  <a:off x="4260" y="1475"/>
                  <a:ext cx="231" cy="2273"/>
                </a:xfrm>
                <a:custGeom>
                  <a:avLst/>
                  <a:gdLst>
                    <a:gd name="T0" fmla="*/ 80 w 159"/>
                    <a:gd name="T1" fmla="*/ 1564 h 1564"/>
                    <a:gd name="T2" fmla="*/ 80 w 159"/>
                    <a:gd name="T3" fmla="*/ 1564 h 1564"/>
                    <a:gd name="T4" fmla="*/ 0 w 159"/>
                    <a:gd name="T5" fmla="*/ 1485 h 1564"/>
                    <a:gd name="T6" fmla="*/ 0 w 159"/>
                    <a:gd name="T7" fmla="*/ 80 h 1564"/>
                    <a:gd name="T8" fmla="*/ 80 w 159"/>
                    <a:gd name="T9" fmla="*/ 0 h 1564"/>
                    <a:gd name="T10" fmla="*/ 80 w 159"/>
                    <a:gd name="T11" fmla="*/ 0 h 1564"/>
                    <a:gd name="T12" fmla="*/ 159 w 159"/>
                    <a:gd name="T13" fmla="*/ 80 h 1564"/>
                    <a:gd name="T14" fmla="*/ 159 w 159"/>
                    <a:gd name="T15" fmla="*/ 1485 h 1564"/>
                    <a:gd name="T16" fmla="*/ 80 w 159"/>
                    <a:gd name="T17" fmla="*/ 1564 h 1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1564">
                      <a:moveTo>
                        <a:pt x="80" y="1564"/>
                      </a:moveTo>
                      <a:cubicBezTo>
                        <a:pt x="80" y="1564"/>
                        <a:pt x="80" y="1564"/>
                        <a:pt x="80" y="1564"/>
                      </a:cubicBezTo>
                      <a:cubicBezTo>
                        <a:pt x="36" y="1564"/>
                        <a:pt x="0" y="1529"/>
                        <a:pt x="0" y="1485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0" y="36"/>
                        <a:pt x="36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124" y="0"/>
                        <a:pt x="159" y="36"/>
                        <a:pt x="159" y="80"/>
                      </a:cubicBezTo>
                      <a:cubicBezTo>
                        <a:pt x="159" y="1485"/>
                        <a:pt x="159" y="1485"/>
                        <a:pt x="159" y="1485"/>
                      </a:cubicBezTo>
                      <a:cubicBezTo>
                        <a:pt x="159" y="1529"/>
                        <a:pt x="124" y="1564"/>
                        <a:pt x="80" y="1564"/>
                      </a:cubicBezTo>
                      <a:close/>
                    </a:path>
                  </a:pathLst>
                </a:custGeom>
                <a:solidFill>
                  <a:srgbClr val="00AB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" name="Freeform 50"/>
                <p:cNvSpPr/>
                <p:nvPr/>
              </p:nvSpPr>
              <p:spPr bwMode="auto">
                <a:xfrm>
                  <a:off x="4260" y="1475"/>
                  <a:ext cx="174" cy="2273"/>
                </a:xfrm>
                <a:custGeom>
                  <a:avLst/>
                  <a:gdLst>
                    <a:gd name="T0" fmla="*/ 80 w 120"/>
                    <a:gd name="T1" fmla="*/ 1485 h 1564"/>
                    <a:gd name="T2" fmla="*/ 80 w 120"/>
                    <a:gd name="T3" fmla="*/ 80 h 1564"/>
                    <a:gd name="T4" fmla="*/ 120 w 120"/>
                    <a:gd name="T5" fmla="*/ 11 h 1564"/>
                    <a:gd name="T6" fmla="*/ 80 w 120"/>
                    <a:gd name="T7" fmla="*/ 0 h 1564"/>
                    <a:gd name="T8" fmla="*/ 80 w 120"/>
                    <a:gd name="T9" fmla="*/ 0 h 1564"/>
                    <a:gd name="T10" fmla="*/ 0 w 120"/>
                    <a:gd name="T11" fmla="*/ 80 h 1564"/>
                    <a:gd name="T12" fmla="*/ 0 w 120"/>
                    <a:gd name="T13" fmla="*/ 1485 h 1564"/>
                    <a:gd name="T14" fmla="*/ 80 w 120"/>
                    <a:gd name="T15" fmla="*/ 1564 h 1564"/>
                    <a:gd name="T16" fmla="*/ 80 w 120"/>
                    <a:gd name="T17" fmla="*/ 1564 h 1564"/>
                    <a:gd name="T18" fmla="*/ 120 w 120"/>
                    <a:gd name="T19" fmla="*/ 1553 h 1564"/>
                    <a:gd name="T20" fmla="*/ 80 w 120"/>
                    <a:gd name="T21" fmla="*/ 1485 h 1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0" h="1564">
                      <a:moveTo>
                        <a:pt x="80" y="1485"/>
                      </a:moveTo>
                      <a:cubicBezTo>
                        <a:pt x="80" y="80"/>
                        <a:pt x="80" y="80"/>
                        <a:pt x="80" y="80"/>
                      </a:cubicBezTo>
                      <a:cubicBezTo>
                        <a:pt x="80" y="50"/>
                        <a:pt x="96" y="25"/>
                        <a:pt x="120" y="11"/>
                      </a:cubicBezTo>
                      <a:cubicBezTo>
                        <a:pt x="108" y="4"/>
                        <a:pt x="94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1485"/>
                        <a:pt x="0" y="1485"/>
                        <a:pt x="0" y="1485"/>
                      </a:cubicBezTo>
                      <a:cubicBezTo>
                        <a:pt x="0" y="1529"/>
                        <a:pt x="36" y="1564"/>
                        <a:pt x="80" y="1564"/>
                      </a:cubicBezTo>
                      <a:cubicBezTo>
                        <a:pt x="80" y="1564"/>
                        <a:pt x="80" y="1564"/>
                        <a:pt x="80" y="1564"/>
                      </a:cubicBezTo>
                      <a:cubicBezTo>
                        <a:pt x="94" y="1564"/>
                        <a:pt x="108" y="1560"/>
                        <a:pt x="120" y="1553"/>
                      </a:cubicBezTo>
                      <a:cubicBezTo>
                        <a:pt x="96" y="1540"/>
                        <a:pt x="80" y="1514"/>
                        <a:pt x="80" y="1485"/>
                      </a:cubicBezTo>
                      <a:close/>
                    </a:path>
                  </a:pathLst>
                </a:custGeom>
                <a:solidFill>
                  <a:srgbClr val="00A6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" name="Freeform 51"/>
                <p:cNvSpPr/>
                <p:nvPr/>
              </p:nvSpPr>
              <p:spPr bwMode="auto">
                <a:xfrm>
                  <a:off x="3423" y="-2"/>
                  <a:ext cx="700" cy="303"/>
                </a:xfrm>
                <a:custGeom>
                  <a:avLst/>
                  <a:gdLst>
                    <a:gd name="T0" fmla="*/ 365 w 481"/>
                    <a:gd name="T1" fmla="*/ 0 h 208"/>
                    <a:gd name="T2" fmla="*/ 117 w 481"/>
                    <a:gd name="T3" fmla="*/ 0 h 208"/>
                    <a:gd name="T4" fmla="*/ 0 w 481"/>
                    <a:gd name="T5" fmla="*/ 117 h 208"/>
                    <a:gd name="T6" fmla="*/ 0 w 481"/>
                    <a:gd name="T7" fmla="*/ 208 h 208"/>
                    <a:gd name="T8" fmla="*/ 59 w 481"/>
                    <a:gd name="T9" fmla="*/ 208 h 208"/>
                    <a:gd name="T10" fmla="*/ 59 w 481"/>
                    <a:gd name="T11" fmla="*/ 117 h 208"/>
                    <a:gd name="T12" fmla="*/ 117 w 481"/>
                    <a:gd name="T13" fmla="*/ 59 h 208"/>
                    <a:gd name="T14" fmla="*/ 365 w 481"/>
                    <a:gd name="T15" fmla="*/ 59 h 208"/>
                    <a:gd name="T16" fmla="*/ 423 w 481"/>
                    <a:gd name="T17" fmla="*/ 117 h 208"/>
                    <a:gd name="T18" fmla="*/ 423 w 481"/>
                    <a:gd name="T19" fmla="*/ 208 h 208"/>
                    <a:gd name="T20" fmla="*/ 481 w 481"/>
                    <a:gd name="T21" fmla="*/ 208 h 208"/>
                    <a:gd name="T22" fmla="*/ 481 w 481"/>
                    <a:gd name="T23" fmla="*/ 117 h 208"/>
                    <a:gd name="T24" fmla="*/ 365 w 481"/>
                    <a:gd name="T25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81" h="208">
                      <a:moveTo>
                        <a:pt x="365" y="0"/>
                      </a:moveTo>
                      <a:cubicBezTo>
                        <a:pt x="117" y="0"/>
                        <a:pt x="117" y="0"/>
                        <a:pt x="117" y="0"/>
                      </a:cubicBezTo>
                      <a:cubicBezTo>
                        <a:pt x="52" y="0"/>
                        <a:pt x="0" y="52"/>
                        <a:pt x="0" y="117"/>
                      </a:cubicBezTo>
                      <a:cubicBezTo>
                        <a:pt x="0" y="208"/>
                        <a:pt x="0" y="208"/>
                        <a:pt x="0" y="208"/>
                      </a:cubicBezTo>
                      <a:cubicBezTo>
                        <a:pt x="59" y="208"/>
                        <a:pt x="59" y="208"/>
                        <a:pt x="59" y="208"/>
                      </a:cubicBezTo>
                      <a:cubicBezTo>
                        <a:pt x="59" y="117"/>
                        <a:pt x="59" y="117"/>
                        <a:pt x="59" y="117"/>
                      </a:cubicBezTo>
                      <a:cubicBezTo>
                        <a:pt x="59" y="85"/>
                        <a:pt x="85" y="59"/>
                        <a:pt x="117" y="59"/>
                      </a:cubicBezTo>
                      <a:cubicBezTo>
                        <a:pt x="365" y="59"/>
                        <a:pt x="365" y="59"/>
                        <a:pt x="365" y="59"/>
                      </a:cubicBezTo>
                      <a:cubicBezTo>
                        <a:pt x="397" y="59"/>
                        <a:pt x="423" y="85"/>
                        <a:pt x="423" y="117"/>
                      </a:cubicBezTo>
                      <a:cubicBezTo>
                        <a:pt x="423" y="208"/>
                        <a:pt x="423" y="208"/>
                        <a:pt x="423" y="208"/>
                      </a:cubicBezTo>
                      <a:cubicBezTo>
                        <a:pt x="481" y="208"/>
                        <a:pt x="481" y="208"/>
                        <a:pt x="481" y="208"/>
                      </a:cubicBezTo>
                      <a:cubicBezTo>
                        <a:pt x="481" y="117"/>
                        <a:pt x="481" y="117"/>
                        <a:pt x="481" y="117"/>
                      </a:cubicBezTo>
                      <a:cubicBezTo>
                        <a:pt x="481" y="52"/>
                        <a:pt x="429" y="0"/>
                        <a:pt x="365" y="0"/>
                      </a:cubicBezTo>
                      <a:close/>
                    </a:path>
                  </a:pathLst>
                </a:custGeom>
                <a:solidFill>
                  <a:srgbClr val="00AB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824" name="Group 88"/>
              <p:cNvGrpSpPr>
                <a:grpSpLocks noChangeAspect="1"/>
              </p:cNvGrpSpPr>
              <p:nvPr/>
            </p:nvGrpSpPr>
            <p:grpSpPr bwMode="auto">
              <a:xfrm>
                <a:off x="7859003" y="3460333"/>
                <a:ext cx="254181" cy="375830"/>
                <a:chOff x="4625" y="2432"/>
                <a:chExt cx="282" cy="408"/>
              </a:xfrm>
            </p:grpSpPr>
            <p:sp>
              <p:nvSpPr>
                <p:cNvPr id="1826" name="Freeform 89"/>
                <p:cNvSpPr/>
                <p:nvPr/>
              </p:nvSpPr>
              <p:spPr bwMode="auto">
                <a:xfrm>
                  <a:off x="4664" y="2432"/>
                  <a:ext cx="50" cy="155"/>
                </a:xfrm>
                <a:custGeom>
                  <a:avLst/>
                  <a:gdLst>
                    <a:gd name="T0" fmla="*/ 183 w 183"/>
                    <a:gd name="T1" fmla="*/ 575 h 575"/>
                    <a:gd name="T2" fmla="*/ 0 w 183"/>
                    <a:gd name="T3" fmla="*/ 575 h 575"/>
                    <a:gd name="T4" fmla="*/ 0 w 183"/>
                    <a:gd name="T5" fmla="*/ 65 h 575"/>
                    <a:gd name="T6" fmla="*/ 65 w 183"/>
                    <a:gd name="T7" fmla="*/ 0 h 575"/>
                    <a:gd name="T8" fmla="*/ 118 w 183"/>
                    <a:gd name="T9" fmla="*/ 0 h 575"/>
                    <a:gd name="T10" fmla="*/ 183 w 183"/>
                    <a:gd name="T11" fmla="*/ 65 h 575"/>
                    <a:gd name="T12" fmla="*/ 183 w 183"/>
                    <a:gd name="T13" fmla="*/ 575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3" h="575">
                      <a:moveTo>
                        <a:pt x="183" y="575"/>
                      </a:moveTo>
                      <a:cubicBezTo>
                        <a:pt x="0" y="575"/>
                        <a:pt x="0" y="575"/>
                        <a:pt x="0" y="57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29"/>
                        <a:pt x="29" y="0"/>
                        <a:pt x="65" y="0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53" y="0"/>
                        <a:pt x="183" y="29"/>
                        <a:pt x="183" y="65"/>
                      </a:cubicBezTo>
                      <a:lnTo>
                        <a:pt x="183" y="575"/>
                      </a:lnTo>
                      <a:close/>
                    </a:path>
                  </a:pathLst>
                </a:custGeom>
                <a:solidFill>
                  <a:srgbClr val="BA72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27" name="Freeform 90"/>
                <p:cNvSpPr/>
                <p:nvPr/>
              </p:nvSpPr>
              <p:spPr bwMode="auto">
                <a:xfrm>
                  <a:off x="4682" y="2447"/>
                  <a:ext cx="14" cy="86"/>
                </a:xfrm>
                <a:custGeom>
                  <a:avLst/>
                  <a:gdLst>
                    <a:gd name="T0" fmla="*/ 54 w 54"/>
                    <a:gd name="T1" fmla="*/ 318 h 318"/>
                    <a:gd name="T2" fmla="*/ 0 w 54"/>
                    <a:gd name="T3" fmla="*/ 318 h 318"/>
                    <a:gd name="T4" fmla="*/ 0 w 54"/>
                    <a:gd name="T5" fmla="*/ 19 h 318"/>
                    <a:gd name="T6" fmla="*/ 20 w 54"/>
                    <a:gd name="T7" fmla="*/ 0 h 318"/>
                    <a:gd name="T8" fmla="*/ 35 w 54"/>
                    <a:gd name="T9" fmla="*/ 0 h 318"/>
                    <a:gd name="T10" fmla="*/ 54 w 54"/>
                    <a:gd name="T11" fmla="*/ 19 h 318"/>
                    <a:gd name="T12" fmla="*/ 54 w 54"/>
                    <a:gd name="T13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318">
                      <a:moveTo>
                        <a:pt x="54" y="318"/>
                      </a:moveTo>
                      <a:cubicBezTo>
                        <a:pt x="0" y="318"/>
                        <a:pt x="0" y="318"/>
                        <a:pt x="0" y="3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46" y="0"/>
                        <a:pt x="54" y="9"/>
                        <a:pt x="54" y="19"/>
                      </a:cubicBezTo>
                      <a:lnTo>
                        <a:pt x="54" y="318"/>
                      </a:lnTo>
                      <a:close/>
                    </a:path>
                  </a:pathLst>
                </a:custGeom>
                <a:solidFill>
                  <a:srgbClr val="A867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28" name="Freeform 91"/>
                <p:cNvSpPr/>
                <p:nvPr/>
              </p:nvSpPr>
              <p:spPr bwMode="auto">
                <a:xfrm>
                  <a:off x="4818" y="2432"/>
                  <a:ext cx="50" cy="155"/>
                </a:xfrm>
                <a:custGeom>
                  <a:avLst/>
                  <a:gdLst>
                    <a:gd name="T0" fmla="*/ 183 w 183"/>
                    <a:gd name="T1" fmla="*/ 575 h 575"/>
                    <a:gd name="T2" fmla="*/ 0 w 183"/>
                    <a:gd name="T3" fmla="*/ 575 h 575"/>
                    <a:gd name="T4" fmla="*/ 0 w 183"/>
                    <a:gd name="T5" fmla="*/ 65 h 575"/>
                    <a:gd name="T6" fmla="*/ 65 w 183"/>
                    <a:gd name="T7" fmla="*/ 0 h 575"/>
                    <a:gd name="T8" fmla="*/ 118 w 183"/>
                    <a:gd name="T9" fmla="*/ 0 h 575"/>
                    <a:gd name="T10" fmla="*/ 183 w 183"/>
                    <a:gd name="T11" fmla="*/ 65 h 575"/>
                    <a:gd name="T12" fmla="*/ 183 w 183"/>
                    <a:gd name="T13" fmla="*/ 575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3" h="575">
                      <a:moveTo>
                        <a:pt x="183" y="575"/>
                      </a:moveTo>
                      <a:cubicBezTo>
                        <a:pt x="0" y="575"/>
                        <a:pt x="0" y="575"/>
                        <a:pt x="0" y="57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29"/>
                        <a:pt x="29" y="0"/>
                        <a:pt x="65" y="0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54" y="0"/>
                        <a:pt x="183" y="29"/>
                        <a:pt x="183" y="65"/>
                      </a:cubicBezTo>
                      <a:lnTo>
                        <a:pt x="183" y="575"/>
                      </a:lnTo>
                      <a:close/>
                    </a:path>
                  </a:pathLst>
                </a:custGeom>
                <a:solidFill>
                  <a:srgbClr val="BA72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29" name="Freeform 92"/>
                <p:cNvSpPr/>
                <p:nvPr/>
              </p:nvSpPr>
              <p:spPr bwMode="auto">
                <a:xfrm>
                  <a:off x="4836" y="2447"/>
                  <a:ext cx="14" cy="86"/>
                </a:xfrm>
                <a:custGeom>
                  <a:avLst/>
                  <a:gdLst>
                    <a:gd name="T0" fmla="*/ 54 w 54"/>
                    <a:gd name="T1" fmla="*/ 318 h 318"/>
                    <a:gd name="T2" fmla="*/ 0 w 54"/>
                    <a:gd name="T3" fmla="*/ 318 h 318"/>
                    <a:gd name="T4" fmla="*/ 0 w 54"/>
                    <a:gd name="T5" fmla="*/ 19 h 318"/>
                    <a:gd name="T6" fmla="*/ 20 w 54"/>
                    <a:gd name="T7" fmla="*/ 0 h 318"/>
                    <a:gd name="T8" fmla="*/ 35 w 54"/>
                    <a:gd name="T9" fmla="*/ 0 h 318"/>
                    <a:gd name="T10" fmla="*/ 54 w 54"/>
                    <a:gd name="T11" fmla="*/ 19 h 318"/>
                    <a:gd name="T12" fmla="*/ 54 w 54"/>
                    <a:gd name="T13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318">
                      <a:moveTo>
                        <a:pt x="54" y="318"/>
                      </a:moveTo>
                      <a:cubicBezTo>
                        <a:pt x="0" y="318"/>
                        <a:pt x="0" y="318"/>
                        <a:pt x="0" y="3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46" y="0"/>
                        <a:pt x="54" y="9"/>
                        <a:pt x="54" y="19"/>
                      </a:cubicBezTo>
                      <a:lnTo>
                        <a:pt x="54" y="318"/>
                      </a:lnTo>
                      <a:close/>
                    </a:path>
                  </a:pathLst>
                </a:custGeom>
                <a:solidFill>
                  <a:srgbClr val="A867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0" name="Freeform 93"/>
                <p:cNvSpPr>
                  <a:spLocks noEditPoints="1"/>
                </p:cNvSpPr>
                <p:nvPr/>
              </p:nvSpPr>
              <p:spPr bwMode="auto">
                <a:xfrm>
                  <a:off x="4722" y="2452"/>
                  <a:ext cx="88" cy="148"/>
                </a:xfrm>
                <a:custGeom>
                  <a:avLst/>
                  <a:gdLst>
                    <a:gd name="T0" fmla="*/ 322 w 322"/>
                    <a:gd name="T1" fmla="*/ 547 h 547"/>
                    <a:gd name="T2" fmla="*/ 0 w 322"/>
                    <a:gd name="T3" fmla="*/ 547 h 547"/>
                    <a:gd name="T4" fmla="*/ 0 w 322"/>
                    <a:gd name="T5" fmla="*/ 119 h 547"/>
                    <a:gd name="T6" fmla="*/ 119 w 322"/>
                    <a:gd name="T7" fmla="*/ 0 h 547"/>
                    <a:gd name="T8" fmla="*/ 204 w 322"/>
                    <a:gd name="T9" fmla="*/ 0 h 547"/>
                    <a:gd name="T10" fmla="*/ 322 w 322"/>
                    <a:gd name="T11" fmla="*/ 119 h 547"/>
                    <a:gd name="T12" fmla="*/ 322 w 322"/>
                    <a:gd name="T13" fmla="*/ 547 h 547"/>
                    <a:gd name="T14" fmla="*/ 46 w 322"/>
                    <a:gd name="T15" fmla="*/ 501 h 547"/>
                    <a:gd name="T16" fmla="*/ 276 w 322"/>
                    <a:gd name="T17" fmla="*/ 501 h 547"/>
                    <a:gd name="T18" fmla="*/ 276 w 322"/>
                    <a:gd name="T19" fmla="*/ 119 h 547"/>
                    <a:gd name="T20" fmla="*/ 204 w 322"/>
                    <a:gd name="T21" fmla="*/ 46 h 547"/>
                    <a:gd name="T22" fmla="*/ 119 w 322"/>
                    <a:gd name="T23" fmla="*/ 46 h 547"/>
                    <a:gd name="T24" fmla="*/ 46 w 322"/>
                    <a:gd name="T25" fmla="*/ 119 h 547"/>
                    <a:gd name="T26" fmla="*/ 46 w 322"/>
                    <a:gd name="T27" fmla="*/ 501 h 5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22" h="547">
                      <a:moveTo>
                        <a:pt x="322" y="547"/>
                      </a:moveTo>
                      <a:cubicBezTo>
                        <a:pt x="0" y="547"/>
                        <a:pt x="0" y="547"/>
                        <a:pt x="0" y="547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53"/>
                        <a:pt x="54" y="0"/>
                        <a:pt x="119" y="0"/>
                      </a:cubicBezTo>
                      <a:cubicBezTo>
                        <a:pt x="204" y="0"/>
                        <a:pt x="204" y="0"/>
                        <a:pt x="204" y="0"/>
                      </a:cubicBezTo>
                      <a:cubicBezTo>
                        <a:pt x="269" y="0"/>
                        <a:pt x="322" y="53"/>
                        <a:pt x="322" y="119"/>
                      </a:cubicBezTo>
                      <a:lnTo>
                        <a:pt x="322" y="547"/>
                      </a:lnTo>
                      <a:close/>
                      <a:moveTo>
                        <a:pt x="46" y="501"/>
                      </a:moveTo>
                      <a:cubicBezTo>
                        <a:pt x="276" y="501"/>
                        <a:pt x="276" y="501"/>
                        <a:pt x="276" y="501"/>
                      </a:cubicBezTo>
                      <a:cubicBezTo>
                        <a:pt x="276" y="119"/>
                        <a:pt x="276" y="119"/>
                        <a:pt x="276" y="119"/>
                      </a:cubicBezTo>
                      <a:cubicBezTo>
                        <a:pt x="276" y="79"/>
                        <a:pt x="244" y="46"/>
                        <a:pt x="204" y="46"/>
                      </a:cubicBezTo>
                      <a:cubicBezTo>
                        <a:pt x="119" y="46"/>
                        <a:pt x="119" y="46"/>
                        <a:pt x="119" y="46"/>
                      </a:cubicBezTo>
                      <a:cubicBezTo>
                        <a:pt x="79" y="46"/>
                        <a:pt x="46" y="79"/>
                        <a:pt x="46" y="119"/>
                      </a:cubicBezTo>
                      <a:lnTo>
                        <a:pt x="46" y="501"/>
                      </a:lnTo>
                      <a:close/>
                    </a:path>
                  </a:pathLst>
                </a:custGeom>
                <a:solidFill>
                  <a:srgbClr val="BA72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1" name="Freeform 94"/>
                <p:cNvSpPr/>
                <p:nvPr/>
              </p:nvSpPr>
              <p:spPr bwMode="auto">
                <a:xfrm>
                  <a:off x="4625" y="2492"/>
                  <a:ext cx="282" cy="348"/>
                </a:xfrm>
                <a:custGeom>
                  <a:avLst/>
                  <a:gdLst>
                    <a:gd name="T0" fmla="*/ 848 w 1044"/>
                    <a:gd name="T1" fmla="*/ 1288 h 1288"/>
                    <a:gd name="T2" fmla="*/ 197 w 1044"/>
                    <a:gd name="T3" fmla="*/ 1288 h 1288"/>
                    <a:gd name="T4" fmla="*/ 11 w 1044"/>
                    <a:gd name="T5" fmla="*/ 1084 h 1288"/>
                    <a:gd name="T6" fmla="*/ 87 w 1044"/>
                    <a:gd name="T7" fmla="*/ 264 h 1288"/>
                    <a:gd name="T8" fmla="*/ 376 w 1044"/>
                    <a:gd name="T9" fmla="*/ 0 h 1288"/>
                    <a:gd name="T10" fmla="*/ 669 w 1044"/>
                    <a:gd name="T11" fmla="*/ 0 h 1288"/>
                    <a:gd name="T12" fmla="*/ 958 w 1044"/>
                    <a:gd name="T13" fmla="*/ 264 h 1288"/>
                    <a:gd name="T14" fmla="*/ 1034 w 1044"/>
                    <a:gd name="T15" fmla="*/ 1084 h 1288"/>
                    <a:gd name="T16" fmla="*/ 848 w 1044"/>
                    <a:gd name="T17" fmla="*/ 1288 h 1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4" h="1288">
                      <a:moveTo>
                        <a:pt x="848" y="1288"/>
                      </a:moveTo>
                      <a:cubicBezTo>
                        <a:pt x="197" y="1288"/>
                        <a:pt x="197" y="1288"/>
                        <a:pt x="197" y="1288"/>
                      </a:cubicBezTo>
                      <a:cubicBezTo>
                        <a:pt x="87" y="1288"/>
                        <a:pt x="0" y="1193"/>
                        <a:pt x="11" y="1084"/>
                      </a:cubicBezTo>
                      <a:cubicBezTo>
                        <a:pt x="87" y="264"/>
                        <a:pt x="87" y="264"/>
                        <a:pt x="87" y="264"/>
                      </a:cubicBezTo>
                      <a:cubicBezTo>
                        <a:pt x="100" y="114"/>
                        <a:pt x="226" y="0"/>
                        <a:pt x="376" y="0"/>
                      </a:cubicBezTo>
                      <a:cubicBezTo>
                        <a:pt x="669" y="0"/>
                        <a:pt x="669" y="0"/>
                        <a:pt x="669" y="0"/>
                      </a:cubicBezTo>
                      <a:cubicBezTo>
                        <a:pt x="819" y="0"/>
                        <a:pt x="944" y="114"/>
                        <a:pt x="958" y="264"/>
                      </a:cubicBezTo>
                      <a:cubicBezTo>
                        <a:pt x="1034" y="1084"/>
                        <a:pt x="1034" y="1084"/>
                        <a:pt x="1034" y="1084"/>
                      </a:cubicBezTo>
                      <a:cubicBezTo>
                        <a:pt x="1044" y="1193"/>
                        <a:pt x="958" y="1288"/>
                        <a:pt x="848" y="1288"/>
                      </a:cubicBezTo>
                      <a:close/>
                    </a:path>
                  </a:pathLst>
                </a:custGeom>
                <a:solidFill>
                  <a:srgbClr val="FF9D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2" name="Freeform 95"/>
                <p:cNvSpPr/>
                <p:nvPr/>
              </p:nvSpPr>
              <p:spPr bwMode="auto">
                <a:xfrm>
                  <a:off x="4655" y="2515"/>
                  <a:ext cx="222" cy="132"/>
                </a:xfrm>
                <a:custGeom>
                  <a:avLst/>
                  <a:gdLst>
                    <a:gd name="T0" fmla="*/ 804 w 818"/>
                    <a:gd name="T1" fmla="*/ 488 h 489"/>
                    <a:gd name="T2" fmla="*/ 790 w 818"/>
                    <a:gd name="T3" fmla="*/ 476 h 489"/>
                    <a:gd name="T4" fmla="*/ 764 w 818"/>
                    <a:gd name="T5" fmla="*/ 239 h 489"/>
                    <a:gd name="T6" fmla="*/ 532 w 818"/>
                    <a:gd name="T7" fmla="*/ 27 h 489"/>
                    <a:gd name="T8" fmla="*/ 283 w 818"/>
                    <a:gd name="T9" fmla="*/ 27 h 489"/>
                    <a:gd name="T10" fmla="*/ 51 w 818"/>
                    <a:gd name="T11" fmla="*/ 239 h 489"/>
                    <a:gd name="T12" fmla="*/ 29 w 818"/>
                    <a:gd name="T13" fmla="*/ 475 h 489"/>
                    <a:gd name="T14" fmla="*/ 14 w 818"/>
                    <a:gd name="T15" fmla="*/ 488 h 489"/>
                    <a:gd name="T16" fmla="*/ 1 w 818"/>
                    <a:gd name="T17" fmla="*/ 473 h 489"/>
                    <a:gd name="T18" fmla="*/ 23 w 818"/>
                    <a:gd name="T19" fmla="*/ 236 h 489"/>
                    <a:gd name="T20" fmla="*/ 283 w 818"/>
                    <a:gd name="T21" fmla="*/ 0 h 489"/>
                    <a:gd name="T22" fmla="*/ 532 w 818"/>
                    <a:gd name="T23" fmla="*/ 0 h 489"/>
                    <a:gd name="T24" fmla="*/ 791 w 818"/>
                    <a:gd name="T25" fmla="*/ 236 h 489"/>
                    <a:gd name="T26" fmla="*/ 817 w 818"/>
                    <a:gd name="T27" fmla="*/ 473 h 489"/>
                    <a:gd name="T28" fmla="*/ 805 w 818"/>
                    <a:gd name="T29" fmla="*/ 488 h 489"/>
                    <a:gd name="T30" fmla="*/ 804 w 818"/>
                    <a:gd name="T31" fmla="*/ 488 h 4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18" h="489">
                      <a:moveTo>
                        <a:pt x="804" y="488"/>
                      </a:moveTo>
                      <a:cubicBezTo>
                        <a:pt x="797" y="488"/>
                        <a:pt x="791" y="483"/>
                        <a:pt x="790" y="476"/>
                      </a:cubicBezTo>
                      <a:cubicBezTo>
                        <a:pt x="764" y="239"/>
                        <a:pt x="764" y="239"/>
                        <a:pt x="764" y="239"/>
                      </a:cubicBezTo>
                      <a:cubicBezTo>
                        <a:pt x="753" y="118"/>
                        <a:pt x="653" y="27"/>
                        <a:pt x="532" y="27"/>
                      </a:cubicBezTo>
                      <a:cubicBezTo>
                        <a:pt x="283" y="27"/>
                        <a:pt x="283" y="27"/>
                        <a:pt x="283" y="27"/>
                      </a:cubicBezTo>
                      <a:cubicBezTo>
                        <a:pt x="162" y="27"/>
                        <a:pt x="62" y="118"/>
                        <a:pt x="51" y="239"/>
                      </a:cubicBezTo>
                      <a:cubicBezTo>
                        <a:pt x="29" y="475"/>
                        <a:pt x="29" y="475"/>
                        <a:pt x="29" y="475"/>
                      </a:cubicBezTo>
                      <a:cubicBezTo>
                        <a:pt x="28" y="483"/>
                        <a:pt x="21" y="489"/>
                        <a:pt x="14" y="488"/>
                      </a:cubicBezTo>
                      <a:cubicBezTo>
                        <a:pt x="6" y="487"/>
                        <a:pt x="0" y="480"/>
                        <a:pt x="1" y="473"/>
                      </a:cubicBezTo>
                      <a:cubicBezTo>
                        <a:pt x="23" y="236"/>
                        <a:pt x="23" y="236"/>
                        <a:pt x="23" y="236"/>
                      </a:cubicBezTo>
                      <a:cubicBezTo>
                        <a:pt x="36" y="101"/>
                        <a:pt x="147" y="0"/>
                        <a:pt x="283" y="0"/>
                      </a:cubicBezTo>
                      <a:cubicBezTo>
                        <a:pt x="532" y="0"/>
                        <a:pt x="532" y="0"/>
                        <a:pt x="532" y="0"/>
                      </a:cubicBezTo>
                      <a:cubicBezTo>
                        <a:pt x="667" y="0"/>
                        <a:pt x="779" y="101"/>
                        <a:pt x="791" y="236"/>
                      </a:cubicBezTo>
                      <a:cubicBezTo>
                        <a:pt x="817" y="473"/>
                        <a:pt x="817" y="473"/>
                        <a:pt x="817" y="473"/>
                      </a:cubicBezTo>
                      <a:cubicBezTo>
                        <a:pt x="818" y="480"/>
                        <a:pt x="813" y="487"/>
                        <a:pt x="805" y="488"/>
                      </a:cubicBezTo>
                      <a:cubicBezTo>
                        <a:pt x="805" y="488"/>
                        <a:pt x="804" y="488"/>
                        <a:pt x="804" y="488"/>
                      </a:cubicBezTo>
                      <a:close/>
                    </a:path>
                  </a:pathLst>
                </a:custGeom>
                <a:solidFill>
                  <a:srgbClr val="BA72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3" name="Freeform 96"/>
                <p:cNvSpPr/>
                <p:nvPr/>
              </p:nvSpPr>
              <p:spPr bwMode="auto">
                <a:xfrm>
                  <a:off x="4625" y="2776"/>
                  <a:ext cx="282" cy="64"/>
                </a:xfrm>
                <a:custGeom>
                  <a:avLst/>
                  <a:gdLst>
                    <a:gd name="T0" fmla="*/ 1031 w 1044"/>
                    <a:gd name="T1" fmla="*/ 0 h 237"/>
                    <a:gd name="T2" fmla="*/ 848 w 1044"/>
                    <a:gd name="T3" fmla="*/ 150 h 237"/>
                    <a:gd name="T4" fmla="*/ 197 w 1044"/>
                    <a:gd name="T5" fmla="*/ 150 h 237"/>
                    <a:gd name="T6" fmla="*/ 14 w 1044"/>
                    <a:gd name="T7" fmla="*/ 0 h 237"/>
                    <a:gd name="T8" fmla="*/ 11 w 1044"/>
                    <a:gd name="T9" fmla="*/ 33 h 237"/>
                    <a:gd name="T10" fmla="*/ 197 w 1044"/>
                    <a:gd name="T11" fmla="*/ 237 h 237"/>
                    <a:gd name="T12" fmla="*/ 848 w 1044"/>
                    <a:gd name="T13" fmla="*/ 237 h 237"/>
                    <a:gd name="T14" fmla="*/ 1034 w 1044"/>
                    <a:gd name="T15" fmla="*/ 33 h 237"/>
                    <a:gd name="T16" fmla="*/ 1031 w 1044"/>
                    <a:gd name="T17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4" h="237">
                      <a:moveTo>
                        <a:pt x="1031" y="0"/>
                      </a:moveTo>
                      <a:cubicBezTo>
                        <a:pt x="1014" y="85"/>
                        <a:pt x="939" y="150"/>
                        <a:pt x="848" y="150"/>
                      </a:cubicBezTo>
                      <a:cubicBezTo>
                        <a:pt x="197" y="150"/>
                        <a:pt x="197" y="150"/>
                        <a:pt x="197" y="150"/>
                      </a:cubicBezTo>
                      <a:cubicBezTo>
                        <a:pt x="106" y="150"/>
                        <a:pt x="31" y="85"/>
                        <a:pt x="14" y="0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0" y="142"/>
                        <a:pt x="87" y="237"/>
                        <a:pt x="197" y="237"/>
                      </a:cubicBezTo>
                      <a:cubicBezTo>
                        <a:pt x="848" y="237"/>
                        <a:pt x="848" y="237"/>
                        <a:pt x="848" y="237"/>
                      </a:cubicBezTo>
                      <a:cubicBezTo>
                        <a:pt x="958" y="237"/>
                        <a:pt x="1044" y="142"/>
                        <a:pt x="1034" y="33"/>
                      </a:cubicBezTo>
                      <a:lnTo>
                        <a:pt x="1031" y="0"/>
                      </a:lnTo>
                      <a:close/>
                    </a:path>
                  </a:pathLst>
                </a:custGeom>
                <a:solidFill>
                  <a:srgbClr val="E38C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4" name="Freeform 97"/>
                <p:cNvSpPr/>
                <p:nvPr/>
              </p:nvSpPr>
              <p:spPr bwMode="auto">
                <a:xfrm>
                  <a:off x="4652" y="2689"/>
                  <a:ext cx="228" cy="115"/>
                </a:xfrm>
                <a:custGeom>
                  <a:avLst/>
                  <a:gdLst>
                    <a:gd name="T0" fmla="*/ 724 w 839"/>
                    <a:gd name="T1" fmla="*/ 426 h 426"/>
                    <a:gd name="T2" fmla="*/ 726 w 839"/>
                    <a:gd name="T3" fmla="*/ 426 h 426"/>
                    <a:gd name="T4" fmla="*/ 833 w 839"/>
                    <a:gd name="T5" fmla="*/ 305 h 426"/>
                    <a:gd name="T6" fmla="*/ 828 w 839"/>
                    <a:gd name="T7" fmla="*/ 247 h 426"/>
                    <a:gd name="T8" fmla="*/ 557 w 839"/>
                    <a:gd name="T9" fmla="*/ 0 h 426"/>
                    <a:gd name="T10" fmla="*/ 282 w 839"/>
                    <a:gd name="T11" fmla="*/ 0 h 426"/>
                    <a:gd name="T12" fmla="*/ 11 w 839"/>
                    <a:gd name="T13" fmla="*/ 247 h 426"/>
                    <a:gd name="T14" fmla="*/ 6 w 839"/>
                    <a:gd name="T15" fmla="*/ 305 h 426"/>
                    <a:gd name="T16" fmla="*/ 113 w 839"/>
                    <a:gd name="T17" fmla="*/ 426 h 426"/>
                    <a:gd name="T18" fmla="*/ 114 w 839"/>
                    <a:gd name="T19" fmla="*/ 426 h 426"/>
                    <a:gd name="T20" fmla="*/ 724 w 839"/>
                    <a:gd name="T21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39" h="426">
                      <a:moveTo>
                        <a:pt x="724" y="426"/>
                      </a:moveTo>
                      <a:cubicBezTo>
                        <a:pt x="725" y="426"/>
                        <a:pt x="725" y="426"/>
                        <a:pt x="726" y="426"/>
                      </a:cubicBezTo>
                      <a:cubicBezTo>
                        <a:pt x="790" y="425"/>
                        <a:pt x="839" y="369"/>
                        <a:pt x="833" y="305"/>
                      </a:cubicBezTo>
                      <a:cubicBezTo>
                        <a:pt x="828" y="247"/>
                        <a:pt x="828" y="247"/>
                        <a:pt x="828" y="247"/>
                      </a:cubicBezTo>
                      <a:cubicBezTo>
                        <a:pt x="815" y="107"/>
                        <a:pt x="697" y="0"/>
                        <a:pt x="557" y="0"/>
                      </a:cubicBezTo>
                      <a:cubicBezTo>
                        <a:pt x="282" y="0"/>
                        <a:pt x="282" y="0"/>
                        <a:pt x="282" y="0"/>
                      </a:cubicBezTo>
                      <a:cubicBezTo>
                        <a:pt x="142" y="0"/>
                        <a:pt x="24" y="107"/>
                        <a:pt x="11" y="247"/>
                      </a:cubicBezTo>
                      <a:cubicBezTo>
                        <a:pt x="6" y="305"/>
                        <a:pt x="6" y="305"/>
                        <a:pt x="6" y="305"/>
                      </a:cubicBezTo>
                      <a:cubicBezTo>
                        <a:pt x="0" y="369"/>
                        <a:pt x="49" y="425"/>
                        <a:pt x="113" y="426"/>
                      </a:cubicBezTo>
                      <a:cubicBezTo>
                        <a:pt x="113" y="426"/>
                        <a:pt x="114" y="426"/>
                        <a:pt x="114" y="426"/>
                      </a:cubicBezTo>
                      <a:lnTo>
                        <a:pt x="724" y="426"/>
                      </a:lnTo>
                      <a:close/>
                    </a:path>
                  </a:pathLst>
                </a:custGeom>
                <a:solidFill>
                  <a:srgbClr val="E68E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5" name="Freeform 98"/>
                <p:cNvSpPr>
                  <a:spLocks noEditPoints="1"/>
                </p:cNvSpPr>
                <p:nvPr/>
              </p:nvSpPr>
              <p:spPr bwMode="auto">
                <a:xfrm>
                  <a:off x="4732" y="2571"/>
                  <a:ext cx="68" cy="67"/>
                </a:xfrm>
                <a:custGeom>
                  <a:avLst/>
                  <a:gdLst>
                    <a:gd name="T0" fmla="*/ 233 w 248"/>
                    <a:gd name="T1" fmla="*/ 96 h 249"/>
                    <a:gd name="T2" fmla="*/ 152 w 248"/>
                    <a:gd name="T3" fmla="*/ 16 h 249"/>
                    <a:gd name="T4" fmla="*/ 96 w 248"/>
                    <a:gd name="T5" fmla="*/ 16 h 249"/>
                    <a:gd name="T6" fmla="*/ 16 w 248"/>
                    <a:gd name="T7" fmla="*/ 96 h 249"/>
                    <a:gd name="T8" fmla="*/ 16 w 248"/>
                    <a:gd name="T9" fmla="*/ 152 h 249"/>
                    <a:gd name="T10" fmla="*/ 96 w 248"/>
                    <a:gd name="T11" fmla="*/ 233 h 249"/>
                    <a:gd name="T12" fmla="*/ 152 w 248"/>
                    <a:gd name="T13" fmla="*/ 233 h 249"/>
                    <a:gd name="T14" fmla="*/ 233 w 248"/>
                    <a:gd name="T15" fmla="*/ 152 h 249"/>
                    <a:gd name="T16" fmla="*/ 233 w 248"/>
                    <a:gd name="T17" fmla="*/ 96 h 249"/>
                    <a:gd name="T18" fmla="*/ 104 w 248"/>
                    <a:gd name="T19" fmla="*/ 177 h 249"/>
                    <a:gd name="T20" fmla="*/ 90 w 248"/>
                    <a:gd name="T21" fmla="*/ 177 h 249"/>
                    <a:gd name="T22" fmla="*/ 90 w 248"/>
                    <a:gd name="T23" fmla="*/ 72 h 249"/>
                    <a:gd name="T24" fmla="*/ 104 w 248"/>
                    <a:gd name="T25" fmla="*/ 72 h 249"/>
                    <a:gd name="T26" fmla="*/ 104 w 248"/>
                    <a:gd name="T27" fmla="*/ 177 h 249"/>
                    <a:gd name="T28" fmla="*/ 159 w 248"/>
                    <a:gd name="T29" fmla="*/ 177 h 249"/>
                    <a:gd name="T30" fmla="*/ 145 w 248"/>
                    <a:gd name="T31" fmla="*/ 177 h 249"/>
                    <a:gd name="T32" fmla="*/ 145 w 248"/>
                    <a:gd name="T33" fmla="*/ 72 h 249"/>
                    <a:gd name="T34" fmla="*/ 159 w 248"/>
                    <a:gd name="T35" fmla="*/ 72 h 249"/>
                    <a:gd name="T36" fmla="*/ 159 w 248"/>
                    <a:gd name="T37" fmla="*/ 177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48" h="249">
                      <a:moveTo>
                        <a:pt x="233" y="96"/>
                      </a:moveTo>
                      <a:cubicBezTo>
                        <a:pt x="152" y="16"/>
                        <a:pt x="152" y="16"/>
                        <a:pt x="152" y="16"/>
                      </a:cubicBezTo>
                      <a:cubicBezTo>
                        <a:pt x="137" y="0"/>
                        <a:pt x="112" y="0"/>
                        <a:pt x="96" y="16"/>
                      </a:cubicBezTo>
                      <a:cubicBezTo>
                        <a:pt x="16" y="96"/>
                        <a:pt x="16" y="96"/>
                        <a:pt x="16" y="96"/>
                      </a:cubicBezTo>
                      <a:cubicBezTo>
                        <a:pt x="0" y="112"/>
                        <a:pt x="0" y="137"/>
                        <a:pt x="16" y="152"/>
                      </a:cubicBezTo>
                      <a:cubicBezTo>
                        <a:pt x="96" y="233"/>
                        <a:pt x="96" y="233"/>
                        <a:pt x="96" y="233"/>
                      </a:cubicBezTo>
                      <a:cubicBezTo>
                        <a:pt x="112" y="249"/>
                        <a:pt x="137" y="249"/>
                        <a:pt x="152" y="233"/>
                      </a:cubicBezTo>
                      <a:cubicBezTo>
                        <a:pt x="233" y="152"/>
                        <a:pt x="233" y="152"/>
                        <a:pt x="233" y="152"/>
                      </a:cubicBezTo>
                      <a:cubicBezTo>
                        <a:pt x="248" y="137"/>
                        <a:pt x="248" y="112"/>
                        <a:pt x="233" y="96"/>
                      </a:cubicBezTo>
                      <a:close/>
                      <a:moveTo>
                        <a:pt x="104" y="177"/>
                      </a:moveTo>
                      <a:cubicBezTo>
                        <a:pt x="90" y="177"/>
                        <a:pt x="90" y="177"/>
                        <a:pt x="90" y="177"/>
                      </a:cubicBezTo>
                      <a:cubicBezTo>
                        <a:pt x="90" y="72"/>
                        <a:pt x="90" y="72"/>
                        <a:pt x="90" y="72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lnTo>
                        <a:pt x="104" y="177"/>
                      </a:lnTo>
                      <a:close/>
                      <a:moveTo>
                        <a:pt x="159" y="177"/>
                      </a:moveTo>
                      <a:cubicBezTo>
                        <a:pt x="145" y="177"/>
                        <a:pt x="145" y="177"/>
                        <a:pt x="145" y="177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59" y="72"/>
                        <a:pt x="159" y="72"/>
                        <a:pt x="159" y="72"/>
                      </a:cubicBezTo>
                      <a:lnTo>
                        <a:pt x="159" y="177"/>
                      </a:lnTo>
                      <a:close/>
                    </a:path>
                  </a:pathLst>
                </a:custGeom>
                <a:solidFill>
                  <a:srgbClr val="BA72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6" name="Freeform 99"/>
                <p:cNvSpPr/>
                <p:nvPr/>
              </p:nvSpPr>
              <p:spPr bwMode="auto">
                <a:xfrm>
                  <a:off x="4686" y="2723"/>
                  <a:ext cx="161" cy="9"/>
                </a:xfrm>
                <a:custGeom>
                  <a:avLst/>
                  <a:gdLst>
                    <a:gd name="T0" fmla="*/ 579 w 595"/>
                    <a:gd name="T1" fmla="*/ 32 h 32"/>
                    <a:gd name="T2" fmla="*/ 16 w 595"/>
                    <a:gd name="T3" fmla="*/ 32 h 32"/>
                    <a:gd name="T4" fmla="*/ 0 w 595"/>
                    <a:gd name="T5" fmla="*/ 16 h 32"/>
                    <a:gd name="T6" fmla="*/ 0 w 595"/>
                    <a:gd name="T7" fmla="*/ 16 h 32"/>
                    <a:gd name="T8" fmla="*/ 16 w 595"/>
                    <a:gd name="T9" fmla="*/ 0 h 32"/>
                    <a:gd name="T10" fmla="*/ 579 w 595"/>
                    <a:gd name="T11" fmla="*/ 0 h 32"/>
                    <a:gd name="T12" fmla="*/ 595 w 595"/>
                    <a:gd name="T13" fmla="*/ 16 h 32"/>
                    <a:gd name="T14" fmla="*/ 595 w 595"/>
                    <a:gd name="T15" fmla="*/ 16 h 32"/>
                    <a:gd name="T16" fmla="*/ 579 w 595"/>
                    <a:gd name="T17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5" h="32">
                      <a:moveTo>
                        <a:pt x="579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7" y="32"/>
                        <a:pt x="0" y="2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579" y="0"/>
                        <a:pt x="579" y="0"/>
                        <a:pt x="579" y="0"/>
                      </a:cubicBezTo>
                      <a:cubicBezTo>
                        <a:pt x="588" y="0"/>
                        <a:pt x="595" y="7"/>
                        <a:pt x="595" y="16"/>
                      </a:cubicBezTo>
                      <a:cubicBezTo>
                        <a:pt x="595" y="16"/>
                        <a:pt x="595" y="16"/>
                        <a:pt x="595" y="16"/>
                      </a:cubicBezTo>
                      <a:cubicBezTo>
                        <a:pt x="595" y="25"/>
                        <a:pt x="588" y="32"/>
                        <a:pt x="579" y="32"/>
                      </a:cubicBezTo>
                      <a:close/>
                    </a:path>
                  </a:pathLst>
                </a:custGeom>
                <a:solidFill>
                  <a:srgbClr val="A867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853" name="Group 116"/>
              <p:cNvGrpSpPr>
                <a:grpSpLocks noChangeAspect="1"/>
              </p:cNvGrpSpPr>
              <p:nvPr/>
            </p:nvGrpSpPr>
            <p:grpSpPr bwMode="auto">
              <a:xfrm rot="487244">
                <a:off x="4038050" y="3723905"/>
                <a:ext cx="568781" cy="697816"/>
                <a:chOff x="2955" y="1072"/>
                <a:chExt cx="1772" cy="2174"/>
              </a:xfrm>
            </p:grpSpPr>
            <p:sp>
              <p:nvSpPr>
                <p:cNvPr id="1855" name="Freeform 117"/>
                <p:cNvSpPr/>
                <p:nvPr/>
              </p:nvSpPr>
              <p:spPr bwMode="auto">
                <a:xfrm>
                  <a:off x="3074" y="1072"/>
                  <a:ext cx="1653" cy="2174"/>
                </a:xfrm>
                <a:custGeom>
                  <a:avLst/>
                  <a:gdLst>
                    <a:gd name="T0" fmla="*/ 624 w 695"/>
                    <a:gd name="T1" fmla="*/ 914 h 914"/>
                    <a:gd name="T2" fmla="*/ 72 w 695"/>
                    <a:gd name="T3" fmla="*/ 914 h 914"/>
                    <a:gd name="T4" fmla="*/ 0 w 695"/>
                    <a:gd name="T5" fmla="*/ 842 h 914"/>
                    <a:gd name="T6" fmla="*/ 0 w 695"/>
                    <a:gd name="T7" fmla="*/ 71 h 914"/>
                    <a:gd name="T8" fmla="*/ 72 w 695"/>
                    <a:gd name="T9" fmla="*/ 0 h 914"/>
                    <a:gd name="T10" fmla="*/ 624 w 695"/>
                    <a:gd name="T11" fmla="*/ 0 h 914"/>
                    <a:gd name="T12" fmla="*/ 695 w 695"/>
                    <a:gd name="T13" fmla="*/ 71 h 914"/>
                    <a:gd name="T14" fmla="*/ 695 w 695"/>
                    <a:gd name="T15" fmla="*/ 842 h 914"/>
                    <a:gd name="T16" fmla="*/ 624 w 695"/>
                    <a:gd name="T17" fmla="*/ 914 h 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5" h="914">
                      <a:moveTo>
                        <a:pt x="624" y="914"/>
                      </a:moveTo>
                      <a:cubicBezTo>
                        <a:pt x="72" y="914"/>
                        <a:pt x="72" y="914"/>
                        <a:pt x="72" y="914"/>
                      </a:cubicBezTo>
                      <a:cubicBezTo>
                        <a:pt x="33" y="914"/>
                        <a:pt x="0" y="881"/>
                        <a:pt x="0" y="842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32"/>
                        <a:pt x="33" y="0"/>
                        <a:pt x="72" y="0"/>
                      </a:cubicBezTo>
                      <a:cubicBezTo>
                        <a:pt x="624" y="0"/>
                        <a:pt x="624" y="0"/>
                        <a:pt x="624" y="0"/>
                      </a:cubicBezTo>
                      <a:cubicBezTo>
                        <a:pt x="663" y="0"/>
                        <a:pt x="695" y="32"/>
                        <a:pt x="695" y="71"/>
                      </a:cubicBezTo>
                      <a:cubicBezTo>
                        <a:pt x="695" y="842"/>
                        <a:pt x="695" y="842"/>
                        <a:pt x="695" y="842"/>
                      </a:cubicBezTo>
                      <a:cubicBezTo>
                        <a:pt x="695" y="881"/>
                        <a:pt x="663" y="914"/>
                        <a:pt x="624" y="914"/>
                      </a:cubicBezTo>
                      <a:close/>
                    </a:path>
                  </a:pathLst>
                </a:custGeom>
                <a:solidFill>
                  <a:srgbClr val="FFBA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4" name="Freeform 118"/>
                <p:cNvSpPr/>
                <p:nvPr/>
              </p:nvSpPr>
              <p:spPr bwMode="auto">
                <a:xfrm>
                  <a:off x="2955" y="1319"/>
                  <a:ext cx="240" cy="64"/>
                </a:xfrm>
                <a:custGeom>
                  <a:avLst/>
                  <a:gdLst>
                    <a:gd name="T0" fmla="*/ 88 w 101"/>
                    <a:gd name="T1" fmla="*/ 27 h 27"/>
                    <a:gd name="T2" fmla="*/ 13 w 101"/>
                    <a:gd name="T3" fmla="*/ 27 h 27"/>
                    <a:gd name="T4" fmla="*/ 0 w 101"/>
                    <a:gd name="T5" fmla="*/ 14 h 27"/>
                    <a:gd name="T6" fmla="*/ 0 w 101"/>
                    <a:gd name="T7" fmla="*/ 14 h 27"/>
                    <a:gd name="T8" fmla="*/ 13 w 101"/>
                    <a:gd name="T9" fmla="*/ 0 h 27"/>
                    <a:gd name="T10" fmla="*/ 88 w 101"/>
                    <a:gd name="T11" fmla="*/ 0 h 27"/>
                    <a:gd name="T12" fmla="*/ 101 w 101"/>
                    <a:gd name="T13" fmla="*/ 14 h 27"/>
                    <a:gd name="T14" fmla="*/ 101 w 101"/>
                    <a:gd name="T15" fmla="*/ 14 h 27"/>
                    <a:gd name="T16" fmla="*/ 88 w 101"/>
                    <a:gd name="T17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7">
                      <a:moveTo>
                        <a:pt x="88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6" y="27"/>
                        <a:pt x="0" y="21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4"/>
                      </a:cubicBez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1" y="21"/>
                        <a:pt x="95" y="27"/>
                        <a:pt x="88" y="27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5" name="Freeform 119"/>
                <p:cNvSpPr/>
                <p:nvPr/>
              </p:nvSpPr>
              <p:spPr bwMode="auto">
                <a:xfrm>
                  <a:off x="2955" y="1336"/>
                  <a:ext cx="240" cy="47"/>
                </a:xfrm>
                <a:custGeom>
                  <a:avLst/>
                  <a:gdLst>
                    <a:gd name="T0" fmla="*/ 88 w 101"/>
                    <a:gd name="T1" fmla="*/ 7 h 20"/>
                    <a:gd name="T2" fmla="*/ 13 w 101"/>
                    <a:gd name="T3" fmla="*/ 7 h 20"/>
                    <a:gd name="T4" fmla="*/ 2 w 101"/>
                    <a:gd name="T5" fmla="*/ 0 h 20"/>
                    <a:gd name="T6" fmla="*/ 0 w 101"/>
                    <a:gd name="T7" fmla="*/ 7 h 20"/>
                    <a:gd name="T8" fmla="*/ 13 w 101"/>
                    <a:gd name="T9" fmla="*/ 20 h 20"/>
                    <a:gd name="T10" fmla="*/ 88 w 101"/>
                    <a:gd name="T11" fmla="*/ 20 h 20"/>
                    <a:gd name="T12" fmla="*/ 101 w 101"/>
                    <a:gd name="T13" fmla="*/ 7 h 20"/>
                    <a:gd name="T14" fmla="*/ 99 w 101"/>
                    <a:gd name="T15" fmla="*/ 0 h 20"/>
                    <a:gd name="T16" fmla="*/ 88 w 101"/>
                    <a:gd name="T1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0">
                      <a:moveTo>
                        <a:pt x="88" y="7"/>
                      </a:move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8" y="7"/>
                        <a:pt x="4" y="4"/>
                        <a:pt x="2" y="0"/>
                      </a:cubicBezTo>
                      <a:cubicBezTo>
                        <a:pt x="0" y="2"/>
                        <a:pt x="0" y="4"/>
                        <a:pt x="0" y="7"/>
                      </a:cubicBezTo>
                      <a:cubicBezTo>
                        <a:pt x="0" y="14"/>
                        <a:pt x="6" y="20"/>
                        <a:pt x="13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5" y="20"/>
                        <a:pt x="101" y="14"/>
                        <a:pt x="101" y="7"/>
                      </a:cubicBezTo>
                      <a:cubicBezTo>
                        <a:pt x="101" y="4"/>
                        <a:pt x="101" y="2"/>
                        <a:pt x="99" y="0"/>
                      </a:cubicBezTo>
                      <a:cubicBezTo>
                        <a:pt x="97" y="4"/>
                        <a:pt x="93" y="7"/>
                        <a:pt x="88" y="7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" name="Freeform 120"/>
                <p:cNvSpPr/>
                <p:nvPr/>
              </p:nvSpPr>
              <p:spPr bwMode="auto">
                <a:xfrm>
                  <a:off x="2955" y="1481"/>
                  <a:ext cx="240" cy="64"/>
                </a:xfrm>
                <a:custGeom>
                  <a:avLst/>
                  <a:gdLst>
                    <a:gd name="T0" fmla="*/ 88 w 101"/>
                    <a:gd name="T1" fmla="*/ 27 h 27"/>
                    <a:gd name="T2" fmla="*/ 13 w 101"/>
                    <a:gd name="T3" fmla="*/ 27 h 27"/>
                    <a:gd name="T4" fmla="*/ 0 w 101"/>
                    <a:gd name="T5" fmla="*/ 13 h 27"/>
                    <a:gd name="T6" fmla="*/ 0 w 101"/>
                    <a:gd name="T7" fmla="*/ 13 h 27"/>
                    <a:gd name="T8" fmla="*/ 13 w 101"/>
                    <a:gd name="T9" fmla="*/ 0 h 27"/>
                    <a:gd name="T10" fmla="*/ 88 w 101"/>
                    <a:gd name="T11" fmla="*/ 0 h 27"/>
                    <a:gd name="T12" fmla="*/ 101 w 101"/>
                    <a:gd name="T13" fmla="*/ 13 h 27"/>
                    <a:gd name="T14" fmla="*/ 101 w 101"/>
                    <a:gd name="T15" fmla="*/ 13 h 27"/>
                    <a:gd name="T16" fmla="*/ 88 w 101"/>
                    <a:gd name="T17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7">
                      <a:moveTo>
                        <a:pt x="88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6" y="27"/>
                        <a:pt x="0" y="21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1" y="21"/>
                        <a:pt x="95" y="27"/>
                        <a:pt x="88" y="27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" name="Freeform 121"/>
                <p:cNvSpPr/>
                <p:nvPr/>
              </p:nvSpPr>
              <p:spPr bwMode="auto">
                <a:xfrm>
                  <a:off x="2955" y="1498"/>
                  <a:ext cx="240" cy="47"/>
                </a:xfrm>
                <a:custGeom>
                  <a:avLst/>
                  <a:gdLst>
                    <a:gd name="T0" fmla="*/ 88 w 101"/>
                    <a:gd name="T1" fmla="*/ 6 h 20"/>
                    <a:gd name="T2" fmla="*/ 13 w 101"/>
                    <a:gd name="T3" fmla="*/ 6 h 20"/>
                    <a:gd name="T4" fmla="*/ 2 w 101"/>
                    <a:gd name="T5" fmla="*/ 0 h 20"/>
                    <a:gd name="T6" fmla="*/ 0 w 101"/>
                    <a:gd name="T7" fmla="*/ 6 h 20"/>
                    <a:gd name="T8" fmla="*/ 13 w 101"/>
                    <a:gd name="T9" fmla="*/ 20 h 20"/>
                    <a:gd name="T10" fmla="*/ 88 w 101"/>
                    <a:gd name="T11" fmla="*/ 20 h 20"/>
                    <a:gd name="T12" fmla="*/ 101 w 101"/>
                    <a:gd name="T13" fmla="*/ 6 h 20"/>
                    <a:gd name="T14" fmla="*/ 99 w 101"/>
                    <a:gd name="T15" fmla="*/ 0 h 20"/>
                    <a:gd name="T16" fmla="*/ 88 w 101"/>
                    <a:gd name="T17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0">
                      <a:moveTo>
                        <a:pt x="88" y="6"/>
                      </a:move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8" y="6"/>
                        <a:pt x="4" y="4"/>
                        <a:pt x="2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14"/>
                        <a:pt x="6" y="20"/>
                        <a:pt x="13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5" y="20"/>
                        <a:pt x="101" y="14"/>
                        <a:pt x="101" y="6"/>
                      </a:cubicBezTo>
                      <a:cubicBezTo>
                        <a:pt x="101" y="4"/>
                        <a:pt x="101" y="2"/>
                        <a:pt x="99" y="0"/>
                      </a:cubicBezTo>
                      <a:cubicBezTo>
                        <a:pt x="97" y="4"/>
                        <a:pt x="93" y="6"/>
                        <a:pt x="88" y="6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" name="Freeform 122"/>
                <p:cNvSpPr/>
                <p:nvPr/>
              </p:nvSpPr>
              <p:spPr bwMode="auto">
                <a:xfrm>
                  <a:off x="2955" y="1643"/>
                  <a:ext cx="240" cy="62"/>
                </a:xfrm>
                <a:custGeom>
                  <a:avLst/>
                  <a:gdLst>
                    <a:gd name="T0" fmla="*/ 88 w 101"/>
                    <a:gd name="T1" fmla="*/ 26 h 26"/>
                    <a:gd name="T2" fmla="*/ 13 w 101"/>
                    <a:gd name="T3" fmla="*/ 26 h 26"/>
                    <a:gd name="T4" fmla="*/ 0 w 101"/>
                    <a:gd name="T5" fmla="*/ 13 h 26"/>
                    <a:gd name="T6" fmla="*/ 0 w 101"/>
                    <a:gd name="T7" fmla="*/ 13 h 26"/>
                    <a:gd name="T8" fmla="*/ 13 w 101"/>
                    <a:gd name="T9" fmla="*/ 0 h 26"/>
                    <a:gd name="T10" fmla="*/ 88 w 101"/>
                    <a:gd name="T11" fmla="*/ 0 h 26"/>
                    <a:gd name="T12" fmla="*/ 101 w 101"/>
                    <a:gd name="T13" fmla="*/ 13 h 26"/>
                    <a:gd name="T14" fmla="*/ 101 w 101"/>
                    <a:gd name="T15" fmla="*/ 13 h 26"/>
                    <a:gd name="T16" fmla="*/ 88 w 101"/>
                    <a:gd name="T1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6">
                      <a:moveTo>
                        <a:pt x="88" y="26"/>
                      </a:move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6" y="26"/>
                        <a:pt x="0" y="21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1" y="21"/>
                        <a:pt x="95" y="26"/>
                        <a:pt x="88" y="26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" name="Freeform 123"/>
                <p:cNvSpPr/>
                <p:nvPr/>
              </p:nvSpPr>
              <p:spPr bwMode="auto">
                <a:xfrm>
                  <a:off x="2955" y="1659"/>
                  <a:ext cx="240" cy="46"/>
                </a:xfrm>
                <a:custGeom>
                  <a:avLst/>
                  <a:gdLst>
                    <a:gd name="T0" fmla="*/ 88 w 101"/>
                    <a:gd name="T1" fmla="*/ 6 h 19"/>
                    <a:gd name="T2" fmla="*/ 13 w 101"/>
                    <a:gd name="T3" fmla="*/ 6 h 19"/>
                    <a:gd name="T4" fmla="*/ 2 w 101"/>
                    <a:gd name="T5" fmla="*/ 0 h 19"/>
                    <a:gd name="T6" fmla="*/ 0 w 101"/>
                    <a:gd name="T7" fmla="*/ 6 h 19"/>
                    <a:gd name="T8" fmla="*/ 13 w 101"/>
                    <a:gd name="T9" fmla="*/ 19 h 19"/>
                    <a:gd name="T10" fmla="*/ 88 w 101"/>
                    <a:gd name="T11" fmla="*/ 19 h 19"/>
                    <a:gd name="T12" fmla="*/ 101 w 101"/>
                    <a:gd name="T13" fmla="*/ 6 h 19"/>
                    <a:gd name="T14" fmla="*/ 99 w 101"/>
                    <a:gd name="T15" fmla="*/ 0 h 19"/>
                    <a:gd name="T16" fmla="*/ 88 w 101"/>
                    <a:gd name="T17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9">
                      <a:moveTo>
                        <a:pt x="88" y="6"/>
                      </a:move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8" y="6"/>
                        <a:pt x="4" y="3"/>
                        <a:pt x="2" y="0"/>
                      </a:cubicBezTo>
                      <a:cubicBezTo>
                        <a:pt x="0" y="1"/>
                        <a:pt x="0" y="4"/>
                        <a:pt x="0" y="6"/>
                      </a:cubicBezTo>
                      <a:cubicBezTo>
                        <a:pt x="0" y="14"/>
                        <a:pt x="6" y="19"/>
                        <a:pt x="13" y="19"/>
                      </a:cubicBezTo>
                      <a:cubicBezTo>
                        <a:pt x="88" y="19"/>
                        <a:pt x="88" y="19"/>
                        <a:pt x="88" y="19"/>
                      </a:cubicBezTo>
                      <a:cubicBezTo>
                        <a:pt x="95" y="19"/>
                        <a:pt x="101" y="14"/>
                        <a:pt x="101" y="6"/>
                      </a:cubicBezTo>
                      <a:cubicBezTo>
                        <a:pt x="101" y="4"/>
                        <a:pt x="101" y="1"/>
                        <a:pt x="99" y="0"/>
                      </a:cubicBezTo>
                      <a:cubicBezTo>
                        <a:pt x="97" y="3"/>
                        <a:pt x="93" y="6"/>
                        <a:pt x="88" y="6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0" name="Freeform 124"/>
                <p:cNvSpPr/>
                <p:nvPr/>
              </p:nvSpPr>
              <p:spPr bwMode="auto">
                <a:xfrm>
                  <a:off x="2955" y="1804"/>
                  <a:ext cx="240" cy="62"/>
                </a:xfrm>
                <a:custGeom>
                  <a:avLst/>
                  <a:gdLst>
                    <a:gd name="T0" fmla="*/ 88 w 101"/>
                    <a:gd name="T1" fmla="*/ 26 h 26"/>
                    <a:gd name="T2" fmla="*/ 13 w 101"/>
                    <a:gd name="T3" fmla="*/ 26 h 26"/>
                    <a:gd name="T4" fmla="*/ 0 w 101"/>
                    <a:gd name="T5" fmla="*/ 13 h 26"/>
                    <a:gd name="T6" fmla="*/ 0 w 101"/>
                    <a:gd name="T7" fmla="*/ 13 h 26"/>
                    <a:gd name="T8" fmla="*/ 13 w 101"/>
                    <a:gd name="T9" fmla="*/ 0 h 26"/>
                    <a:gd name="T10" fmla="*/ 88 w 101"/>
                    <a:gd name="T11" fmla="*/ 0 h 26"/>
                    <a:gd name="T12" fmla="*/ 101 w 101"/>
                    <a:gd name="T13" fmla="*/ 13 h 26"/>
                    <a:gd name="T14" fmla="*/ 101 w 101"/>
                    <a:gd name="T15" fmla="*/ 13 h 26"/>
                    <a:gd name="T16" fmla="*/ 88 w 101"/>
                    <a:gd name="T1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6">
                      <a:moveTo>
                        <a:pt x="88" y="26"/>
                      </a:move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6" y="26"/>
                        <a:pt x="0" y="20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1" y="20"/>
                        <a:pt x="95" y="26"/>
                        <a:pt x="88" y="26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1" name="Freeform 125"/>
                <p:cNvSpPr/>
                <p:nvPr/>
              </p:nvSpPr>
              <p:spPr bwMode="auto">
                <a:xfrm>
                  <a:off x="2955" y="1819"/>
                  <a:ext cx="240" cy="47"/>
                </a:xfrm>
                <a:custGeom>
                  <a:avLst/>
                  <a:gdLst>
                    <a:gd name="T0" fmla="*/ 88 w 101"/>
                    <a:gd name="T1" fmla="*/ 7 h 20"/>
                    <a:gd name="T2" fmla="*/ 13 w 101"/>
                    <a:gd name="T3" fmla="*/ 7 h 20"/>
                    <a:gd name="T4" fmla="*/ 2 w 101"/>
                    <a:gd name="T5" fmla="*/ 0 h 20"/>
                    <a:gd name="T6" fmla="*/ 0 w 101"/>
                    <a:gd name="T7" fmla="*/ 7 h 20"/>
                    <a:gd name="T8" fmla="*/ 13 w 101"/>
                    <a:gd name="T9" fmla="*/ 20 h 20"/>
                    <a:gd name="T10" fmla="*/ 88 w 101"/>
                    <a:gd name="T11" fmla="*/ 20 h 20"/>
                    <a:gd name="T12" fmla="*/ 101 w 101"/>
                    <a:gd name="T13" fmla="*/ 7 h 20"/>
                    <a:gd name="T14" fmla="*/ 99 w 101"/>
                    <a:gd name="T15" fmla="*/ 0 h 20"/>
                    <a:gd name="T16" fmla="*/ 88 w 101"/>
                    <a:gd name="T1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0">
                      <a:moveTo>
                        <a:pt x="88" y="7"/>
                      </a:move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8" y="7"/>
                        <a:pt x="4" y="4"/>
                        <a:pt x="2" y="0"/>
                      </a:cubicBezTo>
                      <a:cubicBezTo>
                        <a:pt x="0" y="2"/>
                        <a:pt x="0" y="5"/>
                        <a:pt x="0" y="7"/>
                      </a:cubicBezTo>
                      <a:cubicBezTo>
                        <a:pt x="0" y="14"/>
                        <a:pt x="6" y="20"/>
                        <a:pt x="13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5" y="20"/>
                        <a:pt x="101" y="14"/>
                        <a:pt x="101" y="7"/>
                      </a:cubicBezTo>
                      <a:cubicBezTo>
                        <a:pt x="101" y="5"/>
                        <a:pt x="101" y="2"/>
                        <a:pt x="99" y="0"/>
                      </a:cubicBezTo>
                      <a:cubicBezTo>
                        <a:pt x="97" y="4"/>
                        <a:pt x="93" y="7"/>
                        <a:pt x="88" y="7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" name="Freeform 126"/>
                <p:cNvSpPr/>
                <p:nvPr/>
              </p:nvSpPr>
              <p:spPr bwMode="auto">
                <a:xfrm>
                  <a:off x="2955" y="1964"/>
                  <a:ext cx="240" cy="64"/>
                </a:xfrm>
                <a:custGeom>
                  <a:avLst/>
                  <a:gdLst>
                    <a:gd name="T0" fmla="*/ 88 w 101"/>
                    <a:gd name="T1" fmla="*/ 27 h 27"/>
                    <a:gd name="T2" fmla="*/ 13 w 101"/>
                    <a:gd name="T3" fmla="*/ 27 h 27"/>
                    <a:gd name="T4" fmla="*/ 0 w 101"/>
                    <a:gd name="T5" fmla="*/ 14 h 27"/>
                    <a:gd name="T6" fmla="*/ 0 w 101"/>
                    <a:gd name="T7" fmla="*/ 14 h 27"/>
                    <a:gd name="T8" fmla="*/ 13 w 101"/>
                    <a:gd name="T9" fmla="*/ 0 h 27"/>
                    <a:gd name="T10" fmla="*/ 88 w 101"/>
                    <a:gd name="T11" fmla="*/ 0 h 27"/>
                    <a:gd name="T12" fmla="*/ 101 w 101"/>
                    <a:gd name="T13" fmla="*/ 14 h 27"/>
                    <a:gd name="T14" fmla="*/ 101 w 101"/>
                    <a:gd name="T15" fmla="*/ 14 h 27"/>
                    <a:gd name="T16" fmla="*/ 88 w 101"/>
                    <a:gd name="T17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7">
                      <a:moveTo>
                        <a:pt x="88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6" y="27"/>
                        <a:pt x="0" y="21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4"/>
                      </a:cubicBez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1" y="21"/>
                        <a:pt x="95" y="27"/>
                        <a:pt x="88" y="27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" name="Freeform 127"/>
                <p:cNvSpPr/>
                <p:nvPr/>
              </p:nvSpPr>
              <p:spPr bwMode="auto">
                <a:xfrm>
                  <a:off x="2955" y="1980"/>
                  <a:ext cx="240" cy="48"/>
                </a:xfrm>
                <a:custGeom>
                  <a:avLst/>
                  <a:gdLst>
                    <a:gd name="T0" fmla="*/ 88 w 101"/>
                    <a:gd name="T1" fmla="*/ 7 h 20"/>
                    <a:gd name="T2" fmla="*/ 13 w 101"/>
                    <a:gd name="T3" fmla="*/ 7 h 20"/>
                    <a:gd name="T4" fmla="*/ 2 w 101"/>
                    <a:gd name="T5" fmla="*/ 0 h 20"/>
                    <a:gd name="T6" fmla="*/ 0 w 101"/>
                    <a:gd name="T7" fmla="*/ 7 h 20"/>
                    <a:gd name="T8" fmla="*/ 13 w 101"/>
                    <a:gd name="T9" fmla="*/ 20 h 20"/>
                    <a:gd name="T10" fmla="*/ 88 w 101"/>
                    <a:gd name="T11" fmla="*/ 20 h 20"/>
                    <a:gd name="T12" fmla="*/ 101 w 101"/>
                    <a:gd name="T13" fmla="*/ 7 h 20"/>
                    <a:gd name="T14" fmla="*/ 99 w 101"/>
                    <a:gd name="T15" fmla="*/ 0 h 20"/>
                    <a:gd name="T16" fmla="*/ 88 w 101"/>
                    <a:gd name="T1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0">
                      <a:moveTo>
                        <a:pt x="88" y="7"/>
                      </a:move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8" y="7"/>
                        <a:pt x="4" y="4"/>
                        <a:pt x="2" y="0"/>
                      </a:cubicBezTo>
                      <a:cubicBezTo>
                        <a:pt x="0" y="2"/>
                        <a:pt x="0" y="4"/>
                        <a:pt x="0" y="7"/>
                      </a:cubicBezTo>
                      <a:cubicBezTo>
                        <a:pt x="0" y="14"/>
                        <a:pt x="6" y="20"/>
                        <a:pt x="13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5" y="20"/>
                        <a:pt x="101" y="14"/>
                        <a:pt x="101" y="7"/>
                      </a:cubicBezTo>
                      <a:cubicBezTo>
                        <a:pt x="101" y="4"/>
                        <a:pt x="101" y="2"/>
                        <a:pt x="99" y="0"/>
                      </a:cubicBezTo>
                      <a:cubicBezTo>
                        <a:pt x="97" y="4"/>
                        <a:pt x="93" y="7"/>
                        <a:pt x="88" y="7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4" name="Freeform 128"/>
                <p:cNvSpPr/>
                <p:nvPr/>
              </p:nvSpPr>
              <p:spPr bwMode="auto">
                <a:xfrm>
                  <a:off x="2955" y="2125"/>
                  <a:ext cx="240" cy="65"/>
                </a:xfrm>
                <a:custGeom>
                  <a:avLst/>
                  <a:gdLst>
                    <a:gd name="T0" fmla="*/ 88 w 101"/>
                    <a:gd name="T1" fmla="*/ 27 h 27"/>
                    <a:gd name="T2" fmla="*/ 13 w 101"/>
                    <a:gd name="T3" fmla="*/ 27 h 27"/>
                    <a:gd name="T4" fmla="*/ 0 w 101"/>
                    <a:gd name="T5" fmla="*/ 14 h 27"/>
                    <a:gd name="T6" fmla="*/ 0 w 101"/>
                    <a:gd name="T7" fmla="*/ 14 h 27"/>
                    <a:gd name="T8" fmla="*/ 13 w 101"/>
                    <a:gd name="T9" fmla="*/ 0 h 27"/>
                    <a:gd name="T10" fmla="*/ 88 w 101"/>
                    <a:gd name="T11" fmla="*/ 0 h 27"/>
                    <a:gd name="T12" fmla="*/ 101 w 101"/>
                    <a:gd name="T13" fmla="*/ 14 h 27"/>
                    <a:gd name="T14" fmla="*/ 101 w 101"/>
                    <a:gd name="T15" fmla="*/ 14 h 27"/>
                    <a:gd name="T16" fmla="*/ 88 w 101"/>
                    <a:gd name="T17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7">
                      <a:moveTo>
                        <a:pt x="88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6" y="27"/>
                        <a:pt x="0" y="21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4"/>
                      </a:cubicBez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1" y="21"/>
                        <a:pt x="95" y="27"/>
                        <a:pt x="88" y="27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5" name="Freeform 129"/>
                <p:cNvSpPr/>
                <p:nvPr/>
              </p:nvSpPr>
              <p:spPr bwMode="auto">
                <a:xfrm>
                  <a:off x="2955" y="2142"/>
                  <a:ext cx="240" cy="48"/>
                </a:xfrm>
                <a:custGeom>
                  <a:avLst/>
                  <a:gdLst>
                    <a:gd name="T0" fmla="*/ 88 w 101"/>
                    <a:gd name="T1" fmla="*/ 7 h 20"/>
                    <a:gd name="T2" fmla="*/ 13 w 101"/>
                    <a:gd name="T3" fmla="*/ 7 h 20"/>
                    <a:gd name="T4" fmla="*/ 2 w 101"/>
                    <a:gd name="T5" fmla="*/ 0 h 20"/>
                    <a:gd name="T6" fmla="*/ 0 w 101"/>
                    <a:gd name="T7" fmla="*/ 7 h 20"/>
                    <a:gd name="T8" fmla="*/ 13 w 101"/>
                    <a:gd name="T9" fmla="*/ 20 h 20"/>
                    <a:gd name="T10" fmla="*/ 88 w 101"/>
                    <a:gd name="T11" fmla="*/ 20 h 20"/>
                    <a:gd name="T12" fmla="*/ 101 w 101"/>
                    <a:gd name="T13" fmla="*/ 7 h 20"/>
                    <a:gd name="T14" fmla="*/ 99 w 101"/>
                    <a:gd name="T15" fmla="*/ 0 h 20"/>
                    <a:gd name="T16" fmla="*/ 88 w 101"/>
                    <a:gd name="T1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0">
                      <a:moveTo>
                        <a:pt x="88" y="7"/>
                      </a:move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8" y="7"/>
                        <a:pt x="4" y="4"/>
                        <a:pt x="2" y="0"/>
                      </a:cubicBezTo>
                      <a:cubicBezTo>
                        <a:pt x="0" y="2"/>
                        <a:pt x="0" y="4"/>
                        <a:pt x="0" y="7"/>
                      </a:cubicBezTo>
                      <a:cubicBezTo>
                        <a:pt x="0" y="14"/>
                        <a:pt x="6" y="20"/>
                        <a:pt x="13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5" y="20"/>
                        <a:pt x="101" y="14"/>
                        <a:pt x="101" y="7"/>
                      </a:cubicBezTo>
                      <a:cubicBezTo>
                        <a:pt x="101" y="4"/>
                        <a:pt x="101" y="2"/>
                        <a:pt x="99" y="0"/>
                      </a:cubicBezTo>
                      <a:cubicBezTo>
                        <a:pt x="97" y="4"/>
                        <a:pt x="93" y="7"/>
                        <a:pt x="88" y="7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6" name="Freeform 130"/>
                <p:cNvSpPr/>
                <p:nvPr/>
              </p:nvSpPr>
              <p:spPr bwMode="auto">
                <a:xfrm>
                  <a:off x="2955" y="2287"/>
                  <a:ext cx="240" cy="64"/>
                </a:xfrm>
                <a:custGeom>
                  <a:avLst/>
                  <a:gdLst>
                    <a:gd name="T0" fmla="*/ 88 w 101"/>
                    <a:gd name="T1" fmla="*/ 27 h 27"/>
                    <a:gd name="T2" fmla="*/ 13 w 101"/>
                    <a:gd name="T3" fmla="*/ 27 h 27"/>
                    <a:gd name="T4" fmla="*/ 0 w 101"/>
                    <a:gd name="T5" fmla="*/ 13 h 27"/>
                    <a:gd name="T6" fmla="*/ 0 w 101"/>
                    <a:gd name="T7" fmla="*/ 13 h 27"/>
                    <a:gd name="T8" fmla="*/ 13 w 101"/>
                    <a:gd name="T9" fmla="*/ 0 h 27"/>
                    <a:gd name="T10" fmla="*/ 88 w 101"/>
                    <a:gd name="T11" fmla="*/ 0 h 27"/>
                    <a:gd name="T12" fmla="*/ 101 w 101"/>
                    <a:gd name="T13" fmla="*/ 13 h 27"/>
                    <a:gd name="T14" fmla="*/ 101 w 101"/>
                    <a:gd name="T15" fmla="*/ 13 h 27"/>
                    <a:gd name="T16" fmla="*/ 88 w 101"/>
                    <a:gd name="T17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7">
                      <a:moveTo>
                        <a:pt x="88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6" y="27"/>
                        <a:pt x="0" y="21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1" y="21"/>
                        <a:pt x="95" y="27"/>
                        <a:pt x="88" y="27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7" name="Freeform 131"/>
                <p:cNvSpPr/>
                <p:nvPr/>
              </p:nvSpPr>
              <p:spPr bwMode="auto">
                <a:xfrm>
                  <a:off x="2955" y="2304"/>
                  <a:ext cx="240" cy="47"/>
                </a:xfrm>
                <a:custGeom>
                  <a:avLst/>
                  <a:gdLst>
                    <a:gd name="T0" fmla="*/ 88 w 101"/>
                    <a:gd name="T1" fmla="*/ 6 h 20"/>
                    <a:gd name="T2" fmla="*/ 13 w 101"/>
                    <a:gd name="T3" fmla="*/ 6 h 20"/>
                    <a:gd name="T4" fmla="*/ 2 w 101"/>
                    <a:gd name="T5" fmla="*/ 0 h 20"/>
                    <a:gd name="T6" fmla="*/ 0 w 101"/>
                    <a:gd name="T7" fmla="*/ 6 h 20"/>
                    <a:gd name="T8" fmla="*/ 13 w 101"/>
                    <a:gd name="T9" fmla="*/ 20 h 20"/>
                    <a:gd name="T10" fmla="*/ 88 w 101"/>
                    <a:gd name="T11" fmla="*/ 20 h 20"/>
                    <a:gd name="T12" fmla="*/ 101 w 101"/>
                    <a:gd name="T13" fmla="*/ 6 h 20"/>
                    <a:gd name="T14" fmla="*/ 99 w 101"/>
                    <a:gd name="T15" fmla="*/ 0 h 20"/>
                    <a:gd name="T16" fmla="*/ 88 w 101"/>
                    <a:gd name="T17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0">
                      <a:moveTo>
                        <a:pt x="88" y="6"/>
                      </a:move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8" y="6"/>
                        <a:pt x="4" y="4"/>
                        <a:pt x="2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14"/>
                        <a:pt x="6" y="20"/>
                        <a:pt x="13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5" y="20"/>
                        <a:pt x="101" y="14"/>
                        <a:pt x="101" y="6"/>
                      </a:cubicBezTo>
                      <a:cubicBezTo>
                        <a:pt x="101" y="4"/>
                        <a:pt x="101" y="2"/>
                        <a:pt x="99" y="0"/>
                      </a:cubicBezTo>
                      <a:cubicBezTo>
                        <a:pt x="97" y="4"/>
                        <a:pt x="93" y="6"/>
                        <a:pt x="88" y="6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8" name="Freeform 132"/>
                <p:cNvSpPr/>
                <p:nvPr/>
              </p:nvSpPr>
              <p:spPr bwMode="auto">
                <a:xfrm>
                  <a:off x="2955" y="2449"/>
                  <a:ext cx="240" cy="62"/>
                </a:xfrm>
                <a:custGeom>
                  <a:avLst/>
                  <a:gdLst>
                    <a:gd name="T0" fmla="*/ 88 w 101"/>
                    <a:gd name="T1" fmla="*/ 26 h 26"/>
                    <a:gd name="T2" fmla="*/ 13 w 101"/>
                    <a:gd name="T3" fmla="*/ 26 h 26"/>
                    <a:gd name="T4" fmla="*/ 0 w 101"/>
                    <a:gd name="T5" fmla="*/ 13 h 26"/>
                    <a:gd name="T6" fmla="*/ 0 w 101"/>
                    <a:gd name="T7" fmla="*/ 13 h 26"/>
                    <a:gd name="T8" fmla="*/ 13 w 101"/>
                    <a:gd name="T9" fmla="*/ 0 h 26"/>
                    <a:gd name="T10" fmla="*/ 88 w 101"/>
                    <a:gd name="T11" fmla="*/ 0 h 26"/>
                    <a:gd name="T12" fmla="*/ 101 w 101"/>
                    <a:gd name="T13" fmla="*/ 13 h 26"/>
                    <a:gd name="T14" fmla="*/ 101 w 101"/>
                    <a:gd name="T15" fmla="*/ 13 h 26"/>
                    <a:gd name="T16" fmla="*/ 88 w 101"/>
                    <a:gd name="T1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6">
                      <a:moveTo>
                        <a:pt x="88" y="26"/>
                      </a:move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6" y="26"/>
                        <a:pt x="0" y="20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1" y="20"/>
                        <a:pt x="95" y="26"/>
                        <a:pt x="88" y="26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9" name="Freeform 133"/>
                <p:cNvSpPr/>
                <p:nvPr/>
              </p:nvSpPr>
              <p:spPr bwMode="auto">
                <a:xfrm>
                  <a:off x="2955" y="2466"/>
                  <a:ext cx="240" cy="45"/>
                </a:xfrm>
                <a:custGeom>
                  <a:avLst/>
                  <a:gdLst>
                    <a:gd name="T0" fmla="*/ 88 w 101"/>
                    <a:gd name="T1" fmla="*/ 6 h 19"/>
                    <a:gd name="T2" fmla="*/ 13 w 101"/>
                    <a:gd name="T3" fmla="*/ 6 h 19"/>
                    <a:gd name="T4" fmla="*/ 2 w 101"/>
                    <a:gd name="T5" fmla="*/ 0 h 19"/>
                    <a:gd name="T6" fmla="*/ 0 w 101"/>
                    <a:gd name="T7" fmla="*/ 6 h 19"/>
                    <a:gd name="T8" fmla="*/ 13 w 101"/>
                    <a:gd name="T9" fmla="*/ 19 h 19"/>
                    <a:gd name="T10" fmla="*/ 88 w 101"/>
                    <a:gd name="T11" fmla="*/ 19 h 19"/>
                    <a:gd name="T12" fmla="*/ 101 w 101"/>
                    <a:gd name="T13" fmla="*/ 6 h 19"/>
                    <a:gd name="T14" fmla="*/ 99 w 101"/>
                    <a:gd name="T15" fmla="*/ 0 h 19"/>
                    <a:gd name="T16" fmla="*/ 88 w 101"/>
                    <a:gd name="T17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9">
                      <a:moveTo>
                        <a:pt x="88" y="6"/>
                      </a:move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8" y="6"/>
                        <a:pt x="4" y="3"/>
                        <a:pt x="2" y="0"/>
                      </a:cubicBezTo>
                      <a:cubicBezTo>
                        <a:pt x="0" y="1"/>
                        <a:pt x="0" y="4"/>
                        <a:pt x="0" y="6"/>
                      </a:cubicBezTo>
                      <a:cubicBezTo>
                        <a:pt x="0" y="13"/>
                        <a:pt x="6" y="19"/>
                        <a:pt x="13" y="19"/>
                      </a:cubicBezTo>
                      <a:cubicBezTo>
                        <a:pt x="88" y="19"/>
                        <a:pt x="88" y="19"/>
                        <a:pt x="88" y="19"/>
                      </a:cubicBezTo>
                      <a:cubicBezTo>
                        <a:pt x="95" y="19"/>
                        <a:pt x="101" y="13"/>
                        <a:pt x="101" y="6"/>
                      </a:cubicBezTo>
                      <a:cubicBezTo>
                        <a:pt x="101" y="4"/>
                        <a:pt x="101" y="1"/>
                        <a:pt x="99" y="0"/>
                      </a:cubicBezTo>
                      <a:cubicBezTo>
                        <a:pt x="97" y="3"/>
                        <a:pt x="93" y="6"/>
                        <a:pt x="88" y="6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" name="Freeform 134"/>
                <p:cNvSpPr/>
                <p:nvPr/>
              </p:nvSpPr>
              <p:spPr bwMode="auto">
                <a:xfrm>
                  <a:off x="2955" y="2611"/>
                  <a:ext cx="240" cy="61"/>
                </a:xfrm>
                <a:custGeom>
                  <a:avLst/>
                  <a:gdLst>
                    <a:gd name="T0" fmla="*/ 88 w 101"/>
                    <a:gd name="T1" fmla="*/ 26 h 26"/>
                    <a:gd name="T2" fmla="*/ 13 w 101"/>
                    <a:gd name="T3" fmla="*/ 26 h 26"/>
                    <a:gd name="T4" fmla="*/ 0 w 101"/>
                    <a:gd name="T5" fmla="*/ 13 h 26"/>
                    <a:gd name="T6" fmla="*/ 0 w 101"/>
                    <a:gd name="T7" fmla="*/ 13 h 26"/>
                    <a:gd name="T8" fmla="*/ 13 w 101"/>
                    <a:gd name="T9" fmla="*/ 0 h 26"/>
                    <a:gd name="T10" fmla="*/ 88 w 101"/>
                    <a:gd name="T11" fmla="*/ 0 h 26"/>
                    <a:gd name="T12" fmla="*/ 101 w 101"/>
                    <a:gd name="T13" fmla="*/ 13 h 26"/>
                    <a:gd name="T14" fmla="*/ 101 w 101"/>
                    <a:gd name="T15" fmla="*/ 13 h 26"/>
                    <a:gd name="T16" fmla="*/ 88 w 101"/>
                    <a:gd name="T1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6">
                      <a:moveTo>
                        <a:pt x="88" y="26"/>
                      </a:move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6" y="26"/>
                        <a:pt x="0" y="20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1" y="20"/>
                        <a:pt x="95" y="26"/>
                        <a:pt x="88" y="26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" name="Freeform 135"/>
                <p:cNvSpPr/>
                <p:nvPr/>
              </p:nvSpPr>
              <p:spPr bwMode="auto">
                <a:xfrm>
                  <a:off x="2955" y="2625"/>
                  <a:ext cx="240" cy="47"/>
                </a:xfrm>
                <a:custGeom>
                  <a:avLst/>
                  <a:gdLst>
                    <a:gd name="T0" fmla="*/ 88 w 101"/>
                    <a:gd name="T1" fmla="*/ 7 h 20"/>
                    <a:gd name="T2" fmla="*/ 13 w 101"/>
                    <a:gd name="T3" fmla="*/ 7 h 20"/>
                    <a:gd name="T4" fmla="*/ 2 w 101"/>
                    <a:gd name="T5" fmla="*/ 0 h 20"/>
                    <a:gd name="T6" fmla="*/ 0 w 101"/>
                    <a:gd name="T7" fmla="*/ 7 h 20"/>
                    <a:gd name="T8" fmla="*/ 13 w 101"/>
                    <a:gd name="T9" fmla="*/ 20 h 20"/>
                    <a:gd name="T10" fmla="*/ 88 w 101"/>
                    <a:gd name="T11" fmla="*/ 20 h 20"/>
                    <a:gd name="T12" fmla="*/ 101 w 101"/>
                    <a:gd name="T13" fmla="*/ 7 h 20"/>
                    <a:gd name="T14" fmla="*/ 99 w 101"/>
                    <a:gd name="T15" fmla="*/ 0 h 20"/>
                    <a:gd name="T16" fmla="*/ 88 w 101"/>
                    <a:gd name="T1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0">
                      <a:moveTo>
                        <a:pt x="88" y="7"/>
                      </a:move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8" y="7"/>
                        <a:pt x="4" y="4"/>
                        <a:pt x="2" y="0"/>
                      </a:cubicBezTo>
                      <a:cubicBezTo>
                        <a:pt x="0" y="2"/>
                        <a:pt x="0" y="5"/>
                        <a:pt x="0" y="7"/>
                      </a:cubicBezTo>
                      <a:cubicBezTo>
                        <a:pt x="0" y="14"/>
                        <a:pt x="6" y="20"/>
                        <a:pt x="13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5" y="20"/>
                        <a:pt x="101" y="14"/>
                        <a:pt x="101" y="7"/>
                      </a:cubicBezTo>
                      <a:cubicBezTo>
                        <a:pt x="101" y="5"/>
                        <a:pt x="101" y="2"/>
                        <a:pt x="99" y="0"/>
                      </a:cubicBezTo>
                      <a:cubicBezTo>
                        <a:pt x="97" y="4"/>
                        <a:pt x="93" y="7"/>
                        <a:pt x="88" y="7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" name="Freeform 136"/>
                <p:cNvSpPr/>
                <p:nvPr/>
              </p:nvSpPr>
              <p:spPr bwMode="auto">
                <a:xfrm>
                  <a:off x="2955" y="2770"/>
                  <a:ext cx="240" cy="64"/>
                </a:xfrm>
                <a:custGeom>
                  <a:avLst/>
                  <a:gdLst>
                    <a:gd name="T0" fmla="*/ 88 w 101"/>
                    <a:gd name="T1" fmla="*/ 27 h 27"/>
                    <a:gd name="T2" fmla="*/ 13 w 101"/>
                    <a:gd name="T3" fmla="*/ 27 h 27"/>
                    <a:gd name="T4" fmla="*/ 0 w 101"/>
                    <a:gd name="T5" fmla="*/ 14 h 27"/>
                    <a:gd name="T6" fmla="*/ 0 w 101"/>
                    <a:gd name="T7" fmla="*/ 14 h 27"/>
                    <a:gd name="T8" fmla="*/ 13 w 101"/>
                    <a:gd name="T9" fmla="*/ 0 h 27"/>
                    <a:gd name="T10" fmla="*/ 88 w 101"/>
                    <a:gd name="T11" fmla="*/ 0 h 27"/>
                    <a:gd name="T12" fmla="*/ 101 w 101"/>
                    <a:gd name="T13" fmla="*/ 14 h 27"/>
                    <a:gd name="T14" fmla="*/ 101 w 101"/>
                    <a:gd name="T15" fmla="*/ 14 h 27"/>
                    <a:gd name="T16" fmla="*/ 88 w 101"/>
                    <a:gd name="T17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7">
                      <a:moveTo>
                        <a:pt x="88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6" y="27"/>
                        <a:pt x="0" y="21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4"/>
                      </a:cubicBez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1" y="21"/>
                        <a:pt x="95" y="27"/>
                        <a:pt x="88" y="27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" name="Freeform 137"/>
                <p:cNvSpPr/>
                <p:nvPr/>
              </p:nvSpPr>
              <p:spPr bwMode="auto">
                <a:xfrm>
                  <a:off x="2955" y="2787"/>
                  <a:ext cx="240" cy="47"/>
                </a:xfrm>
                <a:custGeom>
                  <a:avLst/>
                  <a:gdLst>
                    <a:gd name="T0" fmla="*/ 88 w 101"/>
                    <a:gd name="T1" fmla="*/ 7 h 20"/>
                    <a:gd name="T2" fmla="*/ 13 w 101"/>
                    <a:gd name="T3" fmla="*/ 7 h 20"/>
                    <a:gd name="T4" fmla="*/ 2 w 101"/>
                    <a:gd name="T5" fmla="*/ 0 h 20"/>
                    <a:gd name="T6" fmla="*/ 0 w 101"/>
                    <a:gd name="T7" fmla="*/ 7 h 20"/>
                    <a:gd name="T8" fmla="*/ 13 w 101"/>
                    <a:gd name="T9" fmla="*/ 20 h 20"/>
                    <a:gd name="T10" fmla="*/ 88 w 101"/>
                    <a:gd name="T11" fmla="*/ 20 h 20"/>
                    <a:gd name="T12" fmla="*/ 101 w 101"/>
                    <a:gd name="T13" fmla="*/ 7 h 20"/>
                    <a:gd name="T14" fmla="*/ 99 w 101"/>
                    <a:gd name="T15" fmla="*/ 0 h 20"/>
                    <a:gd name="T16" fmla="*/ 88 w 101"/>
                    <a:gd name="T1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0">
                      <a:moveTo>
                        <a:pt x="88" y="7"/>
                      </a:move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8" y="7"/>
                        <a:pt x="4" y="4"/>
                        <a:pt x="2" y="0"/>
                      </a:cubicBezTo>
                      <a:cubicBezTo>
                        <a:pt x="0" y="2"/>
                        <a:pt x="0" y="4"/>
                        <a:pt x="0" y="7"/>
                      </a:cubicBezTo>
                      <a:cubicBezTo>
                        <a:pt x="0" y="14"/>
                        <a:pt x="6" y="20"/>
                        <a:pt x="13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5" y="20"/>
                        <a:pt x="101" y="14"/>
                        <a:pt x="101" y="7"/>
                      </a:cubicBezTo>
                      <a:cubicBezTo>
                        <a:pt x="101" y="4"/>
                        <a:pt x="101" y="2"/>
                        <a:pt x="99" y="0"/>
                      </a:cubicBezTo>
                      <a:cubicBezTo>
                        <a:pt x="97" y="4"/>
                        <a:pt x="93" y="7"/>
                        <a:pt x="88" y="7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" name="Freeform 138"/>
                <p:cNvSpPr/>
                <p:nvPr/>
              </p:nvSpPr>
              <p:spPr bwMode="auto">
                <a:xfrm>
                  <a:off x="2955" y="2932"/>
                  <a:ext cx="240" cy="64"/>
                </a:xfrm>
                <a:custGeom>
                  <a:avLst/>
                  <a:gdLst>
                    <a:gd name="T0" fmla="*/ 88 w 101"/>
                    <a:gd name="T1" fmla="*/ 27 h 27"/>
                    <a:gd name="T2" fmla="*/ 13 w 101"/>
                    <a:gd name="T3" fmla="*/ 27 h 27"/>
                    <a:gd name="T4" fmla="*/ 0 w 101"/>
                    <a:gd name="T5" fmla="*/ 14 h 27"/>
                    <a:gd name="T6" fmla="*/ 0 w 101"/>
                    <a:gd name="T7" fmla="*/ 14 h 27"/>
                    <a:gd name="T8" fmla="*/ 13 w 101"/>
                    <a:gd name="T9" fmla="*/ 0 h 27"/>
                    <a:gd name="T10" fmla="*/ 88 w 101"/>
                    <a:gd name="T11" fmla="*/ 0 h 27"/>
                    <a:gd name="T12" fmla="*/ 101 w 101"/>
                    <a:gd name="T13" fmla="*/ 14 h 27"/>
                    <a:gd name="T14" fmla="*/ 101 w 101"/>
                    <a:gd name="T15" fmla="*/ 14 h 27"/>
                    <a:gd name="T16" fmla="*/ 88 w 101"/>
                    <a:gd name="T17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7">
                      <a:moveTo>
                        <a:pt x="88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6" y="27"/>
                        <a:pt x="0" y="21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95" y="0"/>
                        <a:pt x="101" y="6"/>
                        <a:pt x="101" y="14"/>
                      </a:cubicBez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1" y="21"/>
                        <a:pt x="95" y="27"/>
                        <a:pt x="88" y="27"/>
                      </a:cubicBezTo>
                      <a:close/>
                    </a:path>
                  </a:pathLst>
                </a:custGeom>
                <a:solidFill>
                  <a:srgbClr val="FFF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" name="Freeform 139"/>
                <p:cNvSpPr/>
                <p:nvPr/>
              </p:nvSpPr>
              <p:spPr bwMode="auto">
                <a:xfrm>
                  <a:off x="2955" y="2948"/>
                  <a:ext cx="240" cy="48"/>
                </a:xfrm>
                <a:custGeom>
                  <a:avLst/>
                  <a:gdLst>
                    <a:gd name="T0" fmla="*/ 88 w 101"/>
                    <a:gd name="T1" fmla="*/ 7 h 20"/>
                    <a:gd name="T2" fmla="*/ 13 w 101"/>
                    <a:gd name="T3" fmla="*/ 7 h 20"/>
                    <a:gd name="T4" fmla="*/ 2 w 101"/>
                    <a:gd name="T5" fmla="*/ 0 h 20"/>
                    <a:gd name="T6" fmla="*/ 0 w 101"/>
                    <a:gd name="T7" fmla="*/ 7 h 20"/>
                    <a:gd name="T8" fmla="*/ 13 w 101"/>
                    <a:gd name="T9" fmla="*/ 20 h 20"/>
                    <a:gd name="T10" fmla="*/ 88 w 101"/>
                    <a:gd name="T11" fmla="*/ 20 h 20"/>
                    <a:gd name="T12" fmla="*/ 101 w 101"/>
                    <a:gd name="T13" fmla="*/ 7 h 20"/>
                    <a:gd name="T14" fmla="*/ 99 w 101"/>
                    <a:gd name="T15" fmla="*/ 0 h 20"/>
                    <a:gd name="T16" fmla="*/ 88 w 101"/>
                    <a:gd name="T1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20">
                      <a:moveTo>
                        <a:pt x="88" y="7"/>
                      </a:move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8" y="7"/>
                        <a:pt x="4" y="4"/>
                        <a:pt x="2" y="0"/>
                      </a:cubicBezTo>
                      <a:cubicBezTo>
                        <a:pt x="0" y="2"/>
                        <a:pt x="0" y="4"/>
                        <a:pt x="0" y="7"/>
                      </a:cubicBezTo>
                      <a:cubicBezTo>
                        <a:pt x="0" y="14"/>
                        <a:pt x="6" y="20"/>
                        <a:pt x="13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5" y="20"/>
                        <a:pt x="101" y="14"/>
                        <a:pt x="101" y="7"/>
                      </a:cubicBezTo>
                      <a:cubicBezTo>
                        <a:pt x="101" y="4"/>
                        <a:pt x="101" y="2"/>
                        <a:pt x="99" y="0"/>
                      </a:cubicBezTo>
                      <a:cubicBezTo>
                        <a:pt x="97" y="4"/>
                        <a:pt x="93" y="7"/>
                        <a:pt x="88" y="7"/>
                      </a:cubicBezTo>
                      <a:close/>
                    </a:path>
                  </a:pathLst>
                </a:custGeom>
                <a:solidFill>
                  <a:srgbClr val="E6DF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" name="Rectangle 140"/>
                <p:cNvSpPr>
                  <a:spLocks noChangeArrowheads="1"/>
                </p:cNvSpPr>
                <p:nvPr/>
              </p:nvSpPr>
              <p:spPr bwMode="auto">
                <a:xfrm>
                  <a:off x="3376" y="1386"/>
                  <a:ext cx="1144" cy="514"/>
                </a:xfrm>
                <a:prstGeom prst="rect">
                  <a:avLst/>
                </a:prstGeom>
                <a:solidFill>
                  <a:srgbClr val="E0A3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838" name="Group 102"/>
              <p:cNvGrpSpPr>
                <a:grpSpLocks noChangeAspect="1"/>
              </p:cNvGrpSpPr>
              <p:nvPr/>
            </p:nvGrpSpPr>
            <p:grpSpPr bwMode="auto">
              <a:xfrm rot="20634086">
                <a:off x="7702288" y="2627061"/>
                <a:ext cx="602051" cy="216288"/>
                <a:chOff x="2825" y="1778"/>
                <a:chExt cx="2032" cy="730"/>
              </a:xfrm>
            </p:grpSpPr>
            <p:sp>
              <p:nvSpPr>
                <p:cNvPr id="1840" name="Freeform 103"/>
                <p:cNvSpPr/>
                <p:nvPr/>
              </p:nvSpPr>
              <p:spPr bwMode="auto">
                <a:xfrm>
                  <a:off x="2825" y="1778"/>
                  <a:ext cx="1040" cy="730"/>
                </a:xfrm>
                <a:custGeom>
                  <a:avLst/>
                  <a:gdLst>
                    <a:gd name="T0" fmla="*/ 437 w 437"/>
                    <a:gd name="T1" fmla="*/ 29 h 305"/>
                    <a:gd name="T2" fmla="*/ 26 w 437"/>
                    <a:gd name="T3" fmla="*/ 25 h 305"/>
                    <a:gd name="T4" fmla="*/ 0 w 437"/>
                    <a:gd name="T5" fmla="*/ 55 h 305"/>
                    <a:gd name="T6" fmla="*/ 17 w 437"/>
                    <a:gd name="T7" fmla="*/ 83 h 305"/>
                    <a:gd name="T8" fmla="*/ 46 w 437"/>
                    <a:gd name="T9" fmla="*/ 120 h 305"/>
                    <a:gd name="T10" fmla="*/ 173 w 437"/>
                    <a:gd name="T11" fmla="*/ 305 h 305"/>
                    <a:gd name="T12" fmla="*/ 392 w 437"/>
                    <a:gd name="T13" fmla="*/ 210 h 305"/>
                    <a:gd name="T14" fmla="*/ 437 w 437"/>
                    <a:gd name="T15" fmla="*/ 29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7" h="305">
                      <a:moveTo>
                        <a:pt x="437" y="29"/>
                      </a:moveTo>
                      <a:cubicBezTo>
                        <a:pt x="437" y="29"/>
                        <a:pt x="182" y="0"/>
                        <a:pt x="26" y="25"/>
                      </a:cubicBezTo>
                      <a:cubicBezTo>
                        <a:pt x="11" y="27"/>
                        <a:pt x="0" y="40"/>
                        <a:pt x="0" y="55"/>
                      </a:cubicBezTo>
                      <a:cubicBezTo>
                        <a:pt x="0" y="67"/>
                        <a:pt x="6" y="78"/>
                        <a:pt x="17" y="83"/>
                      </a:cubicBezTo>
                      <a:cubicBezTo>
                        <a:pt x="30" y="90"/>
                        <a:pt x="46" y="101"/>
                        <a:pt x="46" y="120"/>
                      </a:cubicBezTo>
                      <a:cubicBezTo>
                        <a:pt x="46" y="152"/>
                        <a:pt x="36" y="305"/>
                        <a:pt x="173" y="305"/>
                      </a:cubicBezTo>
                      <a:cubicBezTo>
                        <a:pt x="310" y="305"/>
                        <a:pt x="363" y="293"/>
                        <a:pt x="392" y="210"/>
                      </a:cubicBezTo>
                      <a:cubicBezTo>
                        <a:pt x="421" y="127"/>
                        <a:pt x="437" y="29"/>
                        <a:pt x="437" y="29"/>
                      </a:cubicBezTo>
                    </a:path>
                  </a:pathLst>
                </a:custGeom>
                <a:solidFill>
                  <a:srgbClr val="696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1" name="Freeform 104"/>
                <p:cNvSpPr/>
                <p:nvPr/>
              </p:nvSpPr>
              <p:spPr bwMode="auto">
                <a:xfrm>
                  <a:off x="3030" y="1910"/>
                  <a:ext cx="704" cy="500"/>
                </a:xfrm>
                <a:custGeom>
                  <a:avLst/>
                  <a:gdLst>
                    <a:gd name="T0" fmla="*/ 62 w 296"/>
                    <a:gd name="T1" fmla="*/ 1 h 209"/>
                    <a:gd name="T2" fmla="*/ 1 w 296"/>
                    <a:gd name="T3" fmla="*/ 64 h 209"/>
                    <a:gd name="T4" fmla="*/ 1 w 296"/>
                    <a:gd name="T5" fmla="*/ 65 h 209"/>
                    <a:gd name="T6" fmla="*/ 1 w 296"/>
                    <a:gd name="T7" fmla="*/ 72 h 209"/>
                    <a:gd name="T8" fmla="*/ 30 w 296"/>
                    <a:gd name="T9" fmla="*/ 189 h 209"/>
                    <a:gd name="T10" fmla="*/ 87 w 296"/>
                    <a:gd name="T11" fmla="*/ 209 h 209"/>
                    <a:gd name="T12" fmla="*/ 267 w 296"/>
                    <a:gd name="T13" fmla="*/ 141 h 209"/>
                    <a:gd name="T14" fmla="*/ 289 w 296"/>
                    <a:gd name="T15" fmla="*/ 69 h 209"/>
                    <a:gd name="T16" fmla="*/ 243 w 296"/>
                    <a:gd name="T17" fmla="*/ 7 h 209"/>
                    <a:gd name="T18" fmla="*/ 62 w 296"/>
                    <a:gd name="T19" fmla="*/ 1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6" h="209">
                      <a:moveTo>
                        <a:pt x="62" y="1"/>
                      </a:moveTo>
                      <a:cubicBezTo>
                        <a:pt x="28" y="2"/>
                        <a:pt x="1" y="31"/>
                        <a:pt x="1" y="64"/>
                      </a:cubicBezTo>
                      <a:cubicBezTo>
                        <a:pt x="1" y="65"/>
                        <a:pt x="1" y="65"/>
                        <a:pt x="1" y="65"/>
                      </a:cubicBezTo>
                      <a:cubicBezTo>
                        <a:pt x="1" y="72"/>
                        <a:pt x="1" y="72"/>
                        <a:pt x="1" y="72"/>
                      </a:cubicBezTo>
                      <a:cubicBezTo>
                        <a:pt x="1" y="95"/>
                        <a:pt x="0" y="158"/>
                        <a:pt x="30" y="189"/>
                      </a:cubicBezTo>
                      <a:cubicBezTo>
                        <a:pt x="43" y="202"/>
                        <a:pt x="62" y="209"/>
                        <a:pt x="87" y="209"/>
                      </a:cubicBezTo>
                      <a:cubicBezTo>
                        <a:pt x="225" y="209"/>
                        <a:pt x="248" y="195"/>
                        <a:pt x="267" y="141"/>
                      </a:cubicBezTo>
                      <a:cubicBezTo>
                        <a:pt x="276" y="118"/>
                        <a:pt x="283" y="92"/>
                        <a:pt x="289" y="69"/>
                      </a:cubicBezTo>
                      <a:cubicBezTo>
                        <a:pt x="296" y="39"/>
                        <a:pt x="275" y="9"/>
                        <a:pt x="243" y="7"/>
                      </a:cubicBezTo>
                      <a:cubicBezTo>
                        <a:pt x="191" y="3"/>
                        <a:pt x="125" y="0"/>
                        <a:pt x="62" y="1"/>
                      </a:cubicBezTo>
                    </a:path>
                  </a:pathLst>
                </a:custGeom>
                <a:solidFill>
                  <a:srgbClr val="3D3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2" name="Freeform 105"/>
                <p:cNvSpPr/>
                <p:nvPr/>
              </p:nvSpPr>
              <p:spPr bwMode="auto">
                <a:xfrm>
                  <a:off x="3817" y="1778"/>
                  <a:ext cx="1040" cy="730"/>
                </a:xfrm>
                <a:custGeom>
                  <a:avLst/>
                  <a:gdLst>
                    <a:gd name="T0" fmla="*/ 0 w 437"/>
                    <a:gd name="T1" fmla="*/ 29 h 305"/>
                    <a:gd name="T2" fmla="*/ 411 w 437"/>
                    <a:gd name="T3" fmla="*/ 25 h 305"/>
                    <a:gd name="T4" fmla="*/ 437 w 437"/>
                    <a:gd name="T5" fmla="*/ 55 h 305"/>
                    <a:gd name="T6" fmla="*/ 420 w 437"/>
                    <a:gd name="T7" fmla="*/ 83 h 305"/>
                    <a:gd name="T8" fmla="*/ 391 w 437"/>
                    <a:gd name="T9" fmla="*/ 120 h 305"/>
                    <a:gd name="T10" fmla="*/ 264 w 437"/>
                    <a:gd name="T11" fmla="*/ 305 h 305"/>
                    <a:gd name="T12" fmla="*/ 44 w 437"/>
                    <a:gd name="T13" fmla="*/ 210 h 305"/>
                    <a:gd name="T14" fmla="*/ 0 w 437"/>
                    <a:gd name="T15" fmla="*/ 29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7" h="305">
                      <a:moveTo>
                        <a:pt x="0" y="29"/>
                      </a:moveTo>
                      <a:cubicBezTo>
                        <a:pt x="0" y="29"/>
                        <a:pt x="255" y="0"/>
                        <a:pt x="411" y="25"/>
                      </a:cubicBezTo>
                      <a:cubicBezTo>
                        <a:pt x="426" y="27"/>
                        <a:pt x="437" y="40"/>
                        <a:pt x="437" y="55"/>
                      </a:cubicBezTo>
                      <a:cubicBezTo>
                        <a:pt x="437" y="67"/>
                        <a:pt x="430" y="78"/>
                        <a:pt x="420" y="83"/>
                      </a:cubicBezTo>
                      <a:cubicBezTo>
                        <a:pt x="407" y="90"/>
                        <a:pt x="391" y="101"/>
                        <a:pt x="391" y="120"/>
                      </a:cubicBezTo>
                      <a:cubicBezTo>
                        <a:pt x="391" y="152"/>
                        <a:pt x="401" y="305"/>
                        <a:pt x="264" y="305"/>
                      </a:cubicBezTo>
                      <a:cubicBezTo>
                        <a:pt x="126" y="305"/>
                        <a:pt x="73" y="293"/>
                        <a:pt x="44" y="210"/>
                      </a:cubicBezTo>
                      <a:cubicBezTo>
                        <a:pt x="15" y="127"/>
                        <a:pt x="0" y="29"/>
                        <a:pt x="0" y="29"/>
                      </a:cubicBezTo>
                    </a:path>
                  </a:pathLst>
                </a:custGeom>
                <a:solidFill>
                  <a:srgbClr val="696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3" name="Freeform 106"/>
                <p:cNvSpPr/>
                <p:nvPr/>
              </p:nvSpPr>
              <p:spPr bwMode="auto">
                <a:xfrm>
                  <a:off x="3946" y="1910"/>
                  <a:ext cx="706" cy="500"/>
                </a:xfrm>
                <a:custGeom>
                  <a:avLst/>
                  <a:gdLst>
                    <a:gd name="T0" fmla="*/ 234 w 297"/>
                    <a:gd name="T1" fmla="*/ 1 h 209"/>
                    <a:gd name="T2" fmla="*/ 295 w 297"/>
                    <a:gd name="T3" fmla="*/ 64 h 209"/>
                    <a:gd name="T4" fmla="*/ 295 w 297"/>
                    <a:gd name="T5" fmla="*/ 65 h 209"/>
                    <a:gd name="T6" fmla="*/ 295 w 297"/>
                    <a:gd name="T7" fmla="*/ 72 h 209"/>
                    <a:gd name="T8" fmla="*/ 266 w 297"/>
                    <a:gd name="T9" fmla="*/ 189 h 209"/>
                    <a:gd name="T10" fmla="*/ 210 w 297"/>
                    <a:gd name="T11" fmla="*/ 209 h 209"/>
                    <a:gd name="T12" fmla="*/ 29 w 297"/>
                    <a:gd name="T13" fmla="*/ 141 h 209"/>
                    <a:gd name="T14" fmla="*/ 8 w 297"/>
                    <a:gd name="T15" fmla="*/ 69 h 209"/>
                    <a:gd name="T16" fmla="*/ 53 w 297"/>
                    <a:gd name="T17" fmla="*/ 7 h 209"/>
                    <a:gd name="T18" fmla="*/ 234 w 297"/>
                    <a:gd name="T19" fmla="*/ 1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7" h="209">
                      <a:moveTo>
                        <a:pt x="234" y="1"/>
                      </a:moveTo>
                      <a:cubicBezTo>
                        <a:pt x="268" y="2"/>
                        <a:pt x="296" y="31"/>
                        <a:pt x="295" y="64"/>
                      </a:cubicBezTo>
                      <a:cubicBezTo>
                        <a:pt x="295" y="65"/>
                        <a:pt x="295" y="65"/>
                        <a:pt x="295" y="65"/>
                      </a:cubicBezTo>
                      <a:cubicBezTo>
                        <a:pt x="295" y="72"/>
                        <a:pt x="295" y="72"/>
                        <a:pt x="295" y="72"/>
                      </a:cubicBezTo>
                      <a:cubicBezTo>
                        <a:pt x="296" y="95"/>
                        <a:pt x="297" y="158"/>
                        <a:pt x="266" y="189"/>
                      </a:cubicBezTo>
                      <a:cubicBezTo>
                        <a:pt x="253" y="202"/>
                        <a:pt x="235" y="209"/>
                        <a:pt x="210" y="209"/>
                      </a:cubicBezTo>
                      <a:cubicBezTo>
                        <a:pt x="71" y="209"/>
                        <a:pt x="48" y="195"/>
                        <a:pt x="29" y="141"/>
                      </a:cubicBezTo>
                      <a:cubicBezTo>
                        <a:pt x="21" y="118"/>
                        <a:pt x="14" y="92"/>
                        <a:pt x="8" y="69"/>
                      </a:cubicBezTo>
                      <a:cubicBezTo>
                        <a:pt x="0" y="39"/>
                        <a:pt x="22" y="9"/>
                        <a:pt x="53" y="7"/>
                      </a:cubicBezTo>
                      <a:cubicBezTo>
                        <a:pt x="105" y="3"/>
                        <a:pt x="171" y="0"/>
                        <a:pt x="234" y="1"/>
                      </a:cubicBezTo>
                    </a:path>
                  </a:pathLst>
                </a:custGeom>
                <a:solidFill>
                  <a:srgbClr val="3D3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4" name="Freeform 107"/>
                <p:cNvSpPr/>
                <p:nvPr/>
              </p:nvSpPr>
              <p:spPr bwMode="auto">
                <a:xfrm>
                  <a:off x="3772" y="1886"/>
                  <a:ext cx="162" cy="323"/>
                </a:xfrm>
                <a:custGeom>
                  <a:avLst/>
                  <a:gdLst>
                    <a:gd name="T0" fmla="*/ 10 w 68"/>
                    <a:gd name="T1" fmla="*/ 115 h 135"/>
                    <a:gd name="T2" fmla="*/ 48 w 68"/>
                    <a:gd name="T3" fmla="*/ 115 h 135"/>
                    <a:gd name="T4" fmla="*/ 68 w 68"/>
                    <a:gd name="T5" fmla="*/ 48 h 135"/>
                    <a:gd name="T6" fmla="*/ 58 w 68"/>
                    <a:gd name="T7" fmla="*/ 2 h 135"/>
                    <a:gd name="T8" fmla="*/ 19 w 68"/>
                    <a:gd name="T9" fmla="*/ 11 h 135"/>
                    <a:gd name="T10" fmla="*/ 0 w 68"/>
                    <a:gd name="T11" fmla="*/ 44 h 135"/>
                    <a:gd name="T12" fmla="*/ 10 w 68"/>
                    <a:gd name="T13" fmla="*/ 115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135">
                      <a:moveTo>
                        <a:pt x="10" y="115"/>
                      </a:moveTo>
                      <a:cubicBezTo>
                        <a:pt x="10" y="115"/>
                        <a:pt x="27" y="95"/>
                        <a:pt x="48" y="115"/>
                      </a:cubicBezTo>
                      <a:cubicBezTo>
                        <a:pt x="68" y="135"/>
                        <a:pt x="68" y="48"/>
                        <a:pt x="68" y="48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58" y="2"/>
                        <a:pt x="30" y="0"/>
                        <a:pt x="19" y="11"/>
                      </a:cubicBezTo>
                      <a:cubicBezTo>
                        <a:pt x="7" y="22"/>
                        <a:pt x="0" y="44"/>
                        <a:pt x="0" y="44"/>
                      </a:cubicBezTo>
                      <a:lnTo>
                        <a:pt x="10" y="115"/>
                      </a:lnTo>
                      <a:close/>
                    </a:path>
                  </a:pathLst>
                </a:custGeom>
                <a:solidFill>
                  <a:srgbClr val="696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5" name="Freeform 108"/>
                <p:cNvSpPr/>
                <p:nvPr/>
              </p:nvSpPr>
              <p:spPr bwMode="auto">
                <a:xfrm>
                  <a:off x="4484" y="1912"/>
                  <a:ext cx="21" cy="0"/>
                </a:xfrm>
                <a:custGeom>
                  <a:avLst/>
                  <a:gdLst>
                    <a:gd name="T0" fmla="*/ 0 w 9"/>
                    <a:gd name="T1" fmla="*/ 8 w 9"/>
                    <a:gd name="T2" fmla="*/ 9 w 9"/>
                    <a:gd name="T3" fmla="*/ 8 w 9"/>
                    <a:gd name="T4" fmla="*/ 0 w 9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9">
                      <a:moveTo>
                        <a:pt x="0" y="0"/>
                      </a:moveTo>
                      <a:cubicBezTo>
                        <a:pt x="3" y="0"/>
                        <a:pt x="6" y="0"/>
                        <a:pt x="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6" y="0"/>
                        <a:pt x="3" y="0"/>
                        <a:pt x="0" y="0"/>
                      </a:cubicBezTo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6" name="Freeform 109"/>
                <p:cNvSpPr/>
                <p:nvPr/>
              </p:nvSpPr>
              <p:spPr bwMode="auto">
                <a:xfrm>
                  <a:off x="4010" y="1912"/>
                  <a:ext cx="519" cy="445"/>
                </a:xfrm>
                <a:custGeom>
                  <a:avLst/>
                  <a:gdLst>
                    <a:gd name="T0" fmla="*/ 176 w 218"/>
                    <a:gd name="T1" fmla="*/ 0 h 186"/>
                    <a:gd name="T2" fmla="*/ 132 w 218"/>
                    <a:gd name="T3" fmla="*/ 1 h 186"/>
                    <a:gd name="T4" fmla="*/ 0 w 218"/>
                    <a:gd name="T5" fmla="*/ 133 h 186"/>
                    <a:gd name="T6" fmla="*/ 2 w 218"/>
                    <a:gd name="T7" fmla="*/ 140 h 186"/>
                    <a:gd name="T8" fmla="*/ 33 w 218"/>
                    <a:gd name="T9" fmla="*/ 186 h 186"/>
                    <a:gd name="T10" fmla="*/ 218 w 218"/>
                    <a:gd name="T11" fmla="*/ 2 h 186"/>
                    <a:gd name="T12" fmla="*/ 208 w 218"/>
                    <a:gd name="T13" fmla="*/ 0 h 186"/>
                    <a:gd name="T14" fmla="*/ 207 w 218"/>
                    <a:gd name="T15" fmla="*/ 0 h 186"/>
                    <a:gd name="T16" fmla="*/ 199 w 218"/>
                    <a:gd name="T17" fmla="*/ 0 h 186"/>
                    <a:gd name="T18" fmla="*/ 176 w 218"/>
                    <a:gd name="T1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8" h="186">
                      <a:moveTo>
                        <a:pt x="176" y="0"/>
                      </a:moveTo>
                      <a:cubicBezTo>
                        <a:pt x="161" y="0"/>
                        <a:pt x="147" y="0"/>
                        <a:pt x="132" y="1"/>
                      </a:cubicBezTo>
                      <a:cubicBezTo>
                        <a:pt x="0" y="133"/>
                        <a:pt x="0" y="133"/>
                        <a:pt x="0" y="133"/>
                      </a:cubicBezTo>
                      <a:cubicBezTo>
                        <a:pt x="1" y="135"/>
                        <a:pt x="1" y="138"/>
                        <a:pt x="2" y="140"/>
                      </a:cubicBezTo>
                      <a:cubicBezTo>
                        <a:pt x="10" y="161"/>
                        <a:pt x="18" y="176"/>
                        <a:pt x="33" y="186"/>
                      </a:cubicBezTo>
                      <a:cubicBezTo>
                        <a:pt x="218" y="2"/>
                        <a:pt x="218" y="2"/>
                        <a:pt x="218" y="2"/>
                      </a:cubicBezTo>
                      <a:cubicBezTo>
                        <a:pt x="214" y="1"/>
                        <a:pt x="211" y="1"/>
                        <a:pt x="208" y="0"/>
                      </a:cubicBezTo>
                      <a:cubicBezTo>
                        <a:pt x="208" y="0"/>
                        <a:pt x="208" y="0"/>
                        <a:pt x="207" y="0"/>
                      </a:cubicBezTo>
                      <a:cubicBezTo>
                        <a:pt x="205" y="0"/>
                        <a:pt x="202" y="0"/>
                        <a:pt x="199" y="0"/>
                      </a:cubicBezTo>
                      <a:cubicBezTo>
                        <a:pt x="191" y="0"/>
                        <a:pt x="184" y="0"/>
                        <a:pt x="176" y="0"/>
                      </a:cubicBezTo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7" name="Freeform 110"/>
                <p:cNvSpPr/>
                <p:nvPr/>
              </p:nvSpPr>
              <p:spPr bwMode="auto">
                <a:xfrm>
                  <a:off x="4158" y="1948"/>
                  <a:ext cx="480" cy="455"/>
                </a:xfrm>
                <a:custGeom>
                  <a:avLst/>
                  <a:gdLst>
                    <a:gd name="T0" fmla="*/ 184 w 202"/>
                    <a:gd name="T1" fmla="*/ 0 h 190"/>
                    <a:gd name="T2" fmla="*/ 0 w 202"/>
                    <a:gd name="T3" fmla="*/ 184 h 190"/>
                    <a:gd name="T4" fmla="*/ 37 w 202"/>
                    <a:gd name="T5" fmla="*/ 190 h 190"/>
                    <a:gd name="T6" fmla="*/ 202 w 202"/>
                    <a:gd name="T7" fmla="*/ 25 h 190"/>
                    <a:gd name="T8" fmla="*/ 184 w 202"/>
                    <a:gd name="T9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190">
                      <a:moveTo>
                        <a:pt x="184" y="0"/>
                      </a:moveTo>
                      <a:cubicBezTo>
                        <a:pt x="0" y="184"/>
                        <a:pt x="0" y="184"/>
                        <a:pt x="0" y="184"/>
                      </a:cubicBezTo>
                      <a:cubicBezTo>
                        <a:pt x="10" y="186"/>
                        <a:pt x="22" y="188"/>
                        <a:pt x="37" y="190"/>
                      </a:cubicBezTo>
                      <a:cubicBezTo>
                        <a:pt x="202" y="25"/>
                        <a:pt x="202" y="25"/>
                        <a:pt x="202" y="25"/>
                      </a:cubicBezTo>
                      <a:cubicBezTo>
                        <a:pt x="198" y="15"/>
                        <a:pt x="192" y="7"/>
                        <a:pt x="184" y="0"/>
                      </a:cubicBezTo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8" name="Freeform 111"/>
                <p:cNvSpPr/>
                <p:nvPr/>
              </p:nvSpPr>
              <p:spPr bwMode="auto">
                <a:xfrm>
                  <a:off x="3213" y="1948"/>
                  <a:ext cx="500" cy="462"/>
                </a:xfrm>
                <a:custGeom>
                  <a:avLst/>
                  <a:gdLst>
                    <a:gd name="T0" fmla="*/ 192 w 210"/>
                    <a:gd name="T1" fmla="*/ 0 h 193"/>
                    <a:gd name="T2" fmla="*/ 0 w 210"/>
                    <a:gd name="T3" fmla="*/ 192 h 193"/>
                    <a:gd name="T4" fmla="*/ 10 w 210"/>
                    <a:gd name="T5" fmla="*/ 193 h 193"/>
                    <a:gd name="T6" fmla="*/ 43 w 210"/>
                    <a:gd name="T7" fmla="*/ 192 h 193"/>
                    <a:gd name="T8" fmla="*/ 210 w 210"/>
                    <a:gd name="T9" fmla="*/ 24 h 193"/>
                    <a:gd name="T10" fmla="*/ 192 w 210"/>
                    <a:gd name="T11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" h="193">
                      <a:moveTo>
                        <a:pt x="192" y="0"/>
                      </a:moveTo>
                      <a:cubicBezTo>
                        <a:pt x="0" y="192"/>
                        <a:pt x="0" y="192"/>
                        <a:pt x="0" y="192"/>
                      </a:cubicBezTo>
                      <a:cubicBezTo>
                        <a:pt x="3" y="192"/>
                        <a:pt x="6" y="193"/>
                        <a:pt x="10" y="193"/>
                      </a:cubicBezTo>
                      <a:cubicBezTo>
                        <a:pt x="22" y="193"/>
                        <a:pt x="32" y="193"/>
                        <a:pt x="43" y="192"/>
                      </a:cubicBezTo>
                      <a:cubicBezTo>
                        <a:pt x="210" y="24"/>
                        <a:pt x="210" y="24"/>
                        <a:pt x="210" y="24"/>
                      </a:cubicBezTo>
                      <a:cubicBezTo>
                        <a:pt x="207" y="15"/>
                        <a:pt x="201" y="6"/>
                        <a:pt x="192" y="0"/>
                      </a:cubicBezTo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9" name="Freeform 112"/>
                <p:cNvSpPr>
                  <a:spLocks noEditPoints="1"/>
                </p:cNvSpPr>
                <p:nvPr/>
              </p:nvSpPr>
              <p:spPr bwMode="auto">
                <a:xfrm>
                  <a:off x="3099" y="2357"/>
                  <a:ext cx="2" cy="5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2 h 2"/>
                    <a:gd name="T4" fmla="*/ 1 w 1"/>
                    <a:gd name="T5" fmla="*/ 2 h 2"/>
                    <a:gd name="T6" fmla="*/ 1 w 1"/>
                    <a:gd name="T7" fmla="*/ 2 h 2"/>
                    <a:gd name="T8" fmla="*/ 1 w 1"/>
                    <a:gd name="T9" fmla="*/ 2 h 2"/>
                    <a:gd name="T10" fmla="*/ 1 w 1"/>
                    <a:gd name="T11" fmla="*/ 2 h 2"/>
                    <a:gd name="T12" fmla="*/ 1 w 1"/>
                    <a:gd name="T13" fmla="*/ 2 h 2"/>
                    <a:gd name="T14" fmla="*/ 1 w 1"/>
                    <a:gd name="T15" fmla="*/ 2 h 2"/>
                    <a:gd name="T16" fmla="*/ 1 w 1"/>
                    <a:gd name="T17" fmla="*/ 2 h 2"/>
                    <a:gd name="T18" fmla="*/ 0 w 1"/>
                    <a:gd name="T19" fmla="*/ 1 h 2"/>
                    <a:gd name="T20" fmla="*/ 1 w 1"/>
                    <a:gd name="T21" fmla="*/ 2 h 2"/>
                    <a:gd name="T22" fmla="*/ 0 w 1"/>
                    <a:gd name="T23" fmla="*/ 1 h 2"/>
                    <a:gd name="T24" fmla="*/ 0 w 1"/>
                    <a:gd name="T25" fmla="*/ 1 h 2"/>
                    <a:gd name="T26" fmla="*/ 0 w 1"/>
                    <a:gd name="T27" fmla="*/ 1 h 2"/>
                    <a:gd name="T28" fmla="*/ 0 w 1"/>
                    <a:gd name="T29" fmla="*/ 1 h 2"/>
                    <a:gd name="T30" fmla="*/ 0 w 1"/>
                    <a:gd name="T31" fmla="*/ 0 h 2"/>
                    <a:gd name="T32" fmla="*/ 0 w 1"/>
                    <a:gd name="T33" fmla="*/ 1 h 2"/>
                    <a:gd name="T34" fmla="*/ 0 w 1"/>
                    <a:gd name="T35" fmla="*/ 0 h 2"/>
                    <a:gd name="T36" fmla="*/ 0 w 1"/>
                    <a:gd name="T37" fmla="*/ 0 h 2"/>
                    <a:gd name="T38" fmla="*/ 0 w 1"/>
                    <a:gd name="T39" fmla="*/ 0 h 2"/>
                    <a:gd name="T40" fmla="*/ 0 w 1"/>
                    <a:gd name="T4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0" y="1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1"/>
                        <a:pt x="0" y="1"/>
                        <a:pt x="0" y="1"/>
                      </a:cubicBezTo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50" name="Freeform 113"/>
                <p:cNvSpPr/>
                <p:nvPr/>
              </p:nvSpPr>
              <p:spPr bwMode="auto">
                <a:xfrm>
                  <a:off x="3051" y="1915"/>
                  <a:ext cx="543" cy="471"/>
                </a:xfrm>
                <a:custGeom>
                  <a:avLst/>
                  <a:gdLst>
                    <a:gd name="T0" fmla="*/ 146 w 228"/>
                    <a:gd name="T1" fmla="*/ 0 h 197"/>
                    <a:gd name="T2" fmla="*/ 0 w 228"/>
                    <a:gd name="T3" fmla="*/ 146 h 197"/>
                    <a:gd name="T4" fmla="*/ 20 w 228"/>
                    <a:gd name="T5" fmla="*/ 185 h 197"/>
                    <a:gd name="T6" fmla="*/ 20 w 228"/>
                    <a:gd name="T7" fmla="*/ 185 h 197"/>
                    <a:gd name="T8" fmla="*/ 20 w 228"/>
                    <a:gd name="T9" fmla="*/ 185 h 197"/>
                    <a:gd name="T10" fmla="*/ 20 w 228"/>
                    <a:gd name="T11" fmla="*/ 186 h 197"/>
                    <a:gd name="T12" fmla="*/ 20 w 228"/>
                    <a:gd name="T13" fmla="*/ 186 h 197"/>
                    <a:gd name="T14" fmla="*/ 20 w 228"/>
                    <a:gd name="T15" fmla="*/ 186 h 197"/>
                    <a:gd name="T16" fmla="*/ 20 w 228"/>
                    <a:gd name="T17" fmla="*/ 186 h 197"/>
                    <a:gd name="T18" fmla="*/ 21 w 228"/>
                    <a:gd name="T19" fmla="*/ 187 h 197"/>
                    <a:gd name="T20" fmla="*/ 21 w 228"/>
                    <a:gd name="T21" fmla="*/ 187 h 197"/>
                    <a:gd name="T22" fmla="*/ 21 w 228"/>
                    <a:gd name="T23" fmla="*/ 187 h 197"/>
                    <a:gd name="T24" fmla="*/ 21 w 228"/>
                    <a:gd name="T25" fmla="*/ 187 h 197"/>
                    <a:gd name="T26" fmla="*/ 21 w 228"/>
                    <a:gd name="T27" fmla="*/ 187 h 197"/>
                    <a:gd name="T28" fmla="*/ 21 w 228"/>
                    <a:gd name="T29" fmla="*/ 187 h 197"/>
                    <a:gd name="T30" fmla="*/ 21 w 228"/>
                    <a:gd name="T31" fmla="*/ 187 h 197"/>
                    <a:gd name="T32" fmla="*/ 21 w 228"/>
                    <a:gd name="T33" fmla="*/ 187 h 197"/>
                    <a:gd name="T34" fmla="*/ 35 w 228"/>
                    <a:gd name="T35" fmla="*/ 197 h 197"/>
                    <a:gd name="T36" fmla="*/ 228 w 228"/>
                    <a:gd name="T37" fmla="*/ 4 h 197"/>
                    <a:gd name="T38" fmla="*/ 146 w 228"/>
                    <a:gd name="T39" fmla="*/ 0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8" h="197">
                      <a:moveTo>
                        <a:pt x="146" y="0"/>
                      </a:move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4" y="161"/>
                        <a:pt x="10" y="175"/>
                        <a:pt x="20" y="185"/>
                      </a:cubicBezTo>
                      <a:cubicBezTo>
                        <a:pt x="20" y="185"/>
                        <a:pt x="20" y="185"/>
                        <a:pt x="20" y="185"/>
                      </a:cubicBezTo>
                      <a:cubicBezTo>
                        <a:pt x="20" y="185"/>
                        <a:pt x="20" y="185"/>
                        <a:pt x="20" y="185"/>
                      </a:cubicBezTo>
                      <a:cubicBezTo>
                        <a:pt x="20" y="186"/>
                        <a:pt x="20" y="186"/>
                        <a:pt x="20" y="186"/>
                      </a:cubicBezTo>
                      <a:cubicBezTo>
                        <a:pt x="20" y="186"/>
                        <a:pt x="20" y="186"/>
                        <a:pt x="20" y="186"/>
                      </a:cubicBezTo>
                      <a:cubicBezTo>
                        <a:pt x="20" y="186"/>
                        <a:pt x="20" y="186"/>
                        <a:pt x="20" y="186"/>
                      </a:cubicBezTo>
                      <a:cubicBezTo>
                        <a:pt x="20" y="186"/>
                        <a:pt x="20" y="186"/>
                        <a:pt x="20" y="186"/>
                      </a:cubicBezTo>
                      <a:cubicBezTo>
                        <a:pt x="20" y="186"/>
                        <a:pt x="21" y="186"/>
                        <a:pt x="21" y="187"/>
                      </a:cubicBezTo>
                      <a:cubicBezTo>
                        <a:pt x="21" y="187"/>
                        <a:pt x="21" y="187"/>
                        <a:pt x="21" y="187"/>
                      </a:cubicBezTo>
                      <a:cubicBezTo>
                        <a:pt x="21" y="187"/>
                        <a:pt x="21" y="187"/>
                        <a:pt x="21" y="187"/>
                      </a:cubicBezTo>
                      <a:cubicBezTo>
                        <a:pt x="21" y="187"/>
                        <a:pt x="21" y="187"/>
                        <a:pt x="21" y="187"/>
                      </a:cubicBezTo>
                      <a:cubicBezTo>
                        <a:pt x="21" y="187"/>
                        <a:pt x="21" y="187"/>
                        <a:pt x="21" y="187"/>
                      </a:cubicBezTo>
                      <a:cubicBezTo>
                        <a:pt x="21" y="187"/>
                        <a:pt x="21" y="187"/>
                        <a:pt x="21" y="187"/>
                      </a:cubicBezTo>
                      <a:cubicBezTo>
                        <a:pt x="21" y="187"/>
                        <a:pt x="21" y="187"/>
                        <a:pt x="21" y="187"/>
                      </a:cubicBezTo>
                      <a:cubicBezTo>
                        <a:pt x="21" y="187"/>
                        <a:pt x="21" y="187"/>
                        <a:pt x="21" y="187"/>
                      </a:cubicBezTo>
                      <a:cubicBezTo>
                        <a:pt x="25" y="191"/>
                        <a:pt x="30" y="194"/>
                        <a:pt x="35" y="197"/>
                      </a:cubicBezTo>
                      <a:cubicBezTo>
                        <a:pt x="228" y="4"/>
                        <a:pt x="228" y="4"/>
                        <a:pt x="228" y="4"/>
                      </a:cubicBezTo>
                      <a:cubicBezTo>
                        <a:pt x="203" y="3"/>
                        <a:pt x="175" y="1"/>
                        <a:pt x="146" y="0"/>
                      </a:cubicBezTo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57" name="Group 54"/>
              <p:cNvGrpSpPr>
                <a:grpSpLocks noChangeAspect="1"/>
              </p:cNvGrpSpPr>
              <p:nvPr/>
            </p:nvGrpSpPr>
            <p:grpSpPr bwMode="auto">
              <a:xfrm rot="1211734">
                <a:off x="3963551" y="2590223"/>
                <a:ext cx="510323" cy="370000"/>
                <a:chOff x="2080" y="766"/>
                <a:chExt cx="1702" cy="1234"/>
              </a:xfrm>
            </p:grpSpPr>
            <p:sp>
              <p:nvSpPr>
                <p:cNvPr id="59" name="Freeform 55"/>
                <p:cNvSpPr/>
                <p:nvPr/>
              </p:nvSpPr>
              <p:spPr bwMode="auto">
                <a:xfrm>
                  <a:off x="2218" y="893"/>
                  <a:ext cx="148" cy="36"/>
                </a:xfrm>
                <a:custGeom>
                  <a:avLst/>
                  <a:gdLst>
                    <a:gd name="T0" fmla="*/ 53 w 62"/>
                    <a:gd name="T1" fmla="*/ 0 h 15"/>
                    <a:gd name="T2" fmla="*/ 9 w 62"/>
                    <a:gd name="T3" fmla="*/ 0 h 15"/>
                    <a:gd name="T4" fmla="*/ 0 w 62"/>
                    <a:gd name="T5" fmla="*/ 9 h 15"/>
                    <a:gd name="T6" fmla="*/ 0 w 62"/>
                    <a:gd name="T7" fmla="*/ 15 h 15"/>
                    <a:gd name="T8" fmla="*/ 62 w 62"/>
                    <a:gd name="T9" fmla="*/ 15 h 15"/>
                    <a:gd name="T10" fmla="*/ 62 w 62"/>
                    <a:gd name="T11" fmla="*/ 9 h 15"/>
                    <a:gd name="T12" fmla="*/ 53 w 62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15">
                      <a:moveTo>
                        <a:pt x="53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5"/>
                        <a:pt x="62" y="15"/>
                        <a:pt x="62" y="15"/>
                      </a:cubicBezTo>
                      <a:cubicBezTo>
                        <a:pt x="62" y="9"/>
                        <a:pt x="62" y="9"/>
                        <a:pt x="62" y="9"/>
                      </a:cubicBezTo>
                      <a:cubicBezTo>
                        <a:pt x="62" y="4"/>
                        <a:pt x="58" y="0"/>
                        <a:pt x="53" y="0"/>
                      </a:cubicBezTo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0" name="Freeform 56"/>
                <p:cNvSpPr/>
                <p:nvPr/>
              </p:nvSpPr>
              <p:spPr bwMode="auto">
                <a:xfrm>
                  <a:off x="2421" y="893"/>
                  <a:ext cx="145" cy="36"/>
                </a:xfrm>
                <a:custGeom>
                  <a:avLst/>
                  <a:gdLst>
                    <a:gd name="T0" fmla="*/ 52 w 61"/>
                    <a:gd name="T1" fmla="*/ 0 h 15"/>
                    <a:gd name="T2" fmla="*/ 8 w 61"/>
                    <a:gd name="T3" fmla="*/ 0 h 15"/>
                    <a:gd name="T4" fmla="*/ 0 w 61"/>
                    <a:gd name="T5" fmla="*/ 9 h 15"/>
                    <a:gd name="T6" fmla="*/ 0 w 61"/>
                    <a:gd name="T7" fmla="*/ 15 h 15"/>
                    <a:gd name="T8" fmla="*/ 61 w 61"/>
                    <a:gd name="T9" fmla="*/ 15 h 15"/>
                    <a:gd name="T10" fmla="*/ 61 w 61"/>
                    <a:gd name="T11" fmla="*/ 9 h 15"/>
                    <a:gd name="T12" fmla="*/ 52 w 61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15">
                      <a:moveTo>
                        <a:pt x="52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9"/>
                        <a:pt x="61" y="9"/>
                        <a:pt x="61" y="9"/>
                      </a:cubicBezTo>
                      <a:cubicBezTo>
                        <a:pt x="61" y="4"/>
                        <a:pt x="57" y="0"/>
                        <a:pt x="52" y="0"/>
                      </a:cubicBezTo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1" name="Freeform 57"/>
                <p:cNvSpPr/>
                <p:nvPr/>
              </p:nvSpPr>
              <p:spPr bwMode="auto">
                <a:xfrm>
                  <a:off x="3351" y="857"/>
                  <a:ext cx="290" cy="72"/>
                </a:xfrm>
                <a:custGeom>
                  <a:avLst/>
                  <a:gdLst>
                    <a:gd name="T0" fmla="*/ 105 w 122"/>
                    <a:gd name="T1" fmla="*/ 0 h 30"/>
                    <a:gd name="T2" fmla="*/ 18 w 122"/>
                    <a:gd name="T3" fmla="*/ 0 h 30"/>
                    <a:gd name="T4" fmla="*/ 0 w 122"/>
                    <a:gd name="T5" fmla="*/ 18 h 30"/>
                    <a:gd name="T6" fmla="*/ 0 w 122"/>
                    <a:gd name="T7" fmla="*/ 30 h 30"/>
                    <a:gd name="T8" fmla="*/ 122 w 122"/>
                    <a:gd name="T9" fmla="*/ 30 h 30"/>
                    <a:gd name="T10" fmla="*/ 122 w 122"/>
                    <a:gd name="T11" fmla="*/ 18 h 30"/>
                    <a:gd name="T12" fmla="*/ 105 w 122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2" h="30">
                      <a:moveTo>
                        <a:pt x="105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22" y="30"/>
                        <a:pt x="122" y="30"/>
                        <a:pt x="122" y="30"/>
                      </a:cubicBezTo>
                      <a:cubicBezTo>
                        <a:pt x="122" y="18"/>
                        <a:pt x="122" y="18"/>
                        <a:pt x="122" y="18"/>
                      </a:cubicBezTo>
                      <a:cubicBezTo>
                        <a:pt x="122" y="8"/>
                        <a:pt x="114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2" name="Freeform 58"/>
                <p:cNvSpPr/>
                <p:nvPr/>
              </p:nvSpPr>
              <p:spPr bwMode="auto">
                <a:xfrm>
                  <a:off x="2080" y="929"/>
                  <a:ext cx="1702" cy="1071"/>
                </a:xfrm>
                <a:custGeom>
                  <a:avLst/>
                  <a:gdLst>
                    <a:gd name="T0" fmla="*/ 672 w 715"/>
                    <a:gd name="T1" fmla="*/ 449 h 449"/>
                    <a:gd name="T2" fmla="*/ 42 w 715"/>
                    <a:gd name="T3" fmla="*/ 449 h 449"/>
                    <a:gd name="T4" fmla="*/ 0 w 715"/>
                    <a:gd name="T5" fmla="*/ 407 h 449"/>
                    <a:gd name="T6" fmla="*/ 0 w 715"/>
                    <a:gd name="T7" fmla="*/ 42 h 449"/>
                    <a:gd name="T8" fmla="*/ 42 w 715"/>
                    <a:gd name="T9" fmla="*/ 0 h 449"/>
                    <a:gd name="T10" fmla="*/ 672 w 715"/>
                    <a:gd name="T11" fmla="*/ 0 h 449"/>
                    <a:gd name="T12" fmla="*/ 715 w 715"/>
                    <a:gd name="T13" fmla="*/ 42 h 449"/>
                    <a:gd name="T14" fmla="*/ 715 w 715"/>
                    <a:gd name="T15" fmla="*/ 407 h 449"/>
                    <a:gd name="T16" fmla="*/ 672 w 715"/>
                    <a:gd name="T17" fmla="*/ 449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15" h="449">
                      <a:moveTo>
                        <a:pt x="672" y="449"/>
                      </a:moveTo>
                      <a:cubicBezTo>
                        <a:pt x="42" y="449"/>
                        <a:pt x="42" y="449"/>
                        <a:pt x="42" y="449"/>
                      </a:cubicBezTo>
                      <a:cubicBezTo>
                        <a:pt x="19" y="449"/>
                        <a:pt x="0" y="430"/>
                        <a:pt x="0" y="407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19"/>
                        <a:pt x="19" y="0"/>
                        <a:pt x="42" y="0"/>
                      </a:cubicBezTo>
                      <a:cubicBezTo>
                        <a:pt x="672" y="0"/>
                        <a:pt x="672" y="0"/>
                        <a:pt x="672" y="0"/>
                      </a:cubicBezTo>
                      <a:cubicBezTo>
                        <a:pt x="696" y="0"/>
                        <a:pt x="715" y="19"/>
                        <a:pt x="715" y="42"/>
                      </a:cubicBezTo>
                      <a:cubicBezTo>
                        <a:pt x="715" y="407"/>
                        <a:pt x="715" y="407"/>
                        <a:pt x="715" y="407"/>
                      </a:cubicBezTo>
                      <a:cubicBezTo>
                        <a:pt x="715" y="430"/>
                        <a:pt x="696" y="449"/>
                        <a:pt x="672" y="449"/>
                      </a:cubicBezTo>
                    </a:path>
                  </a:pathLst>
                </a:custGeom>
                <a:solidFill>
                  <a:srgbClr val="8282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3" name="Freeform 59"/>
                <p:cNvSpPr/>
                <p:nvPr/>
              </p:nvSpPr>
              <p:spPr bwMode="auto">
                <a:xfrm>
                  <a:off x="2632" y="766"/>
                  <a:ext cx="595" cy="163"/>
                </a:xfrm>
                <a:custGeom>
                  <a:avLst/>
                  <a:gdLst>
                    <a:gd name="T0" fmla="*/ 507 w 595"/>
                    <a:gd name="T1" fmla="*/ 0 h 163"/>
                    <a:gd name="T2" fmla="*/ 91 w 595"/>
                    <a:gd name="T3" fmla="*/ 0 h 163"/>
                    <a:gd name="T4" fmla="*/ 0 w 595"/>
                    <a:gd name="T5" fmla="*/ 163 h 163"/>
                    <a:gd name="T6" fmla="*/ 595 w 595"/>
                    <a:gd name="T7" fmla="*/ 163 h 163"/>
                    <a:gd name="T8" fmla="*/ 507 w 595"/>
                    <a:gd name="T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5" h="163">
                      <a:moveTo>
                        <a:pt x="507" y="0"/>
                      </a:moveTo>
                      <a:lnTo>
                        <a:pt x="91" y="0"/>
                      </a:lnTo>
                      <a:lnTo>
                        <a:pt x="0" y="163"/>
                      </a:lnTo>
                      <a:lnTo>
                        <a:pt x="595" y="163"/>
                      </a:lnTo>
                      <a:lnTo>
                        <a:pt x="507" y="0"/>
                      </a:lnTo>
                      <a:close/>
                    </a:path>
                  </a:pathLst>
                </a:custGeom>
                <a:solidFill>
                  <a:srgbClr val="7A7A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2" name="Freeform 60"/>
                <p:cNvSpPr/>
                <p:nvPr/>
              </p:nvSpPr>
              <p:spPr bwMode="auto">
                <a:xfrm>
                  <a:off x="2632" y="766"/>
                  <a:ext cx="595" cy="163"/>
                </a:xfrm>
                <a:custGeom>
                  <a:avLst/>
                  <a:gdLst>
                    <a:gd name="T0" fmla="*/ 507 w 595"/>
                    <a:gd name="T1" fmla="*/ 0 h 163"/>
                    <a:gd name="T2" fmla="*/ 91 w 595"/>
                    <a:gd name="T3" fmla="*/ 0 h 163"/>
                    <a:gd name="T4" fmla="*/ 0 w 595"/>
                    <a:gd name="T5" fmla="*/ 163 h 163"/>
                    <a:gd name="T6" fmla="*/ 595 w 595"/>
                    <a:gd name="T7" fmla="*/ 163 h 163"/>
                    <a:gd name="T8" fmla="*/ 507 w 595"/>
                    <a:gd name="T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5" h="163">
                      <a:moveTo>
                        <a:pt x="507" y="0"/>
                      </a:moveTo>
                      <a:lnTo>
                        <a:pt x="91" y="0"/>
                      </a:lnTo>
                      <a:lnTo>
                        <a:pt x="0" y="163"/>
                      </a:lnTo>
                      <a:lnTo>
                        <a:pt x="595" y="163"/>
                      </a:lnTo>
                      <a:lnTo>
                        <a:pt x="50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3" name="Freeform 61"/>
                <p:cNvSpPr/>
                <p:nvPr/>
              </p:nvSpPr>
              <p:spPr bwMode="auto">
                <a:xfrm>
                  <a:off x="2080" y="1105"/>
                  <a:ext cx="1702" cy="794"/>
                </a:xfrm>
                <a:custGeom>
                  <a:avLst/>
                  <a:gdLst>
                    <a:gd name="T0" fmla="*/ 0 w 1702"/>
                    <a:gd name="T1" fmla="*/ 0 h 794"/>
                    <a:gd name="T2" fmla="*/ 0 w 1702"/>
                    <a:gd name="T3" fmla="*/ 794 h 794"/>
                    <a:gd name="T4" fmla="*/ 0 w 1702"/>
                    <a:gd name="T5" fmla="*/ 794 h 794"/>
                    <a:gd name="T6" fmla="*/ 1702 w 1702"/>
                    <a:gd name="T7" fmla="*/ 794 h 794"/>
                    <a:gd name="T8" fmla="*/ 1702 w 1702"/>
                    <a:gd name="T9" fmla="*/ 794 h 794"/>
                    <a:gd name="T10" fmla="*/ 1702 w 1702"/>
                    <a:gd name="T11" fmla="*/ 0 h 794"/>
                    <a:gd name="T12" fmla="*/ 0 w 1702"/>
                    <a:gd name="T13" fmla="*/ 0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2" h="794">
                      <a:moveTo>
                        <a:pt x="0" y="0"/>
                      </a:moveTo>
                      <a:lnTo>
                        <a:pt x="0" y="794"/>
                      </a:lnTo>
                      <a:lnTo>
                        <a:pt x="0" y="794"/>
                      </a:lnTo>
                      <a:lnTo>
                        <a:pt x="1702" y="794"/>
                      </a:lnTo>
                      <a:lnTo>
                        <a:pt x="1702" y="794"/>
                      </a:lnTo>
                      <a:lnTo>
                        <a:pt x="17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242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4" name="Freeform 62"/>
                <p:cNvSpPr/>
                <p:nvPr/>
              </p:nvSpPr>
              <p:spPr bwMode="auto">
                <a:xfrm>
                  <a:off x="2080" y="1105"/>
                  <a:ext cx="1702" cy="794"/>
                </a:xfrm>
                <a:custGeom>
                  <a:avLst/>
                  <a:gdLst>
                    <a:gd name="T0" fmla="*/ 0 w 1702"/>
                    <a:gd name="T1" fmla="*/ 0 h 794"/>
                    <a:gd name="T2" fmla="*/ 0 w 1702"/>
                    <a:gd name="T3" fmla="*/ 794 h 794"/>
                    <a:gd name="T4" fmla="*/ 0 w 1702"/>
                    <a:gd name="T5" fmla="*/ 794 h 794"/>
                    <a:gd name="T6" fmla="*/ 1702 w 1702"/>
                    <a:gd name="T7" fmla="*/ 794 h 794"/>
                    <a:gd name="T8" fmla="*/ 1702 w 1702"/>
                    <a:gd name="T9" fmla="*/ 794 h 794"/>
                    <a:gd name="T10" fmla="*/ 1702 w 1702"/>
                    <a:gd name="T11" fmla="*/ 0 h 794"/>
                    <a:gd name="T12" fmla="*/ 0 w 1702"/>
                    <a:gd name="T13" fmla="*/ 0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2" h="794">
                      <a:moveTo>
                        <a:pt x="0" y="0"/>
                      </a:moveTo>
                      <a:lnTo>
                        <a:pt x="0" y="794"/>
                      </a:lnTo>
                      <a:lnTo>
                        <a:pt x="0" y="794"/>
                      </a:lnTo>
                      <a:lnTo>
                        <a:pt x="1702" y="794"/>
                      </a:lnTo>
                      <a:lnTo>
                        <a:pt x="1702" y="794"/>
                      </a:lnTo>
                      <a:lnTo>
                        <a:pt x="170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5" name="Oval 63"/>
                <p:cNvSpPr>
                  <a:spLocks noChangeArrowheads="1"/>
                </p:cNvSpPr>
                <p:nvPr/>
              </p:nvSpPr>
              <p:spPr bwMode="auto">
                <a:xfrm>
                  <a:off x="2482" y="1014"/>
                  <a:ext cx="895" cy="900"/>
                </a:xfrm>
                <a:prstGeom prst="ellipse">
                  <a:avLst/>
                </a:prstGeom>
                <a:solidFill>
                  <a:srgbClr val="6363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6" name="Oval 64"/>
                <p:cNvSpPr>
                  <a:spLocks noChangeArrowheads="1"/>
                </p:cNvSpPr>
                <p:nvPr/>
              </p:nvSpPr>
              <p:spPr bwMode="auto">
                <a:xfrm>
                  <a:off x="2525" y="1057"/>
                  <a:ext cx="812" cy="814"/>
                </a:xfrm>
                <a:prstGeom prst="ellipse">
                  <a:avLst/>
                </a:prstGeom>
                <a:solidFill>
                  <a:srgbClr val="CDF7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7" name="Freeform 65"/>
                <p:cNvSpPr/>
                <p:nvPr/>
              </p:nvSpPr>
              <p:spPr bwMode="auto">
                <a:xfrm>
                  <a:off x="2525" y="1057"/>
                  <a:ext cx="443" cy="814"/>
                </a:xfrm>
                <a:custGeom>
                  <a:avLst/>
                  <a:gdLst>
                    <a:gd name="T0" fmla="*/ 30 w 186"/>
                    <a:gd name="T1" fmla="*/ 170 h 341"/>
                    <a:gd name="T2" fmla="*/ 186 w 186"/>
                    <a:gd name="T3" fmla="*/ 1 h 341"/>
                    <a:gd name="T4" fmla="*/ 170 w 186"/>
                    <a:gd name="T5" fmla="*/ 0 h 341"/>
                    <a:gd name="T6" fmla="*/ 0 w 186"/>
                    <a:gd name="T7" fmla="*/ 170 h 341"/>
                    <a:gd name="T8" fmla="*/ 170 w 186"/>
                    <a:gd name="T9" fmla="*/ 341 h 341"/>
                    <a:gd name="T10" fmla="*/ 186 w 186"/>
                    <a:gd name="T11" fmla="*/ 340 h 341"/>
                    <a:gd name="T12" fmla="*/ 30 w 186"/>
                    <a:gd name="T13" fmla="*/ 17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6" h="341">
                      <a:moveTo>
                        <a:pt x="30" y="170"/>
                      </a:moveTo>
                      <a:cubicBezTo>
                        <a:pt x="30" y="81"/>
                        <a:pt x="98" y="8"/>
                        <a:pt x="186" y="1"/>
                      </a:cubicBezTo>
                      <a:cubicBezTo>
                        <a:pt x="180" y="0"/>
                        <a:pt x="175" y="0"/>
                        <a:pt x="170" y="0"/>
                      </a:cubicBezTo>
                      <a:cubicBezTo>
                        <a:pt x="76" y="0"/>
                        <a:pt x="0" y="76"/>
                        <a:pt x="0" y="170"/>
                      </a:cubicBezTo>
                      <a:cubicBezTo>
                        <a:pt x="0" y="265"/>
                        <a:pt x="76" y="341"/>
                        <a:pt x="170" y="341"/>
                      </a:cubicBezTo>
                      <a:cubicBezTo>
                        <a:pt x="175" y="341"/>
                        <a:pt x="180" y="341"/>
                        <a:pt x="186" y="340"/>
                      </a:cubicBezTo>
                      <a:cubicBezTo>
                        <a:pt x="98" y="333"/>
                        <a:pt x="30" y="260"/>
                        <a:pt x="30" y="170"/>
                      </a:cubicBezTo>
                    </a:path>
                  </a:pathLst>
                </a:custGeom>
                <a:solidFill>
                  <a:srgbClr val="AED3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8" name="Oval 66"/>
                <p:cNvSpPr>
                  <a:spLocks noChangeArrowheads="1"/>
                </p:cNvSpPr>
                <p:nvPr/>
              </p:nvSpPr>
              <p:spPr bwMode="auto">
                <a:xfrm>
                  <a:off x="2618" y="1150"/>
                  <a:ext cx="626" cy="628"/>
                </a:xfrm>
                <a:prstGeom prst="ellipse">
                  <a:avLst/>
                </a:prstGeom>
                <a:solidFill>
                  <a:srgbClr val="A8CB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9" name="Freeform 67"/>
                <p:cNvSpPr/>
                <p:nvPr/>
              </p:nvSpPr>
              <p:spPr bwMode="auto">
                <a:xfrm>
                  <a:off x="2618" y="1150"/>
                  <a:ext cx="350" cy="628"/>
                </a:xfrm>
                <a:custGeom>
                  <a:avLst/>
                  <a:gdLst>
                    <a:gd name="T0" fmla="*/ 30 w 147"/>
                    <a:gd name="T1" fmla="*/ 131 h 263"/>
                    <a:gd name="T2" fmla="*/ 147 w 147"/>
                    <a:gd name="T3" fmla="*/ 1 h 263"/>
                    <a:gd name="T4" fmla="*/ 131 w 147"/>
                    <a:gd name="T5" fmla="*/ 0 h 263"/>
                    <a:gd name="T6" fmla="*/ 0 w 147"/>
                    <a:gd name="T7" fmla="*/ 131 h 263"/>
                    <a:gd name="T8" fmla="*/ 131 w 147"/>
                    <a:gd name="T9" fmla="*/ 263 h 263"/>
                    <a:gd name="T10" fmla="*/ 147 w 147"/>
                    <a:gd name="T11" fmla="*/ 262 h 263"/>
                    <a:gd name="T12" fmla="*/ 30 w 147"/>
                    <a:gd name="T13" fmla="*/ 131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7" h="263">
                      <a:moveTo>
                        <a:pt x="30" y="131"/>
                      </a:moveTo>
                      <a:cubicBezTo>
                        <a:pt x="30" y="64"/>
                        <a:pt x="81" y="8"/>
                        <a:pt x="147" y="1"/>
                      </a:cubicBezTo>
                      <a:cubicBezTo>
                        <a:pt x="142" y="0"/>
                        <a:pt x="136" y="0"/>
                        <a:pt x="131" y="0"/>
                      </a:cubicBezTo>
                      <a:cubicBezTo>
                        <a:pt x="59" y="0"/>
                        <a:pt x="0" y="59"/>
                        <a:pt x="0" y="131"/>
                      </a:cubicBezTo>
                      <a:cubicBezTo>
                        <a:pt x="0" y="204"/>
                        <a:pt x="59" y="263"/>
                        <a:pt x="131" y="263"/>
                      </a:cubicBezTo>
                      <a:cubicBezTo>
                        <a:pt x="136" y="263"/>
                        <a:pt x="142" y="263"/>
                        <a:pt x="147" y="262"/>
                      </a:cubicBezTo>
                      <a:cubicBezTo>
                        <a:pt x="81" y="254"/>
                        <a:pt x="30" y="199"/>
                        <a:pt x="30" y="131"/>
                      </a:cubicBezTo>
                    </a:path>
                  </a:pathLst>
                </a:custGeom>
                <a:solidFill>
                  <a:srgbClr val="9CBC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0" name="Oval 68"/>
                <p:cNvSpPr>
                  <a:spLocks noChangeArrowheads="1"/>
                </p:cNvSpPr>
                <p:nvPr/>
              </p:nvSpPr>
              <p:spPr bwMode="auto">
                <a:xfrm>
                  <a:off x="2794" y="1327"/>
                  <a:ext cx="274" cy="274"/>
                </a:xfrm>
                <a:prstGeom prst="ellipse">
                  <a:avLst/>
                </a:prstGeom>
                <a:solidFill>
                  <a:srgbClr val="7B95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1" name="Oval 69"/>
                <p:cNvSpPr>
                  <a:spLocks noChangeArrowheads="1"/>
                </p:cNvSpPr>
                <p:nvPr/>
              </p:nvSpPr>
              <p:spPr bwMode="auto">
                <a:xfrm>
                  <a:off x="3004" y="1499"/>
                  <a:ext cx="83" cy="8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2" name="Oval 70"/>
                <p:cNvSpPr>
                  <a:spLocks noChangeArrowheads="1"/>
                </p:cNvSpPr>
                <p:nvPr/>
              </p:nvSpPr>
              <p:spPr bwMode="auto">
                <a:xfrm>
                  <a:off x="3027" y="1365"/>
                  <a:ext cx="34" cy="34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3" name="Freeform 71"/>
                <p:cNvSpPr>
                  <a:spLocks noEditPoints="1"/>
                </p:cNvSpPr>
                <p:nvPr/>
              </p:nvSpPr>
              <p:spPr bwMode="auto">
                <a:xfrm>
                  <a:off x="2620" y="1103"/>
                  <a:ext cx="629" cy="646"/>
                </a:xfrm>
                <a:custGeom>
                  <a:avLst/>
                  <a:gdLst>
                    <a:gd name="T0" fmla="*/ 9 w 264"/>
                    <a:gd name="T1" fmla="*/ 201 h 271"/>
                    <a:gd name="T2" fmla="*/ 0 w 264"/>
                    <a:gd name="T3" fmla="*/ 210 h 271"/>
                    <a:gd name="T4" fmla="*/ 39 w 264"/>
                    <a:gd name="T5" fmla="*/ 271 h 271"/>
                    <a:gd name="T6" fmla="*/ 53 w 264"/>
                    <a:gd name="T7" fmla="*/ 258 h 271"/>
                    <a:gd name="T8" fmla="*/ 9 w 264"/>
                    <a:gd name="T9" fmla="*/ 201 h 271"/>
                    <a:gd name="T10" fmla="*/ 209 w 264"/>
                    <a:gd name="T11" fmla="*/ 0 h 271"/>
                    <a:gd name="T12" fmla="*/ 180 w 264"/>
                    <a:gd name="T13" fmla="*/ 30 h 271"/>
                    <a:gd name="T14" fmla="*/ 236 w 264"/>
                    <a:gd name="T15" fmla="*/ 74 h 271"/>
                    <a:gd name="T16" fmla="*/ 264 w 264"/>
                    <a:gd name="T17" fmla="*/ 46 h 271"/>
                    <a:gd name="T18" fmla="*/ 209 w 264"/>
                    <a:gd name="T19" fmla="*/ 0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4" h="271">
                      <a:moveTo>
                        <a:pt x="9" y="201"/>
                      </a:moveTo>
                      <a:cubicBezTo>
                        <a:pt x="0" y="210"/>
                        <a:pt x="0" y="210"/>
                        <a:pt x="0" y="210"/>
                      </a:cubicBezTo>
                      <a:cubicBezTo>
                        <a:pt x="9" y="233"/>
                        <a:pt x="22" y="254"/>
                        <a:pt x="39" y="271"/>
                      </a:cubicBezTo>
                      <a:cubicBezTo>
                        <a:pt x="53" y="258"/>
                        <a:pt x="53" y="258"/>
                        <a:pt x="53" y="258"/>
                      </a:cubicBezTo>
                      <a:cubicBezTo>
                        <a:pt x="33" y="243"/>
                        <a:pt x="18" y="224"/>
                        <a:pt x="9" y="201"/>
                      </a:cubicBezTo>
                      <a:moveTo>
                        <a:pt x="209" y="0"/>
                      </a:moveTo>
                      <a:cubicBezTo>
                        <a:pt x="180" y="30"/>
                        <a:pt x="180" y="30"/>
                        <a:pt x="180" y="30"/>
                      </a:cubicBezTo>
                      <a:cubicBezTo>
                        <a:pt x="203" y="39"/>
                        <a:pt x="222" y="54"/>
                        <a:pt x="236" y="74"/>
                      </a:cubicBezTo>
                      <a:cubicBezTo>
                        <a:pt x="264" y="46"/>
                        <a:pt x="264" y="46"/>
                        <a:pt x="264" y="46"/>
                      </a:cubicBezTo>
                      <a:cubicBezTo>
                        <a:pt x="249" y="27"/>
                        <a:pt x="231" y="12"/>
                        <a:pt x="209" y="0"/>
                      </a:cubicBezTo>
                    </a:path>
                  </a:pathLst>
                </a:custGeom>
                <a:solidFill>
                  <a:srgbClr val="D7F9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4" name="Freeform 72"/>
                <p:cNvSpPr/>
                <p:nvPr/>
              </p:nvSpPr>
              <p:spPr bwMode="auto">
                <a:xfrm>
                  <a:off x="2571" y="1604"/>
                  <a:ext cx="142" cy="179"/>
                </a:xfrm>
                <a:custGeom>
                  <a:avLst/>
                  <a:gdLst>
                    <a:gd name="T0" fmla="*/ 21 w 60"/>
                    <a:gd name="T1" fmla="*/ 0 h 75"/>
                    <a:gd name="T2" fmla="*/ 0 w 60"/>
                    <a:gd name="T3" fmla="*/ 21 h 75"/>
                    <a:gd name="T4" fmla="*/ 46 w 60"/>
                    <a:gd name="T5" fmla="*/ 75 h 75"/>
                    <a:gd name="T6" fmla="*/ 60 w 60"/>
                    <a:gd name="T7" fmla="*/ 61 h 75"/>
                    <a:gd name="T8" fmla="*/ 21 w 60"/>
                    <a:gd name="T9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75">
                      <a:moveTo>
                        <a:pt x="21" y="0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2" y="42"/>
                        <a:pt x="27" y="61"/>
                        <a:pt x="46" y="75"/>
                      </a:cubicBezTo>
                      <a:cubicBezTo>
                        <a:pt x="60" y="61"/>
                        <a:pt x="60" y="61"/>
                        <a:pt x="60" y="61"/>
                      </a:cubicBezTo>
                      <a:cubicBezTo>
                        <a:pt x="43" y="44"/>
                        <a:pt x="30" y="23"/>
                        <a:pt x="21" y="0"/>
                      </a:cubicBezTo>
                    </a:path>
                  </a:pathLst>
                </a:custGeom>
                <a:solidFill>
                  <a:srgbClr val="BEDC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5" name="Freeform 73"/>
                <p:cNvSpPr>
                  <a:spLocks noEditPoints="1"/>
                </p:cNvSpPr>
                <p:nvPr/>
              </p:nvSpPr>
              <p:spPr bwMode="auto">
                <a:xfrm>
                  <a:off x="2697" y="1174"/>
                  <a:ext cx="485" cy="508"/>
                </a:xfrm>
                <a:custGeom>
                  <a:avLst/>
                  <a:gdLst>
                    <a:gd name="T0" fmla="*/ 44 w 204"/>
                    <a:gd name="T1" fmla="*/ 104 h 213"/>
                    <a:gd name="T2" fmla="*/ 0 w 204"/>
                    <a:gd name="T3" fmla="*/ 148 h 213"/>
                    <a:gd name="T4" fmla="*/ 35 w 204"/>
                    <a:gd name="T5" fmla="*/ 213 h 213"/>
                    <a:gd name="T6" fmla="*/ 75 w 204"/>
                    <a:gd name="T7" fmla="*/ 174 h 213"/>
                    <a:gd name="T8" fmla="*/ 41 w 204"/>
                    <a:gd name="T9" fmla="*/ 121 h 213"/>
                    <a:gd name="T10" fmla="*/ 44 w 204"/>
                    <a:gd name="T11" fmla="*/ 104 h 213"/>
                    <a:gd name="T12" fmla="*/ 148 w 204"/>
                    <a:gd name="T13" fmla="*/ 0 h 213"/>
                    <a:gd name="T14" fmla="*/ 81 w 204"/>
                    <a:gd name="T15" fmla="*/ 67 h 213"/>
                    <a:gd name="T16" fmla="*/ 98 w 204"/>
                    <a:gd name="T17" fmla="*/ 64 h 213"/>
                    <a:gd name="T18" fmla="*/ 140 w 204"/>
                    <a:gd name="T19" fmla="*/ 82 h 213"/>
                    <a:gd name="T20" fmla="*/ 146 w 204"/>
                    <a:gd name="T21" fmla="*/ 80 h 213"/>
                    <a:gd name="T22" fmla="*/ 153 w 204"/>
                    <a:gd name="T23" fmla="*/ 87 h 213"/>
                    <a:gd name="T24" fmla="*/ 148 w 204"/>
                    <a:gd name="T25" fmla="*/ 94 h 213"/>
                    <a:gd name="T26" fmla="*/ 151 w 204"/>
                    <a:gd name="T27" fmla="*/ 98 h 213"/>
                    <a:gd name="T28" fmla="*/ 204 w 204"/>
                    <a:gd name="T29" fmla="*/ 44 h 213"/>
                    <a:gd name="T30" fmla="*/ 148 w 204"/>
                    <a:gd name="T31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4" h="213">
                      <a:moveTo>
                        <a:pt x="44" y="104"/>
                      </a:move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5" y="173"/>
                        <a:pt x="17" y="196"/>
                        <a:pt x="35" y="213"/>
                      </a:cubicBezTo>
                      <a:cubicBezTo>
                        <a:pt x="75" y="174"/>
                        <a:pt x="75" y="174"/>
                        <a:pt x="75" y="174"/>
                      </a:cubicBezTo>
                      <a:cubicBezTo>
                        <a:pt x="55" y="165"/>
                        <a:pt x="41" y="145"/>
                        <a:pt x="41" y="121"/>
                      </a:cubicBezTo>
                      <a:cubicBezTo>
                        <a:pt x="41" y="116"/>
                        <a:pt x="42" y="110"/>
                        <a:pt x="44" y="104"/>
                      </a:cubicBezTo>
                      <a:moveTo>
                        <a:pt x="148" y="0"/>
                      </a:moveTo>
                      <a:cubicBezTo>
                        <a:pt x="81" y="67"/>
                        <a:pt x="81" y="67"/>
                        <a:pt x="81" y="67"/>
                      </a:cubicBezTo>
                      <a:cubicBezTo>
                        <a:pt x="87" y="65"/>
                        <a:pt x="92" y="64"/>
                        <a:pt x="98" y="64"/>
                      </a:cubicBezTo>
                      <a:cubicBezTo>
                        <a:pt x="115" y="64"/>
                        <a:pt x="130" y="71"/>
                        <a:pt x="140" y="82"/>
                      </a:cubicBezTo>
                      <a:cubicBezTo>
                        <a:pt x="142" y="81"/>
                        <a:pt x="144" y="80"/>
                        <a:pt x="146" y="80"/>
                      </a:cubicBezTo>
                      <a:cubicBezTo>
                        <a:pt x="150" y="80"/>
                        <a:pt x="153" y="83"/>
                        <a:pt x="153" y="87"/>
                      </a:cubicBezTo>
                      <a:cubicBezTo>
                        <a:pt x="153" y="90"/>
                        <a:pt x="151" y="93"/>
                        <a:pt x="148" y="94"/>
                      </a:cubicBezTo>
                      <a:cubicBezTo>
                        <a:pt x="149" y="95"/>
                        <a:pt x="150" y="96"/>
                        <a:pt x="151" y="98"/>
                      </a:cubicBezTo>
                      <a:cubicBezTo>
                        <a:pt x="204" y="44"/>
                        <a:pt x="204" y="44"/>
                        <a:pt x="204" y="44"/>
                      </a:cubicBezTo>
                      <a:cubicBezTo>
                        <a:pt x="190" y="24"/>
                        <a:pt x="171" y="9"/>
                        <a:pt x="148" y="0"/>
                      </a:cubicBezTo>
                    </a:path>
                  </a:pathLst>
                </a:custGeom>
                <a:solidFill>
                  <a:srgbClr val="B9D5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6" name="Freeform 74"/>
                <p:cNvSpPr/>
                <p:nvPr/>
              </p:nvSpPr>
              <p:spPr bwMode="auto">
                <a:xfrm>
                  <a:off x="2642" y="1527"/>
                  <a:ext cx="138" cy="191"/>
                </a:xfrm>
                <a:custGeom>
                  <a:avLst/>
                  <a:gdLst>
                    <a:gd name="T0" fmla="*/ 23 w 58"/>
                    <a:gd name="T1" fmla="*/ 0 h 80"/>
                    <a:gd name="T2" fmla="*/ 0 w 58"/>
                    <a:gd name="T3" fmla="*/ 23 h 80"/>
                    <a:gd name="T4" fmla="*/ 44 w 58"/>
                    <a:gd name="T5" fmla="*/ 80 h 80"/>
                    <a:gd name="T6" fmla="*/ 58 w 58"/>
                    <a:gd name="T7" fmla="*/ 65 h 80"/>
                    <a:gd name="T8" fmla="*/ 23 w 58"/>
                    <a:gd name="T9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80">
                      <a:moveTo>
                        <a:pt x="23" y="0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9" y="46"/>
                        <a:pt x="24" y="65"/>
                        <a:pt x="44" y="80"/>
                      </a:cubicBezTo>
                      <a:cubicBezTo>
                        <a:pt x="58" y="65"/>
                        <a:pt x="58" y="65"/>
                        <a:pt x="58" y="65"/>
                      </a:cubicBezTo>
                      <a:cubicBezTo>
                        <a:pt x="40" y="48"/>
                        <a:pt x="28" y="25"/>
                        <a:pt x="23" y="0"/>
                      </a:cubicBezTo>
                    </a:path>
                  </a:pathLst>
                </a:custGeom>
                <a:solidFill>
                  <a:srgbClr val="B0C9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7" name="Freeform 75"/>
                <p:cNvSpPr/>
                <p:nvPr/>
              </p:nvSpPr>
              <p:spPr bwMode="auto">
                <a:xfrm>
                  <a:off x="2794" y="1327"/>
                  <a:ext cx="262" cy="262"/>
                </a:xfrm>
                <a:custGeom>
                  <a:avLst/>
                  <a:gdLst>
                    <a:gd name="T0" fmla="*/ 57 w 110"/>
                    <a:gd name="T1" fmla="*/ 0 h 110"/>
                    <a:gd name="T2" fmla="*/ 40 w 110"/>
                    <a:gd name="T3" fmla="*/ 3 h 110"/>
                    <a:gd name="T4" fmla="*/ 3 w 110"/>
                    <a:gd name="T5" fmla="*/ 40 h 110"/>
                    <a:gd name="T6" fmla="*/ 0 w 110"/>
                    <a:gd name="T7" fmla="*/ 57 h 110"/>
                    <a:gd name="T8" fmla="*/ 34 w 110"/>
                    <a:gd name="T9" fmla="*/ 110 h 110"/>
                    <a:gd name="T10" fmla="*/ 110 w 110"/>
                    <a:gd name="T11" fmla="*/ 34 h 110"/>
                    <a:gd name="T12" fmla="*/ 107 w 110"/>
                    <a:gd name="T13" fmla="*/ 30 h 110"/>
                    <a:gd name="T14" fmla="*/ 105 w 110"/>
                    <a:gd name="T15" fmla="*/ 30 h 110"/>
                    <a:gd name="T16" fmla="*/ 98 w 110"/>
                    <a:gd name="T17" fmla="*/ 23 h 110"/>
                    <a:gd name="T18" fmla="*/ 99 w 110"/>
                    <a:gd name="T19" fmla="*/ 18 h 110"/>
                    <a:gd name="T20" fmla="*/ 57 w 110"/>
                    <a:gd name="T2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0" h="110">
                      <a:moveTo>
                        <a:pt x="57" y="0"/>
                      </a:moveTo>
                      <a:cubicBezTo>
                        <a:pt x="51" y="0"/>
                        <a:pt x="46" y="1"/>
                        <a:pt x="40" y="3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1" y="46"/>
                        <a:pt x="0" y="52"/>
                        <a:pt x="0" y="57"/>
                      </a:cubicBezTo>
                      <a:cubicBezTo>
                        <a:pt x="0" y="81"/>
                        <a:pt x="14" y="101"/>
                        <a:pt x="34" y="110"/>
                      </a:cubicBezTo>
                      <a:cubicBezTo>
                        <a:pt x="110" y="34"/>
                        <a:pt x="110" y="34"/>
                        <a:pt x="110" y="34"/>
                      </a:cubicBezTo>
                      <a:cubicBezTo>
                        <a:pt x="109" y="32"/>
                        <a:pt x="108" y="31"/>
                        <a:pt x="107" y="30"/>
                      </a:cubicBezTo>
                      <a:cubicBezTo>
                        <a:pt x="107" y="30"/>
                        <a:pt x="106" y="30"/>
                        <a:pt x="105" y="30"/>
                      </a:cubicBezTo>
                      <a:cubicBezTo>
                        <a:pt x="101" y="30"/>
                        <a:pt x="98" y="27"/>
                        <a:pt x="98" y="23"/>
                      </a:cubicBezTo>
                      <a:cubicBezTo>
                        <a:pt x="98" y="21"/>
                        <a:pt x="99" y="20"/>
                        <a:pt x="99" y="18"/>
                      </a:cubicBezTo>
                      <a:cubicBezTo>
                        <a:pt x="89" y="7"/>
                        <a:pt x="74" y="0"/>
                        <a:pt x="57" y="0"/>
                      </a:cubicBezTo>
                    </a:path>
                  </a:pathLst>
                </a:custGeom>
                <a:solidFill>
                  <a:srgbClr val="95AA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8" name="Freeform 76"/>
                <p:cNvSpPr/>
                <p:nvPr/>
              </p:nvSpPr>
              <p:spPr bwMode="auto">
                <a:xfrm>
                  <a:off x="3027" y="1365"/>
                  <a:ext cx="34" cy="34"/>
                </a:xfrm>
                <a:custGeom>
                  <a:avLst/>
                  <a:gdLst>
                    <a:gd name="T0" fmla="*/ 7 w 14"/>
                    <a:gd name="T1" fmla="*/ 0 h 14"/>
                    <a:gd name="T2" fmla="*/ 1 w 14"/>
                    <a:gd name="T3" fmla="*/ 2 h 14"/>
                    <a:gd name="T4" fmla="*/ 0 w 14"/>
                    <a:gd name="T5" fmla="*/ 7 h 14"/>
                    <a:gd name="T6" fmla="*/ 7 w 14"/>
                    <a:gd name="T7" fmla="*/ 14 h 14"/>
                    <a:gd name="T8" fmla="*/ 9 w 14"/>
                    <a:gd name="T9" fmla="*/ 14 h 14"/>
                    <a:gd name="T10" fmla="*/ 14 w 14"/>
                    <a:gd name="T11" fmla="*/ 7 h 14"/>
                    <a:gd name="T12" fmla="*/ 7 w 14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5" y="0"/>
                        <a:pt x="3" y="1"/>
                        <a:pt x="1" y="2"/>
                      </a:cubicBezTo>
                      <a:cubicBezTo>
                        <a:pt x="1" y="4"/>
                        <a:pt x="0" y="5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12" y="13"/>
                        <a:pt x="14" y="10"/>
                        <a:pt x="14" y="7"/>
                      </a:cubicBezTo>
                      <a:cubicBezTo>
                        <a:pt x="14" y="3"/>
                        <a:pt x="11" y="0"/>
                        <a:pt x="7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9" name="Freeform 77"/>
                <p:cNvSpPr>
                  <a:spLocks noEditPoints="1"/>
                </p:cNvSpPr>
                <p:nvPr/>
              </p:nvSpPr>
              <p:spPr bwMode="auto">
                <a:xfrm>
                  <a:off x="2768" y="1274"/>
                  <a:ext cx="554" cy="563"/>
                </a:xfrm>
                <a:custGeom>
                  <a:avLst/>
                  <a:gdLst>
                    <a:gd name="T0" fmla="*/ 18 w 233"/>
                    <a:gd name="T1" fmla="*/ 201 h 236"/>
                    <a:gd name="T2" fmla="*/ 0 w 233"/>
                    <a:gd name="T3" fmla="*/ 218 h 236"/>
                    <a:gd name="T4" fmla="*/ 32 w 233"/>
                    <a:gd name="T5" fmla="*/ 236 h 236"/>
                    <a:gd name="T6" fmla="*/ 58 w 233"/>
                    <a:gd name="T7" fmla="*/ 211 h 236"/>
                    <a:gd name="T8" fmla="*/ 18 w 233"/>
                    <a:gd name="T9" fmla="*/ 201 h 236"/>
                    <a:gd name="T10" fmla="*/ 219 w 233"/>
                    <a:gd name="T11" fmla="*/ 0 h 236"/>
                    <a:gd name="T12" fmla="*/ 190 w 233"/>
                    <a:gd name="T13" fmla="*/ 29 h 236"/>
                    <a:gd name="T14" fmla="*/ 199 w 233"/>
                    <a:gd name="T15" fmla="*/ 69 h 236"/>
                    <a:gd name="T16" fmla="*/ 233 w 233"/>
                    <a:gd name="T17" fmla="*/ 36 h 236"/>
                    <a:gd name="T18" fmla="*/ 219 w 233"/>
                    <a:gd name="T19" fmla="*/ 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3" h="236">
                      <a:moveTo>
                        <a:pt x="18" y="201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0" y="226"/>
                        <a:pt x="21" y="232"/>
                        <a:pt x="32" y="236"/>
                      </a:cubicBezTo>
                      <a:cubicBezTo>
                        <a:pt x="58" y="211"/>
                        <a:pt x="58" y="211"/>
                        <a:pt x="58" y="211"/>
                      </a:cubicBezTo>
                      <a:cubicBezTo>
                        <a:pt x="44" y="209"/>
                        <a:pt x="30" y="206"/>
                        <a:pt x="18" y="201"/>
                      </a:cubicBezTo>
                      <a:moveTo>
                        <a:pt x="219" y="0"/>
                      </a:moveTo>
                      <a:cubicBezTo>
                        <a:pt x="190" y="29"/>
                        <a:pt x="190" y="29"/>
                        <a:pt x="190" y="29"/>
                      </a:cubicBezTo>
                      <a:cubicBezTo>
                        <a:pt x="195" y="41"/>
                        <a:pt x="198" y="55"/>
                        <a:pt x="199" y="69"/>
                      </a:cubicBezTo>
                      <a:cubicBezTo>
                        <a:pt x="233" y="36"/>
                        <a:pt x="233" y="36"/>
                        <a:pt x="233" y="36"/>
                      </a:cubicBezTo>
                      <a:cubicBezTo>
                        <a:pt x="230" y="23"/>
                        <a:pt x="225" y="11"/>
                        <a:pt x="219" y="0"/>
                      </a:cubicBezTo>
                    </a:path>
                  </a:pathLst>
                </a:custGeom>
                <a:solidFill>
                  <a:srgbClr val="D7F9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10" name="Freeform 78"/>
                <p:cNvSpPr/>
                <p:nvPr/>
              </p:nvSpPr>
              <p:spPr bwMode="auto">
                <a:xfrm>
                  <a:off x="2739" y="1795"/>
                  <a:ext cx="105" cy="62"/>
                </a:xfrm>
                <a:custGeom>
                  <a:avLst/>
                  <a:gdLst>
                    <a:gd name="T0" fmla="*/ 12 w 44"/>
                    <a:gd name="T1" fmla="*/ 0 h 26"/>
                    <a:gd name="T2" fmla="*/ 0 w 44"/>
                    <a:gd name="T3" fmla="*/ 12 h 26"/>
                    <a:gd name="T4" fmla="*/ 37 w 44"/>
                    <a:gd name="T5" fmla="*/ 26 h 26"/>
                    <a:gd name="T6" fmla="*/ 44 w 44"/>
                    <a:gd name="T7" fmla="*/ 18 h 26"/>
                    <a:gd name="T8" fmla="*/ 12 w 44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26">
                      <a:moveTo>
                        <a:pt x="12" y="0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2" y="18"/>
                        <a:pt x="24" y="23"/>
                        <a:pt x="37" y="26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33" y="14"/>
                        <a:pt x="22" y="8"/>
                        <a:pt x="12" y="0"/>
                      </a:cubicBezTo>
                    </a:path>
                  </a:pathLst>
                </a:custGeom>
                <a:solidFill>
                  <a:srgbClr val="BEDC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11" name="Freeform 79"/>
                <p:cNvSpPr/>
                <p:nvPr/>
              </p:nvSpPr>
              <p:spPr bwMode="auto">
                <a:xfrm>
                  <a:off x="2835" y="1344"/>
                  <a:ext cx="406" cy="422"/>
                </a:xfrm>
                <a:custGeom>
                  <a:avLst/>
                  <a:gdLst>
                    <a:gd name="T0" fmla="*/ 162 w 171"/>
                    <a:gd name="T1" fmla="*/ 0 h 177"/>
                    <a:gd name="T2" fmla="*/ 96 w 171"/>
                    <a:gd name="T3" fmla="*/ 66 h 177"/>
                    <a:gd name="T4" fmla="*/ 95 w 171"/>
                    <a:gd name="T5" fmla="*/ 66 h 177"/>
                    <a:gd name="T6" fmla="*/ 106 w 171"/>
                    <a:gd name="T7" fmla="*/ 82 h 177"/>
                    <a:gd name="T8" fmla="*/ 88 w 171"/>
                    <a:gd name="T9" fmla="*/ 100 h 177"/>
                    <a:gd name="T10" fmla="*/ 76 w 171"/>
                    <a:gd name="T11" fmla="*/ 95 h 177"/>
                    <a:gd name="T12" fmla="*/ 56 w 171"/>
                    <a:gd name="T13" fmla="*/ 106 h 177"/>
                    <a:gd name="T14" fmla="*/ 0 w 171"/>
                    <a:gd name="T15" fmla="*/ 161 h 177"/>
                    <a:gd name="T16" fmla="*/ 35 w 171"/>
                    <a:gd name="T17" fmla="*/ 177 h 177"/>
                    <a:gd name="T18" fmla="*/ 171 w 171"/>
                    <a:gd name="T19" fmla="*/ 40 h 177"/>
                    <a:gd name="T20" fmla="*/ 162 w 171"/>
                    <a:gd name="T21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1" h="177">
                      <a:moveTo>
                        <a:pt x="162" y="0"/>
                      </a:moveTo>
                      <a:cubicBezTo>
                        <a:pt x="96" y="66"/>
                        <a:pt x="96" y="66"/>
                        <a:pt x="96" y="66"/>
                      </a:cubicBezTo>
                      <a:cubicBezTo>
                        <a:pt x="96" y="66"/>
                        <a:pt x="96" y="66"/>
                        <a:pt x="95" y="66"/>
                      </a:cubicBezTo>
                      <a:cubicBezTo>
                        <a:pt x="101" y="69"/>
                        <a:pt x="106" y="75"/>
                        <a:pt x="106" y="82"/>
                      </a:cubicBezTo>
                      <a:cubicBezTo>
                        <a:pt x="106" y="92"/>
                        <a:pt x="98" y="100"/>
                        <a:pt x="88" y="100"/>
                      </a:cubicBezTo>
                      <a:cubicBezTo>
                        <a:pt x="84" y="100"/>
                        <a:pt x="80" y="98"/>
                        <a:pt x="76" y="95"/>
                      </a:cubicBezTo>
                      <a:cubicBezTo>
                        <a:pt x="70" y="100"/>
                        <a:pt x="63" y="104"/>
                        <a:pt x="56" y="106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11" y="168"/>
                        <a:pt x="22" y="173"/>
                        <a:pt x="35" y="177"/>
                      </a:cubicBezTo>
                      <a:cubicBezTo>
                        <a:pt x="171" y="40"/>
                        <a:pt x="171" y="40"/>
                        <a:pt x="171" y="40"/>
                      </a:cubicBezTo>
                      <a:cubicBezTo>
                        <a:pt x="170" y="26"/>
                        <a:pt x="167" y="12"/>
                        <a:pt x="162" y="0"/>
                      </a:cubicBezTo>
                    </a:path>
                  </a:pathLst>
                </a:custGeom>
                <a:solidFill>
                  <a:srgbClr val="B9D5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12" name="Freeform 80"/>
                <p:cNvSpPr/>
                <p:nvPr/>
              </p:nvSpPr>
              <p:spPr bwMode="auto">
                <a:xfrm>
                  <a:off x="2811" y="1728"/>
                  <a:ext cx="107" cy="50"/>
                </a:xfrm>
                <a:custGeom>
                  <a:avLst/>
                  <a:gdLst>
                    <a:gd name="T0" fmla="*/ 10 w 45"/>
                    <a:gd name="T1" fmla="*/ 0 h 21"/>
                    <a:gd name="T2" fmla="*/ 0 w 45"/>
                    <a:gd name="T3" fmla="*/ 11 h 21"/>
                    <a:gd name="T4" fmla="*/ 40 w 45"/>
                    <a:gd name="T5" fmla="*/ 21 h 21"/>
                    <a:gd name="T6" fmla="*/ 45 w 45"/>
                    <a:gd name="T7" fmla="*/ 16 h 21"/>
                    <a:gd name="T8" fmla="*/ 10 w 45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21">
                      <a:moveTo>
                        <a:pt x="10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2" y="16"/>
                        <a:pt x="26" y="19"/>
                        <a:pt x="40" y="21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32" y="12"/>
                        <a:pt x="21" y="7"/>
                        <a:pt x="10" y="0"/>
                      </a:cubicBezTo>
                    </a:path>
                  </a:pathLst>
                </a:custGeom>
                <a:solidFill>
                  <a:srgbClr val="B0C9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13" name="Freeform 81"/>
                <p:cNvSpPr>
                  <a:spLocks noEditPoints="1"/>
                </p:cNvSpPr>
                <p:nvPr/>
              </p:nvSpPr>
              <p:spPr bwMode="auto">
                <a:xfrm>
                  <a:off x="2968" y="1501"/>
                  <a:ext cx="95" cy="96"/>
                </a:xfrm>
                <a:custGeom>
                  <a:avLst/>
                  <a:gdLst>
                    <a:gd name="T0" fmla="*/ 16 w 40"/>
                    <a:gd name="T1" fmla="*/ 23 h 40"/>
                    <a:gd name="T2" fmla="*/ 0 w 40"/>
                    <a:gd name="T3" fmla="*/ 40 h 40"/>
                    <a:gd name="T4" fmla="*/ 20 w 40"/>
                    <a:gd name="T5" fmla="*/ 29 h 40"/>
                    <a:gd name="T6" fmla="*/ 16 w 40"/>
                    <a:gd name="T7" fmla="*/ 23 h 40"/>
                    <a:gd name="T8" fmla="*/ 40 w 40"/>
                    <a:gd name="T9" fmla="*/ 0 h 40"/>
                    <a:gd name="T10" fmla="*/ 39 w 40"/>
                    <a:gd name="T11" fmla="*/ 0 h 40"/>
                    <a:gd name="T12" fmla="*/ 39 w 40"/>
                    <a:gd name="T13" fmla="*/ 0 h 40"/>
                    <a:gd name="T14" fmla="*/ 40 w 4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0" h="40">
                      <a:moveTo>
                        <a:pt x="16" y="23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7" y="38"/>
                        <a:pt x="14" y="34"/>
                        <a:pt x="20" y="29"/>
                      </a:cubicBezTo>
                      <a:cubicBezTo>
                        <a:pt x="19" y="27"/>
                        <a:pt x="17" y="25"/>
                        <a:pt x="16" y="23"/>
                      </a:cubicBezTo>
                      <a:moveTo>
                        <a:pt x="4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0" y="0"/>
                        <a:pt x="40" y="0"/>
                        <a:pt x="40" y="0"/>
                      </a:cubicBezTo>
                    </a:path>
                  </a:pathLst>
                </a:custGeom>
                <a:solidFill>
                  <a:srgbClr val="95AA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15" name="Freeform 82"/>
                <p:cNvSpPr/>
                <p:nvPr/>
              </p:nvSpPr>
              <p:spPr bwMode="auto">
                <a:xfrm>
                  <a:off x="3006" y="1501"/>
                  <a:ext cx="81" cy="81"/>
                </a:xfrm>
                <a:custGeom>
                  <a:avLst/>
                  <a:gdLst>
                    <a:gd name="T0" fmla="*/ 23 w 34"/>
                    <a:gd name="T1" fmla="*/ 0 h 34"/>
                    <a:gd name="T2" fmla="*/ 0 w 34"/>
                    <a:gd name="T3" fmla="*/ 23 h 34"/>
                    <a:gd name="T4" fmla="*/ 4 w 34"/>
                    <a:gd name="T5" fmla="*/ 29 h 34"/>
                    <a:gd name="T6" fmla="*/ 16 w 34"/>
                    <a:gd name="T7" fmla="*/ 34 h 34"/>
                    <a:gd name="T8" fmla="*/ 34 w 34"/>
                    <a:gd name="T9" fmla="*/ 16 h 34"/>
                    <a:gd name="T10" fmla="*/ 23 w 34"/>
                    <a:gd name="T11" fmla="*/ 0 h 34"/>
                    <a:gd name="T12" fmla="*/ 23 w 34"/>
                    <a:gd name="T1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34">
                      <a:moveTo>
                        <a:pt x="23" y="0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3" y="27"/>
                        <a:pt x="4" y="29"/>
                      </a:cubicBezTo>
                      <a:cubicBezTo>
                        <a:pt x="8" y="32"/>
                        <a:pt x="12" y="34"/>
                        <a:pt x="16" y="34"/>
                      </a:cubicBezTo>
                      <a:cubicBezTo>
                        <a:pt x="26" y="34"/>
                        <a:pt x="34" y="26"/>
                        <a:pt x="34" y="16"/>
                      </a:cubicBezTo>
                      <a:cubicBezTo>
                        <a:pt x="34" y="9"/>
                        <a:pt x="29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20" name="Freeform 83"/>
                <p:cNvSpPr/>
                <p:nvPr/>
              </p:nvSpPr>
              <p:spPr bwMode="auto">
                <a:xfrm>
                  <a:off x="3422" y="1014"/>
                  <a:ext cx="219" cy="43"/>
                </a:xfrm>
                <a:custGeom>
                  <a:avLst/>
                  <a:gdLst>
                    <a:gd name="T0" fmla="*/ 84 w 92"/>
                    <a:gd name="T1" fmla="*/ 18 h 18"/>
                    <a:gd name="T2" fmla="*/ 8 w 92"/>
                    <a:gd name="T3" fmla="*/ 18 h 18"/>
                    <a:gd name="T4" fmla="*/ 0 w 92"/>
                    <a:gd name="T5" fmla="*/ 9 h 18"/>
                    <a:gd name="T6" fmla="*/ 8 w 92"/>
                    <a:gd name="T7" fmla="*/ 0 h 18"/>
                    <a:gd name="T8" fmla="*/ 84 w 92"/>
                    <a:gd name="T9" fmla="*/ 0 h 18"/>
                    <a:gd name="T10" fmla="*/ 92 w 92"/>
                    <a:gd name="T11" fmla="*/ 9 h 18"/>
                    <a:gd name="T12" fmla="*/ 84 w 92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2" h="18">
                      <a:moveTo>
                        <a:pt x="84" y="18"/>
                      </a:move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4" y="18"/>
                        <a:pt x="0" y="14"/>
                        <a:pt x="0" y="9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8" y="0"/>
                        <a:pt x="92" y="4"/>
                        <a:pt x="92" y="9"/>
                      </a:cubicBezTo>
                      <a:cubicBezTo>
                        <a:pt x="92" y="14"/>
                        <a:pt x="88" y="18"/>
                        <a:pt x="84" y="18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21" name="Freeform 84"/>
                <p:cNvSpPr>
                  <a:spLocks noEditPoints="1"/>
                </p:cNvSpPr>
                <p:nvPr/>
              </p:nvSpPr>
              <p:spPr bwMode="auto">
                <a:xfrm>
                  <a:off x="2080" y="929"/>
                  <a:ext cx="605" cy="1071"/>
                </a:xfrm>
                <a:custGeom>
                  <a:avLst/>
                  <a:gdLst>
                    <a:gd name="T0" fmla="*/ 0 w 254"/>
                    <a:gd name="T1" fmla="*/ 407 h 449"/>
                    <a:gd name="T2" fmla="*/ 42 w 254"/>
                    <a:gd name="T3" fmla="*/ 449 h 449"/>
                    <a:gd name="T4" fmla="*/ 254 w 254"/>
                    <a:gd name="T5" fmla="*/ 449 h 449"/>
                    <a:gd name="T6" fmla="*/ 162 w 254"/>
                    <a:gd name="T7" fmla="*/ 407 h 449"/>
                    <a:gd name="T8" fmla="*/ 0 w 254"/>
                    <a:gd name="T9" fmla="*/ 407 h 449"/>
                    <a:gd name="T10" fmla="*/ 0 w 254"/>
                    <a:gd name="T11" fmla="*/ 407 h 449"/>
                    <a:gd name="T12" fmla="*/ 254 w 254"/>
                    <a:gd name="T13" fmla="*/ 0 h 449"/>
                    <a:gd name="T14" fmla="*/ 204 w 254"/>
                    <a:gd name="T15" fmla="*/ 0 h 449"/>
                    <a:gd name="T16" fmla="*/ 143 w 254"/>
                    <a:gd name="T17" fmla="*/ 0 h 449"/>
                    <a:gd name="T18" fmla="*/ 120 w 254"/>
                    <a:gd name="T19" fmla="*/ 0 h 449"/>
                    <a:gd name="T20" fmla="*/ 58 w 254"/>
                    <a:gd name="T21" fmla="*/ 0 h 449"/>
                    <a:gd name="T22" fmla="*/ 42 w 254"/>
                    <a:gd name="T23" fmla="*/ 0 h 449"/>
                    <a:gd name="T24" fmla="*/ 0 w 254"/>
                    <a:gd name="T25" fmla="*/ 42 h 449"/>
                    <a:gd name="T26" fmla="*/ 0 w 254"/>
                    <a:gd name="T27" fmla="*/ 74 h 449"/>
                    <a:gd name="T28" fmla="*/ 143 w 254"/>
                    <a:gd name="T29" fmla="*/ 74 h 449"/>
                    <a:gd name="T30" fmla="*/ 254 w 254"/>
                    <a:gd name="T31" fmla="*/ 0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4" h="449">
                      <a:moveTo>
                        <a:pt x="0" y="407"/>
                      </a:moveTo>
                      <a:cubicBezTo>
                        <a:pt x="0" y="430"/>
                        <a:pt x="19" y="449"/>
                        <a:pt x="42" y="449"/>
                      </a:cubicBezTo>
                      <a:cubicBezTo>
                        <a:pt x="254" y="449"/>
                        <a:pt x="254" y="449"/>
                        <a:pt x="254" y="449"/>
                      </a:cubicBezTo>
                      <a:cubicBezTo>
                        <a:pt x="217" y="449"/>
                        <a:pt x="184" y="433"/>
                        <a:pt x="162" y="407"/>
                      </a:cubicBezTo>
                      <a:cubicBezTo>
                        <a:pt x="0" y="407"/>
                        <a:pt x="0" y="407"/>
                        <a:pt x="0" y="407"/>
                      </a:cubicBezTo>
                      <a:cubicBezTo>
                        <a:pt x="0" y="407"/>
                        <a:pt x="0" y="407"/>
                        <a:pt x="0" y="407"/>
                      </a:cubicBezTo>
                      <a:moveTo>
                        <a:pt x="254" y="0"/>
                      </a:moveTo>
                      <a:cubicBezTo>
                        <a:pt x="204" y="0"/>
                        <a:pt x="204" y="0"/>
                        <a:pt x="204" y="0"/>
                      </a:cubicBez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3" y="74"/>
                        <a:pt x="143" y="74"/>
                        <a:pt x="143" y="74"/>
                      </a:cubicBezTo>
                      <a:cubicBezTo>
                        <a:pt x="161" y="31"/>
                        <a:pt x="204" y="0"/>
                        <a:pt x="254" y="0"/>
                      </a:cubicBezTo>
                    </a:path>
                  </a:pathLst>
                </a:custGeom>
                <a:solidFill>
                  <a:srgbClr val="68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22" name="Freeform 85"/>
                <p:cNvSpPr/>
                <p:nvPr/>
              </p:nvSpPr>
              <p:spPr bwMode="auto">
                <a:xfrm>
                  <a:off x="2080" y="1105"/>
                  <a:ext cx="386" cy="794"/>
                </a:xfrm>
                <a:custGeom>
                  <a:avLst/>
                  <a:gdLst>
                    <a:gd name="T0" fmla="*/ 143 w 162"/>
                    <a:gd name="T1" fmla="*/ 0 h 333"/>
                    <a:gd name="T2" fmla="*/ 0 w 162"/>
                    <a:gd name="T3" fmla="*/ 0 h 333"/>
                    <a:gd name="T4" fmla="*/ 0 w 162"/>
                    <a:gd name="T5" fmla="*/ 333 h 333"/>
                    <a:gd name="T6" fmla="*/ 0 w 162"/>
                    <a:gd name="T7" fmla="*/ 333 h 333"/>
                    <a:gd name="T8" fmla="*/ 0 w 162"/>
                    <a:gd name="T9" fmla="*/ 333 h 333"/>
                    <a:gd name="T10" fmla="*/ 162 w 162"/>
                    <a:gd name="T11" fmla="*/ 333 h 333"/>
                    <a:gd name="T12" fmla="*/ 134 w 162"/>
                    <a:gd name="T13" fmla="*/ 255 h 333"/>
                    <a:gd name="T14" fmla="*/ 134 w 162"/>
                    <a:gd name="T15" fmla="*/ 46 h 333"/>
                    <a:gd name="T16" fmla="*/ 143 w 162"/>
                    <a:gd name="T17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2" h="333">
                      <a:moveTo>
                        <a:pt x="14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162" y="333"/>
                        <a:pt x="162" y="333"/>
                        <a:pt x="162" y="333"/>
                      </a:cubicBezTo>
                      <a:cubicBezTo>
                        <a:pt x="145" y="312"/>
                        <a:pt x="134" y="285"/>
                        <a:pt x="134" y="255"/>
                      </a:cubicBezTo>
                      <a:cubicBezTo>
                        <a:pt x="134" y="46"/>
                        <a:pt x="134" y="46"/>
                        <a:pt x="134" y="46"/>
                      </a:cubicBezTo>
                      <a:cubicBezTo>
                        <a:pt x="134" y="30"/>
                        <a:pt x="137" y="14"/>
                        <a:pt x="143" y="0"/>
                      </a:cubicBezTo>
                    </a:path>
                  </a:pathLst>
                </a:custGeom>
                <a:solidFill>
                  <a:srgbClr val="4235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1735" name="文本框 1734"/>
            <p:cNvSpPr txBox="1"/>
            <p:nvPr/>
          </p:nvSpPr>
          <p:spPr>
            <a:xfrm>
              <a:off x="4166392" y="2591441"/>
              <a:ext cx="3821430" cy="1530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b="1">
                  <a:solidFill>
                    <a:srgbClr val="FF0000"/>
                  </a:solidFill>
                  <a:latin typeface="汉仪铸字童年体J" panose="00020600040101010101" pitchFamily="18" charset="-122"/>
                  <a:ea typeface="汉仪铸字童年体J" panose="00020600040101010101" pitchFamily="18" charset="-122"/>
                </a:rPr>
                <a:t>3.85</a:t>
              </a:r>
              <a:r>
                <a:rPr lang="zh-CN" altLang="en-US" sz="4800" b="1">
                  <a:solidFill>
                    <a:srgbClr val="FF0000"/>
                  </a:solidFill>
                  <a:latin typeface="汉仪铸字童年体J" panose="00020600040101010101" pitchFamily="18" charset="-122"/>
                  <a:ea typeface="汉仪铸字童年体J" panose="00020600040101010101" pitchFamily="18" charset="-122"/>
                </a:rPr>
                <a:t>元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87500" y="3613150"/>
            <a:ext cx="2880360" cy="808990"/>
            <a:chOff x="2500" y="5690"/>
            <a:chExt cx="4536" cy="1274"/>
          </a:xfrm>
        </p:grpSpPr>
        <p:grpSp>
          <p:nvGrpSpPr>
            <p:cNvPr id="11" name="图形 44"/>
            <p:cNvGrpSpPr/>
            <p:nvPr/>
          </p:nvGrpSpPr>
          <p:grpSpPr>
            <a:xfrm flipV="1">
              <a:off x="2500" y="5690"/>
              <a:ext cx="4537" cy="1274"/>
              <a:chOff x="3529665" y="2406050"/>
              <a:chExt cx="5126116" cy="2048206"/>
            </a:xfrm>
          </p:grpSpPr>
          <p:sp>
            <p:nvSpPr>
              <p:cNvPr id="12" name="任意多边形: 形状 46"/>
              <p:cNvSpPr/>
              <p:nvPr/>
            </p:nvSpPr>
            <p:spPr>
              <a:xfrm>
                <a:off x="8306027" y="2690608"/>
                <a:ext cx="293674" cy="1618286"/>
              </a:xfrm>
              <a:custGeom>
                <a:avLst/>
                <a:gdLst>
                  <a:gd name="connsiteX0" fmla="*/ 174950 w 293674"/>
                  <a:gd name="connsiteY0" fmla="*/ 34733 h 1618286"/>
                  <a:gd name="connsiteX1" fmla="*/ 21869 w 293674"/>
                  <a:gd name="connsiteY1" fmla="*/ 1426613 h 1618286"/>
                  <a:gd name="connsiteX2" fmla="*/ 0 w 293674"/>
                  <a:gd name="connsiteY2" fmla="*/ 1502511 h 1618286"/>
                  <a:gd name="connsiteX3" fmla="*/ 214828 w 293674"/>
                  <a:gd name="connsiteY3" fmla="*/ 1618286 h 1618286"/>
                  <a:gd name="connsiteX4" fmla="*/ 106771 w 293674"/>
                  <a:gd name="connsiteY4" fmla="*/ 1218217 h 1618286"/>
                  <a:gd name="connsiteX5" fmla="*/ 101626 w 293674"/>
                  <a:gd name="connsiteY5" fmla="*/ 1209212 h 1618286"/>
                  <a:gd name="connsiteX6" fmla="*/ 102912 w 293674"/>
                  <a:gd name="connsiteY6" fmla="*/ 1198921 h 1618286"/>
                  <a:gd name="connsiteX7" fmla="*/ 289439 w 293674"/>
                  <a:gd name="connsiteY7" fmla="*/ 250847 h 1618286"/>
                  <a:gd name="connsiteX8" fmla="*/ 243129 w 293674"/>
                  <a:gd name="connsiteY8" fmla="*/ 59174 h 1618286"/>
                  <a:gd name="connsiteX9" fmla="*/ 174950 w 293674"/>
                  <a:gd name="connsiteY9" fmla="*/ 0 h 1618286"/>
                  <a:gd name="connsiteX10" fmla="*/ 174950 w 293674"/>
                  <a:gd name="connsiteY10" fmla="*/ 34733 h 161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674" h="1618286">
                    <a:moveTo>
                      <a:pt x="174950" y="34733"/>
                    </a:moveTo>
                    <a:lnTo>
                      <a:pt x="21869" y="1426613"/>
                    </a:lnTo>
                    <a:cubicBezTo>
                      <a:pt x="19296" y="1453628"/>
                      <a:pt x="11578" y="1479356"/>
                      <a:pt x="0" y="1502511"/>
                    </a:cubicBezTo>
                    <a:cubicBezTo>
                      <a:pt x="78470" y="1533384"/>
                      <a:pt x="153081" y="1566831"/>
                      <a:pt x="214828" y="1618286"/>
                    </a:cubicBezTo>
                    <a:cubicBezTo>
                      <a:pt x="204537" y="1523093"/>
                      <a:pt x="177523" y="1349430"/>
                      <a:pt x="106771" y="1218217"/>
                    </a:cubicBezTo>
                    <a:lnTo>
                      <a:pt x="101626" y="1209212"/>
                    </a:lnTo>
                    <a:lnTo>
                      <a:pt x="102912" y="1198921"/>
                    </a:lnTo>
                    <a:lnTo>
                      <a:pt x="289439" y="250847"/>
                    </a:lnTo>
                    <a:cubicBezTo>
                      <a:pt x="302303" y="182668"/>
                      <a:pt x="285580" y="113203"/>
                      <a:pt x="243129" y="59174"/>
                    </a:cubicBezTo>
                    <a:cubicBezTo>
                      <a:pt x="223833" y="34733"/>
                      <a:pt x="200678" y="15437"/>
                      <a:pt x="174950" y="0"/>
                    </a:cubicBezTo>
                    <a:cubicBezTo>
                      <a:pt x="176236" y="11578"/>
                      <a:pt x="176236" y="23155"/>
                      <a:pt x="174950" y="34733"/>
                    </a:cubicBezTo>
                    <a:close/>
                  </a:path>
                </a:pathLst>
              </a:custGeom>
              <a:noFill/>
              <a:ln w="12843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任意多边形: 形状 47"/>
              <p:cNvSpPr/>
              <p:nvPr/>
            </p:nvSpPr>
            <p:spPr>
              <a:xfrm>
                <a:off x="4055776" y="4209842"/>
                <a:ext cx="1699328" cy="109586"/>
              </a:xfrm>
              <a:custGeom>
                <a:avLst/>
                <a:gdLst>
                  <a:gd name="connsiteX0" fmla="*/ 264997 w 1699328"/>
                  <a:gd name="connsiteY0" fmla="*/ 109344 h 109586"/>
                  <a:gd name="connsiteX1" fmla="*/ 1699328 w 1699328"/>
                  <a:gd name="connsiteY1" fmla="*/ 59174 h 109586"/>
                  <a:gd name="connsiteX2" fmla="*/ 0 w 1699328"/>
                  <a:gd name="connsiteY2" fmla="*/ 0 h 109586"/>
                  <a:gd name="connsiteX3" fmla="*/ 264997 w 1699328"/>
                  <a:gd name="connsiteY3" fmla="*/ 109344 h 109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9328" h="109586">
                    <a:moveTo>
                      <a:pt x="264997" y="109344"/>
                    </a:moveTo>
                    <a:cubicBezTo>
                      <a:pt x="280434" y="109344"/>
                      <a:pt x="931350" y="86189"/>
                      <a:pt x="1699328" y="59174"/>
                    </a:cubicBezTo>
                    <a:lnTo>
                      <a:pt x="0" y="0"/>
                    </a:lnTo>
                    <a:cubicBezTo>
                      <a:pt x="65606" y="70752"/>
                      <a:pt x="160799" y="113203"/>
                      <a:pt x="264997" y="109344"/>
                    </a:cubicBezTo>
                    <a:close/>
                  </a:path>
                </a:pathLst>
              </a:custGeom>
              <a:noFill/>
              <a:ln w="12843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任意多边形: 形状 48"/>
              <p:cNvSpPr/>
              <p:nvPr/>
            </p:nvSpPr>
            <p:spPr>
              <a:xfrm>
                <a:off x="3715284" y="2461630"/>
                <a:ext cx="2510641" cy="267570"/>
              </a:xfrm>
              <a:custGeom>
                <a:avLst/>
                <a:gdLst>
                  <a:gd name="connsiteX0" fmla="*/ 2510641 w 2510641"/>
                  <a:gd name="connsiteY0" fmla="*/ 101625 h 267570"/>
                  <a:gd name="connsiteX1" fmla="*/ 247872 w 2510641"/>
                  <a:gd name="connsiteY1" fmla="*/ 0 h 267570"/>
                  <a:gd name="connsiteX2" fmla="*/ 236294 w 2510641"/>
                  <a:gd name="connsiteY2" fmla="*/ 0 h 267570"/>
                  <a:gd name="connsiteX3" fmla="*/ 54912 w 2510641"/>
                  <a:gd name="connsiteY3" fmla="*/ 86189 h 267570"/>
                  <a:gd name="connsiteX4" fmla="*/ 2170 w 2510641"/>
                  <a:gd name="connsiteY4" fmla="*/ 267570 h 267570"/>
                  <a:gd name="connsiteX5" fmla="*/ 74208 w 2510641"/>
                  <a:gd name="connsiteY5" fmla="*/ 254706 h 267570"/>
                  <a:gd name="connsiteX6" fmla="*/ 2510641 w 2510641"/>
                  <a:gd name="connsiteY6" fmla="*/ 101625 h 26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10641" h="267570">
                    <a:moveTo>
                      <a:pt x="2510641" y="101625"/>
                    </a:moveTo>
                    <a:lnTo>
                      <a:pt x="247872" y="0"/>
                    </a:lnTo>
                    <a:cubicBezTo>
                      <a:pt x="244012" y="0"/>
                      <a:pt x="240153" y="0"/>
                      <a:pt x="236294" y="0"/>
                    </a:cubicBezTo>
                    <a:cubicBezTo>
                      <a:pt x="165542" y="0"/>
                      <a:pt x="99936" y="30874"/>
                      <a:pt x="54912" y="86189"/>
                    </a:cubicBezTo>
                    <a:cubicBezTo>
                      <a:pt x="12461" y="137644"/>
                      <a:pt x="-6835" y="201964"/>
                      <a:pt x="2170" y="267570"/>
                    </a:cubicBezTo>
                    <a:cubicBezTo>
                      <a:pt x="25325" y="259852"/>
                      <a:pt x="48480" y="255993"/>
                      <a:pt x="74208" y="254706"/>
                    </a:cubicBezTo>
                    <a:lnTo>
                      <a:pt x="2510641" y="101625"/>
                    </a:lnTo>
                    <a:close/>
                  </a:path>
                </a:pathLst>
              </a:custGeom>
              <a:noFill/>
              <a:ln w="12843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任意多边形: 形状 49"/>
              <p:cNvSpPr/>
              <p:nvPr/>
            </p:nvSpPr>
            <p:spPr>
              <a:xfrm>
                <a:off x="3659898" y="2406050"/>
                <a:ext cx="3075439" cy="343731"/>
              </a:xfrm>
              <a:custGeom>
                <a:avLst/>
                <a:gdLst>
                  <a:gd name="connsiteX0" fmla="*/ 110298 w 3075439"/>
                  <a:gd name="connsiteY0" fmla="*/ 140481 h 343731"/>
                  <a:gd name="connsiteX1" fmla="*/ 291680 w 3075439"/>
                  <a:gd name="connsiteY1" fmla="*/ 54293 h 343731"/>
                  <a:gd name="connsiteX2" fmla="*/ 303258 w 3075439"/>
                  <a:gd name="connsiteY2" fmla="*/ 54293 h 343731"/>
                  <a:gd name="connsiteX3" fmla="*/ 2566027 w 3075439"/>
                  <a:gd name="connsiteY3" fmla="*/ 155918 h 343731"/>
                  <a:gd name="connsiteX4" fmla="*/ 3075440 w 3075439"/>
                  <a:gd name="connsiteY4" fmla="*/ 123758 h 343731"/>
                  <a:gd name="connsiteX5" fmla="*/ 304544 w 3075439"/>
                  <a:gd name="connsiteY5" fmla="*/ 264 h 343731"/>
                  <a:gd name="connsiteX6" fmla="*/ 67847 w 3075439"/>
                  <a:gd name="connsiteY6" fmla="*/ 105749 h 343731"/>
                  <a:gd name="connsiteX7" fmla="*/ 4814 w 3075439"/>
                  <a:gd name="connsiteY7" fmla="*/ 343732 h 343731"/>
                  <a:gd name="connsiteX8" fmla="*/ 56270 w 3075439"/>
                  <a:gd name="connsiteY8" fmla="*/ 321863 h 343731"/>
                  <a:gd name="connsiteX9" fmla="*/ 110298 w 3075439"/>
                  <a:gd name="connsiteY9" fmla="*/ 140481 h 343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75439" h="343731">
                    <a:moveTo>
                      <a:pt x="110298" y="140481"/>
                    </a:moveTo>
                    <a:cubicBezTo>
                      <a:pt x="155322" y="85166"/>
                      <a:pt x="222215" y="54293"/>
                      <a:pt x="291680" y="54293"/>
                    </a:cubicBezTo>
                    <a:cubicBezTo>
                      <a:pt x="295539" y="54293"/>
                      <a:pt x="299398" y="54293"/>
                      <a:pt x="303258" y="54293"/>
                    </a:cubicBezTo>
                    <a:lnTo>
                      <a:pt x="2566027" y="155918"/>
                    </a:lnTo>
                    <a:lnTo>
                      <a:pt x="3075440" y="123758"/>
                    </a:lnTo>
                    <a:lnTo>
                      <a:pt x="304544" y="264"/>
                    </a:lnTo>
                    <a:cubicBezTo>
                      <a:pt x="213210" y="-3595"/>
                      <a:pt x="127021" y="34997"/>
                      <a:pt x="67847" y="105749"/>
                    </a:cubicBezTo>
                    <a:cubicBezTo>
                      <a:pt x="11246" y="172641"/>
                      <a:pt x="-10623" y="260116"/>
                      <a:pt x="4814" y="343732"/>
                    </a:cubicBezTo>
                    <a:cubicBezTo>
                      <a:pt x="21537" y="334727"/>
                      <a:pt x="38260" y="327009"/>
                      <a:pt x="56270" y="321863"/>
                    </a:cubicBezTo>
                    <a:cubicBezTo>
                      <a:pt x="48551" y="256257"/>
                      <a:pt x="66561" y="191937"/>
                      <a:pt x="110298" y="140481"/>
                    </a:cubicBezTo>
                    <a:close/>
                  </a:path>
                </a:pathLst>
              </a:custGeom>
              <a:solidFill>
                <a:srgbClr val="0067C2"/>
              </a:solidFill>
              <a:ln w="12843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任意多边形: 形状 50"/>
              <p:cNvSpPr/>
              <p:nvPr/>
            </p:nvSpPr>
            <p:spPr>
              <a:xfrm>
                <a:off x="3983738" y="4207269"/>
                <a:ext cx="2547063" cy="167513"/>
              </a:xfrm>
              <a:custGeom>
                <a:avLst/>
                <a:gdLst>
                  <a:gd name="connsiteX0" fmla="*/ 337036 w 2547063"/>
                  <a:gd name="connsiteY0" fmla="*/ 111916 h 167513"/>
                  <a:gd name="connsiteX1" fmla="*/ 72038 w 2547063"/>
                  <a:gd name="connsiteY1" fmla="*/ 2573 h 167513"/>
                  <a:gd name="connsiteX2" fmla="*/ 0 w 2547063"/>
                  <a:gd name="connsiteY2" fmla="*/ 0 h 167513"/>
                  <a:gd name="connsiteX3" fmla="*/ 339608 w 2547063"/>
                  <a:gd name="connsiteY3" fmla="*/ 167232 h 167513"/>
                  <a:gd name="connsiteX4" fmla="*/ 2547063 w 2547063"/>
                  <a:gd name="connsiteY4" fmla="*/ 90048 h 167513"/>
                  <a:gd name="connsiteX5" fmla="*/ 1771367 w 2547063"/>
                  <a:gd name="connsiteY5" fmla="*/ 63033 h 167513"/>
                  <a:gd name="connsiteX6" fmla="*/ 337036 w 2547063"/>
                  <a:gd name="connsiteY6" fmla="*/ 111916 h 16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7063" h="167513">
                    <a:moveTo>
                      <a:pt x="337036" y="111916"/>
                    </a:moveTo>
                    <a:cubicBezTo>
                      <a:pt x="232838" y="115776"/>
                      <a:pt x="137644" y="73325"/>
                      <a:pt x="72038" y="2573"/>
                    </a:cubicBezTo>
                    <a:lnTo>
                      <a:pt x="0" y="0"/>
                    </a:lnTo>
                    <a:cubicBezTo>
                      <a:pt x="75897" y="106771"/>
                      <a:pt x="200678" y="172377"/>
                      <a:pt x="339608" y="167232"/>
                    </a:cubicBezTo>
                    <a:cubicBezTo>
                      <a:pt x="424511" y="164659"/>
                      <a:pt x="1529524" y="126067"/>
                      <a:pt x="2547063" y="90048"/>
                    </a:cubicBezTo>
                    <a:lnTo>
                      <a:pt x="1771367" y="63033"/>
                    </a:lnTo>
                    <a:cubicBezTo>
                      <a:pt x="1003389" y="88761"/>
                      <a:pt x="352472" y="111916"/>
                      <a:pt x="337036" y="111916"/>
                    </a:cubicBezTo>
                    <a:close/>
                  </a:path>
                </a:pathLst>
              </a:custGeom>
              <a:solidFill>
                <a:srgbClr val="0067C2"/>
              </a:solidFill>
              <a:ln w="12843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任意多边形: 形状 51"/>
              <p:cNvSpPr/>
              <p:nvPr/>
            </p:nvSpPr>
            <p:spPr>
              <a:xfrm>
                <a:off x="8279013" y="2625002"/>
                <a:ext cx="376768" cy="1829255"/>
              </a:xfrm>
              <a:custGeom>
                <a:avLst/>
                <a:gdLst>
                  <a:gd name="connsiteX0" fmla="*/ 313880 w 376768"/>
                  <a:gd name="connsiteY0" fmla="*/ 91334 h 1829255"/>
                  <a:gd name="connsiteX1" fmla="*/ 191673 w 376768"/>
                  <a:gd name="connsiteY1" fmla="*/ 0 h 1829255"/>
                  <a:gd name="connsiteX2" fmla="*/ 203250 w 376768"/>
                  <a:gd name="connsiteY2" fmla="*/ 65606 h 1829255"/>
                  <a:gd name="connsiteX3" fmla="*/ 271429 w 376768"/>
                  <a:gd name="connsiteY3" fmla="*/ 124780 h 1829255"/>
                  <a:gd name="connsiteX4" fmla="*/ 317739 w 376768"/>
                  <a:gd name="connsiteY4" fmla="*/ 316453 h 1829255"/>
                  <a:gd name="connsiteX5" fmla="*/ 131212 w 376768"/>
                  <a:gd name="connsiteY5" fmla="*/ 1264528 h 1829255"/>
                  <a:gd name="connsiteX6" fmla="*/ 129926 w 376768"/>
                  <a:gd name="connsiteY6" fmla="*/ 1274819 h 1829255"/>
                  <a:gd name="connsiteX7" fmla="*/ 135072 w 376768"/>
                  <a:gd name="connsiteY7" fmla="*/ 1283824 h 1829255"/>
                  <a:gd name="connsiteX8" fmla="*/ 243129 w 376768"/>
                  <a:gd name="connsiteY8" fmla="*/ 1683893 h 1829255"/>
                  <a:gd name="connsiteX9" fmla="*/ 28300 w 376768"/>
                  <a:gd name="connsiteY9" fmla="*/ 1568117 h 1829255"/>
                  <a:gd name="connsiteX10" fmla="*/ 0 w 376768"/>
                  <a:gd name="connsiteY10" fmla="*/ 1615714 h 1829255"/>
                  <a:gd name="connsiteX11" fmla="*/ 255993 w 376768"/>
                  <a:gd name="connsiteY11" fmla="*/ 1771368 h 1829255"/>
                  <a:gd name="connsiteX12" fmla="*/ 306162 w 376768"/>
                  <a:gd name="connsiteY12" fmla="*/ 1829255 h 1829255"/>
                  <a:gd name="connsiteX13" fmla="*/ 303589 w 376768"/>
                  <a:gd name="connsiteY13" fmla="*/ 1752072 h 1829255"/>
                  <a:gd name="connsiteX14" fmla="*/ 187813 w 376768"/>
                  <a:gd name="connsiteY14" fmla="*/ 1265814 h 1829255"/>
                  <a:gd name="connsiteX15" fmla="*/ 371768 w 376768"/>
                  <a:gd name="connsiteY15" fmla="*/ 326745 h 1829255"/>
                  <a:gd name="connsiteX16" fmla="*/ 313880 w 376768"/>
                  <a:gd name="connsiteY16" fmla="*/ 91334 h 1829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76768" h="1829255">
                    <a:moveTo>
                      <a:pt x="313880" y="91334"/>
                    </a:moveTo>
                    <a:cubicBezTo>
                      <a:pt x="281721" y="50169"/>
                      <a:pt x="239269" y="19296"/>
                      <a:pt x="191673" y="0"/>
                    </a:cubicBezTo>
                    <a:cubicBezTo>
                      <a:pt x="198105" y="20582"/>
                      <a:pt x="201964" y="43737"/>
                      <a:pt x="203250" y="65606"/>
                    </a:cubicBezTo>
                    <a:cubicBezTo>
                      <a:pt x="228978" y="81043"/>
                      <a:pt x="252133" y="100339"/>
                      <a:pt x="271429" y="124780"/>
                    </a:cubicBezTo>
                    <a:cubicBezTo>
                      <a:pt x="313880" y="178809"/>
                      <a:pt x="330603" y="249561"/>
                      <a:pt x="317739" y="316453"/>
                    </a:cubicBezTo>
                    <a:lnTo>
                      <a:pt x="131212" y="1264528"/>
                    </a:lnTo>
                    <a:lnTo>
                      <a:pt x="129926" y="1274819"/>
                    </a:lnTo>
                    <a:lnTo>
                      <a:pt x="135072" y="1283824"/>
                    </a:lnTo>
                    <a:cubicBezTo>
                      <a:pt x="207109" y="1413750"/>
                      <a:pt x="234124" y="1588699"/>
                      <a:pt x="243129" y="1683893"/>
                    </a:cubicBezTo>
                    <a:cubicBezTo>
                      <a:pt x="180095" y="1632437"/>
                      <a:pt x="106771" y="1598991"/>
                      <a:pt x="28300" y="1568117"/>
                    </a:cubicBezTo>
                    <a:cubicBezTo>
                      <a:pt x="20582" y="1584840"/>
                      <a:pt x="10291" y="1600277"/>
                      <a:pt x="0" y="1615714"/>
                    </a:cubicBezTo>
                    <a:cubicBezTo>
                      <a:pt x="101625" y="1654306"/>
                      <a:pt x="190386" y="1695470"/>
                      <a:pt x="255993" y="1771368"/>
                    </a:cubicBezTo>
                    <a:lnTo>
                      <a:pt x="306162" y="1829255"/>
                    </a:lnTo>
                    <a:lnTo>
                      <a:pt x="303589" y="1752072"/>
                    </a:lnTo>
                    <a:cubicBezTo>
                      <a:pt x="303589" y="1740494"/>
                      <a:pt x="293298" y="1465205"/>
                      <a:pt x="187813" y="1265814"/>
                    </a:cubicBezTo>
                    <a:lnTo>
                      <a:pt x="371768" y="326745"/>
                    </a:lnTo>
                    <a:cubicBezTo>
                      <a:pt x="387205" y="244415"/>
                      <a:pt x="366623" y="158227"/>
                      <a:pt x="313880" y="91334"/>
                    </a:cubicBezTo>
                    <a:close/>
                  </a:path>
                </a:pathLst>
              </a:custGeom>
              <a:solidFill>
                <a:srgbClr val="0067C2"/>
              </a:solidFill>
              <a:ln w="12843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任意多边形: 形状 52"/>
              <p:cNvSpPr/>
              <p:nvPr/>
            </p:nvSpPr>
            <p:spPr>
              <a:xfrm>
                <a:off x="3665998" y="2727914"/>
                <a:ext cx="388491" cy="1480642"/>
              </a:xfrm>
              <a:custGeom>
                <a:avLst/>
                <a:gdLst>
                  <a:gd name="connsiteX0" fmla="*/ 302303 w 388491"/>
                  <a:gd name="connsiteY0" fmla="*/ 1310838 h 1480642"/>
                  <a:gd name="connsiteX1" fmla="*/ 55315 w 388491"/>
                  <a:gd name="connsiteY1" fmla="*/ 24442 h 1480642"/>
                  <a:gd name="connsiteX2" fmla="*/ 51456 w 388491"/>
                  <a:gd name="connsiteY2" fmla="*/ 0 h 1480642"/>
                  <a:gd name="connsiteX3" fmla="*/ 0 w 388491"/>
                  <a:gd name="connsiteY3" fmla="*/ 21869 h 1480642"/>
                  <a:gd name="connsiteX4" fmla="*/ 2573 w 388491"/>
                  <a:gd name="connsiteY4" fmla="*/ 34733 h 1480642"/>
                  <a:gd name="connsiteX5" fmla="*/ 249561 w 388491"/>
                  <a:gd name="connsiteY5" fmla="*/ 1321129 h 1480642"/>
                  <a:gd name="connsiteX6" fmla="*/ 316453 w 388491"/>
                  <a:gd name="connsiteY6" fmla="*/ 1478069 h 1480642"/>
                  <a:gd name="connsiteX7" fmla="*/ 388491 w 388491"/>
                  <a:gd name="connsiteY7" fmla="*/ 1480642 h 1480642"/>
                  <a:gd name="connsiteX8" fmla="*/ 302303 w 388491"/>
                  <a:gd name="connsiteY8" fmla="*/ 1310838 h 1480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8491" h="1480642">
                    <a:moveTo>
                      <a:pt x="302303" y="1310838"/>
                    </a:moveTo>
                    <a:lnTo>
                      <a:pt x="55315" y="24442"/>
                    </a:lnTo>
                    <a:cubicBezTo>
                      <a:pt x="54029" y="16723"/>
                      <a:pt x="51456" y="9005"/>
                      <a:pt x="51456" y="0"/>
                    </a:cubicBezTo>
                    <a:cubicBezTo>
                      <a:pt x="33446" y="6432"/>
                      <a:pt x="15437" y="12864"/>
                      <a:pt x="0" y="21869"/>
                    </a:cubicBezTo>
                    <a:cubicBezTo>
                      <a:pt x="1286" y="25728"/>
                      <a:pt x="1286" y="30874"/>
                      <a:pt x="2573" y="34733"/>
                    </a:cubicBezTo>
                    <a:lnTo>
                      <a:pt x="249561" y="1321129"/>
                    </a:lnTo>
                    <a:cubicBezTo>
                      <a:pt x="261138" y="1380303"/>
                      <a:pt x="284293" y="1433045"/>
                      <a:pt x="316453" y="1478069"/>
                    </a:cubicBezTo>
                    <a:lnTo>
                      <a:pt x="388491" y="1480642"/>
                    </a:lnTo>
                    <a:cubicBezTo>
                      <a:pt x="346040" y="1435618"/>
                      <a:pt x="315167" y="1377730"/>
                      <a:pt x="302303" y="1310838"/>
                    </a:cubicBezTo>
                    <a:close/>
                  </a:path>
                </a:pathLst>
              </a:custGeom>
              <a:solidFill>
                <a:srgbClr val="0067C2"/>
              </a:solidFill>
              <a:ln w="12843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任意多边形: 形状 53"/>
              <p:cNvSpPr/>
              <p:nvPr/>
            </p:nvSpPr>
            <p:spPr>
              <a:xfrm>
                <a:off x="6735338" y="2440364"/>
                <a:ext cx="1735347" cy="184637"/>
              </a:xfrm>
              <a:custGeom>
                <a:avLst/>
                <a:gdLst>
                  <a:gd name="connsiteX0" fmla="*/ 1735348 w 1735347"/>
                  <a:gd name="connsiteY0" fmla="*/ 184638 h 184637"/>
                  <a:gd name="connsiteX1" fmla="*/ 1451054 w 1735347"/>
                  <a:gd name="connsiteY1" fmla="*/ 683 h 184637"/>
                  <a:gd name="connsiteX2" fmla="*/ 0 w 1735347"/>
                  <a:gd name="connsiteY2" fmla="*/ 90731 h 184637"/>
                  <a:gd name="connsiteX3" fmla="*/ 1641441 w 1735347"/>
                  <a:gd name="connsiteY3" fmla="*/ 164055 h 184637"/>
                  <a:gd name="connsiteX4" fmla="*/ 1735348 w 1735347"/>
                  <a:gd name="connsiteY4" fmla="*/ 184638 h 18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5347" h="184637">
                    <a:moveTo>
                      <a:pt x="1735348" y="184638"/>
                    </a:moveTo>
                    <a:cubicBezTo>
                      <a:pt x="1699328" y="72721"/>
                      <a:pt x="1584839" y="-8322"/>
                      <a:pt x="1451054" y="683"/>
                    </a:cubicBezTo>
                    <a:lnTo>
                      <a:pt x="0" y="90731"/>
                    </a:lnTo>
                    <a:lnTo>
                      <a:pt x="1641441" y="164055"/>
                    </a:lnTo>
                    <a:cubicBezTo>
                      <a:pt x="1674887" y="166628"/>
                      <a:pt x="1705760" y="173060"/>
                      <a:pt x="1735348" y="184638"/>
                    </a:cubicBezTo>
                    <a:close/>
                  </a:path>
                </a:pathLst>
              </a:custGeom>
              <a:solidFill>
                <a:srgbClr val="C7FAFF"/>
              </a:solidFill>
              <a:ln w="12843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任意多边形: 形状 54"/>
              <p:cNvSpPr/>
              <p:nvPr/>
            </p:nvSpPr>
            <p:spPr>
              <a:xfrm>
                <a:off x="6225926" y="2531095"/>
                <a:ext cx="2256337" cy="160799"/>
              </a:xfrm>
              <a:custGeom>
                <a:avLst/>
                <a:gdLst>
                  <a:gd name="connsiteX0" fmla="*/ 2148281 w 2256337"/>
                  <a:gd name="connsiteY0" fmla="*/ 128640 h 160799"/>
                  <a:gd name="connsiteX1" fmla="*/ 2256338 w 2256337"/>
                  <a:gd name="connsiteY1" fmla="*/ 160800 h 160799"/>
                  <a:gd name="connsiteX2" fmla="*/ 2244760 w 2256337"/>
                  <a:gd name="connsiteY2" fmla="*/ 95193 h 160799"/>
                  <a:gd name="connsiteX3" fmla="*/ 2150853 w 2256337"/>
                  <a:gd name="connsiteY3" fmla="*/ 74611 h 160799"/>
                  <a:gd name="connsiteX4" fmla="*/ 509413 w 2256337"/>
                  <a:gd name="connsiteY4" fmla="*/ 0 h 160799"/>
                  <a:gd name="connsiteX5" fmla="*/ 0 w 2256337"/>
                  <a:gd name="connsiteY5" fmla="*/ 32160 h 160799"/>
                  <a:gd name="connsiteX6" fmla="*/ 2148281 w 2256337"/>
                  <a:gd name="connsiteY6" fmla="*/ 128640 h 160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56337" h="160799">
                    <a:moveTo>
                      <a:pt x="2148281" y="128640"/>
                    </a:moveTo>
                    <a:cubicBezTo>
                      <a:pt x="2186872" y="129926"/>
                      <a:pt x="2222891" y="141504"/>
                      <a:pt x="2256338" y="160800"/>
                    </a:cubicBezTo>
                    <a:cubicBezTo>
                      <a:pt x="2255051" y="137644"/>
                      <a:pt x="2251192" y="115776"/>
                      <a:pt x="2244760" y="95193"/>
                    </a:cubicBezTo>
                    <a:cubicBezTo>
                      <a:pt x="2215173" y="83616"/>
                      <a:pt x="2183013" y="77184"/>
                      <a:pt x="2150853" y="74611"/>
                    </a:cubicBezTo>
                    <a:lnTo>
                      <a:pt x="509413" y="0"/>
                    </a:lnTo>
                    <a:lnTo>
                      <a:pt x="0" y="32160"/>
                    </a:lnTo>
                    <a:lnTo>
                      <a:pt x="2148281" y="128640"/>
                    </a:lnTo>
                    <a:close/>
                  </a:path>
                </a:pathLst>
              </a:custGeom>
              <a:solidFill>
                <a:srgbClr val="0067C2"/>
              </a:solidFill>
              <a:ln w="12843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56" name="图形 44"/>
              <p:cNvGrpSpPr/>
              <p:nvPr/>
            </p:nvGrpSpPr>
            <p:grpSpPr>
              <a:xfrm>
                <a:off x="3529665" y="2749782"/>
                <a:ext cx="452786" cy="1456200"/>
                <a:chOff x="3529665" y="2749782"/>
                <a:chExt cx="452786" cy="1456200"/>
              </a:xfrm>
            </p:grpSpPr>
            <p:sp>
              <p:nvSpPr>
                <p:cNvPr id="21" name="任意多边形: 形状 56"/>
                <p:cNvSpPr/>
                <p:nvPr/>
              </p:nvSpPr>
              <p:spPr>
                <a:xfrm>
                  <a:off x="3665998" y="2755249"/>
                  <a:ext cx="12863" cy="964"/>
                </a:xfrm>
                <a:custGeom>
                  <a:avLst/>
                  <a:gdLst>
                    <a:gd name="connsiteX0" fmla="*/ 0 w 12863"/>
                    <a:gd name="connsiteY0" fmla="*/ 965 h 964"/>
                    <a:gd name="connsiteX1" fmla="*/ 0 w 12863"/>
                    <a:gd name="connsiteY1" fmla="*/ 965 h 964"/>
                    <a:gd name="connsiteX2" fmla="*/ 0 w 12863"/>
                    <a:gd name="connsiteY2" fmla="*/ 965 h 964"/>
                    <a:gd name="connsiteX3" fmla="*/ 0 w 12863"/>
                    <a:gd name="connsiteY3" fmla="*/ 965 h 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63" h="964">
                      <a:moveTo>
                        <a:pt x="0" y="965"/>
                      </a:moveTo>
                      <a:cubicBezTo>
                        <a:pt x="0" y="-322"/>
                        <a:pt x="0" y="-322"/>
                        <a:pt x="0" y="965"/>
                      </a:cubicBezTo>
                      <a:cubicBezTo>
                        <a:pt x="0" y="-322"/>
                        <a:pt x="0" y="-322"/>
                        <a:pt x="0" y="965"/>
                      </a:cubicBezTo>
                      <a:cubicBezTo>
                        <a:pt x="0" y="965"/>
                        <a:pt x="0" y="965"/>
                        <a:pt x="0" y="965"/>
                      </a:cubicBezTo>
                      <a:close/>
                    </a:path>
                  </a:pathLst>
                </a:custGeom>
                <a:solidFill>
                  <a:srgbClr val="C7FAFF"/>
                </a:solidFill>
                <a:ln w="12843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>
                <a:xfrm>
                  <a:off x="3529665" y="2774224"/>
                  <a:ext cx="402617" cy="1431758"/>
                </a:xfrm>
                <a:custGeom>
                  <a:avLst/>
                  <a:gdLst>
                    <a:gd name="connsiteX0" fmla="*/ 101601 w 402617"/>
                    <a:gd name="connsiteY0" fmla="*/ 11578 h 1431758"/>
                    <a:gd name="connsiteX1" fmla="*/ 99028 w 402617"/>
                    <a:gd name="connsiteY1" fmla="*/ 0 h 1431758"/>
                    <a:gd name="connsiteX2" fmla="*/ 1262 w 402617"/>
                    <a:gd name="connsiteY2" fmla="*/ 223833 h 1431758"/>
                    <a:gd name="connsiteX3" fmla="*/ 108033 w 402617"/>
                    <a:gd name="connsiteY3" fmla="*/ 1197635 h 1431758"/>
                    <a:gd name="connsiteX4" fmla="*/ 374316 w 402617"/>
                    <a:gd name="connsiteY4" fmla="*/ 1430473 h 1431758"/>
                    <a:gd name="connsiteX5" fmla="*/ 402617 w 402617"/>
                    <a:gd name="connsiteY5" fmla="*/ 1431759 h 1431758"/>
                    <a:gd name="connsiteX6" fmla="*/ 351161 w 402617"/>
                    <a:gd name="connsiteY6" fmla="*/ 1297974 h 1431758"/>
                    <a:gd name="connsiteX7" fmla="*/ 101601 w 402617"/>
                    <a:gd name="connsiteY7" fmla="*/ 11578 h 1431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2617" h="1431758">
                      <a:moveTo>
                        <a:pt x="101601" y="11578"/>
                      </a:moveTo>
                      <a:cubicBezTo>
                        <a:pt x="100314" y="7718"/>
                        <a:pt x="100314" y="3859"/>
                        <a:pt x="99028" y="0"/>
                      </a:cubicBezTo>
                      <a:cubicBezTo>
                        <a:pt x="32135" y="52742"/>
                        <a:pt x="-7743" y="135072"/>
                        <a:pt x="1262" y="223833"/>
                      </a:cubicBezTo>
                      <a:lnTo>
                        <a:pt x="108033" y="1197635"/>
                      </a:lnTo>
                      <a:cubicBezTo>
                        <a:pt x="122183" y="1326275"/>
                        <a:pt x="235386" y="1425327"/>
                        <a:pt x="374316" y="1430473"/>
                      </a:cubicBezTo>
                      <a:lnTo>
                        <a:pt x="402617" y="1431759"/>
                      </a:lnTo>
                      <a:cubicBezTo>
                        <a:pt x="378176" y="1391881"/>
                        <a:pt x="360166" y="1346857"/>
                        <a:pt x="351161" y="1297974"/>
                      </a:cubicBezTo>
                      <a:lnTo>
                        <a:pt x="101601" y="11578"/>
                      </a:lnTo>
                      <a:close/>
                    </a:path>
                  </a:pathLst>
                </a:custGeom>
                <a:solidFill>
                  <a:srgbClr val="C7FAFF"/>
                </a:solidFill>
                <a:ln w="12843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" name="任意多边形: 形状 58"/>
                <p:cNvSpPr/>
                <p:nvPr/>
              </p:nvSpPr>
              <p:spPr>
                <a:xfrm>
                  <a:off x="3629979" y="2749782"/>
                  <a:ext cx="352472" cy="1456200"/>
                </a:xfrm>
                <a:custGeom>
                  <a:avLst/>
                  <a:gdLst>
                    <a:gd name="connsiteX0" fmla="*/ 285580 w 352472"/>
                    <a:gd name="connsiteY0" fmla="*/ 1299260 h 1456200"/>
                    <a:gd name="connsiteX1" fmla="*/ 38592 w 352472"/>
                    <a:gd name="connsiteY1" fmla="*/ 12864 h 1456200"/>
                    <a:gd name="connsiteX2" fmla="*/ 37305 w 352472"/>
                    <a:gd name="connsiteY2" fmla="*/ 5146 h 1456200"/>
                    <a:gd name="connsiteX3" fmla="*/ 37305 w 352472"/>
                    <a:gd name="connsiteY3" fmla="*/ 5146 h 1456200"/>
                    <a:gd name="connsiteX4" fmla="*/ 36019 w 352472"/>
                    <a:gd name="connsiteY4" fmla="*/ 0 h 1456200"/>
                    <a:gd name="connsiteX5" fmla="*/ 5146 w 352472"/>
                    <a:gd name="connsiteY5" fmla="*/ 19296 h 1456200"/>
                    <a:gd name="connsiteX6" fmla="*/ 0 w 352472"/>
                    <a:gd name="connsiteY6" fmla="*/ 23155 h 1456200"/>
                    <a:gd name="connsiteX7" fmla="*/ 2573 w 352472"/>
                    <a:gd name="connsiteY7" fmla="*/ 34733 h 1456200"/>
                    <a:gd name="connsiteX8" fmla="*/ 249561 w 352472"/>
                    <a:gd name="connsiteY8" fmla="*/ 1321129 h 1456200"/>
                    <a:gd name="connsiteX9" fmla="*/ 301017 w 352472"/>
                    <a:gd name="connsiteY9" fmla="*/ 1454914 h 1456200"/>
                    <a:gd name="connsiteX10" fmla="*/ 352472 w 352472"/>
                    <a:gd name="connsiteY10" fmla="*/ 1456201 h 1456200"/>
                    <a:gd name="connsiteX11" fmla="*/ 285580 w 352472"/>
                    <a:gd name="connsiteY11" fmla="*/ 1299260 h 145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52472" h="1456200">
                      <a:moveTo>
                        <a:pt x="285580" y="1299260"/>
                      </a:moveTo>
                      <a:lnTo>
                        <a:pt x="38592" y="12864"/>
                      </a:lnTo>
                      <a:cubicBezTo>
                        <a:pt x="38592" y="11578"/>
                        <a:pt x="37305" y="9005"/>
                        <a:pt x="37305" y="5146"/>
                      </a:cubicBezTo>
                      <a:cubicBezTo>
                        <a:pt x="37305" y="5146"/>
                        <a:pt x="37305" y="5146"/>
                        <a:pt x="37305" y="5146"/>
                      </a:cubicBezTo>
                      <a:cubicBezTo>
                        <a:pt x="37305" y="3859"/>
                        <a:pt x="36019" y="1286"/>
                        <a:pt x="36019" y="0"/>
                      </a:cubicBezTo>
                      <a:cubicBezTo>
                        <a:pt x="25728" y="6432"/>
                        <a:pt x="15437" y="12864"/>
                        <a:pt x="5146" y="19296"/>
                      </a:cubicBezTo>
                      <a:cubicBezTo>
                        <a:pt x="3859" y="20582"/>
                        <a:pt x="1286" y="21869"/>
                        <a:pt x="0" y="23155"/>
                      </a:cubicBezTo>
                      <a:cubicBezTo>
                        <a:pt x="1286" y="27014"/>
                        <a:pt x="1286" y="30874"/>
                        <a:pt x="2573" y="34733"/>
                      </a:cubicBezTo>
                      <a:lnTo>
                        <a:pt x="249561" y="1321129"/>
                      </a:lnTo>
                      <a:cubicBezTo>
                        <a:pt x="258565" y="1370012"/>
                        <a:pt x="276575" y="1415036"/>
                        <a:pt x="301017" y="1454914"/>
                      </a:cubicBezTo>
                      <a:lnTo>
                        <a:pt x="352472" y="1456201"/>
                      </a:lnTo>
                      <a:cubicBezTo>
                        <a:pt x="320312" y="1411177"/>
                        <a:pt x="297157" y="1358435"/>
                        <a:pt x="285580" y="1299260"/>
                      </a:cubicBezTo>
                      <a:close/>
                    </a:path>
                  </a:pathLst>
                </a:custGeom>
                <a:solidFill>
                  <a:srgbClr val="82D8E0"/>
                </a:solidFill>
                <a:ln w="12843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3" name="图形 44"/>
              <p:cNvGrpSpPr/>
              <p:nvPr/>
            </p:nvGrpSpPr>
            <p:grpSpPr>
              <a:xfrm>
                <a:off x="3716168" y="2563255"/>
                <a:ext cx="4766095" cy="1784467"/>
                <a:chOff x="3716168" y="2563255"/>
                <a:chExt cx="4766095" cy="1784467"/>
              </a:xfrm>
            </p:grpSpPr>
            <p:sp>
              <p:nvSpPr>
                <p:cNvPr id="24" name="任意多边形: 形状 60"/>
                <p:cNvSpPr/>
                <p:nvPr/>
              </p:nvSpPr>
              <p:spPr>
                <a:xfrm>
                  <a:off x="3716168" y="2579978"/>
                  <a:ext cx="4766095" cy="1767744"/>
                </a:xfrm>
                <a:custGeom>
                  <a:avLst/>
                  <a:gdLst>
                    <a:gd name="connsiteX0" fmla="*/ 72038 w 4766095"/>
                    <a:gd name="connsiteY0" fmla="*/ 133785 h 1767744"/>
                    <a:gd name="connsiteX1" fmla="*/ 0 w 4766095"/>
                    <a:gd name="connsiteY1" fmla="*/ 146649 h 1767744"/>
                    <a:gd name="connsiteX2" fmla="*/ 3859 w 4766095"/>
                    <a:gd name="connsiteY2" fmla="*/ 171091 h 1767744"/>
                    <a:gd name="connsiteX3" fmla="*/ 252134 w 4766095"/>
                    <a:gd name="connsiteY3" fmla="*/ 1458773 h 1767744"/>
                    <a:gd name="connsiteX4" fmla="*/ 338322 w 4766095"/>
                    <a:gd name="connsiteY4" fmla="*/ 1628578 h 1767744"/>
                    <a:gd name="connsiteX5" fmla="*/ 2037650 w 4766095"/>
                    <a:gd name="connsiteY5" fmla="*/ 1687752 h 1767744"/>
                    <a:gd name="connsiteX6" fmla="*/ 2813347 w 4766095"/>
                    <a:gd name="connsiteY6" fmla="*/ 1714766 h 1767744"/>
                    <a:gd name="connsiteX7" fmla="*/ 4324862 w 4766095"/>
                    <a:gd name="connsiteY7" fmla="*/ 1767508 h 1767744"/>
                    <a:gd name="connsiteX8" fmla="*/ 4561559 w 4766095"/>
                    <a:gd name="connsiteY8" fmla="*/ 1659451 h 1767744"/>
                    <a:gd name="connsiteX9" fmla="*/ 4589859 w 4766095"/>
                    <a:gd name="connsiteY9" fmla="*/ 1611855 h 1767744"/>
                    <a:gd name="connsiteX10" fmla="*/ 4611728 w 4766095"/>
                    <a:gd name="connsiteY10" fmla="*/ 1535957 h 1767744"/>
                    <a:gd name="connsiteX11" fmla="*/ 4764809 w 4766095"/>
                    <a:gd name="connsiteY11" fmla="*/ 144076 h 1767744"/>
                    <a:gd name="connsiteX12" fmla="*/ 4766096 w 4766095"/>
                    <a:gd name="connsiteY12" fmla="*/ 126067 h 1767744"/>
                    <a:gd name="connsiteX13" fmla="*/ 2201023 w 4766095"/>
                    <a:gd name="connsiteY13" fmla="*/ 0 h 1767744"/>
                    <a:gd name="connsiteX14" fmla="*/ 72038 w 4766095"/>
                    <a:gd name="connsiteY14" fmla="*/ 133785 h 1767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66095" h="1767744">
                      <a:moveTo>
                        <a:pt x="72038" y="133785"/>
                      </a:moveTo>
                      <a:cubicBezTo>
                        <a:pt x="46310" y="135072"/>
                        <a:pt x="23155" y="140217"/>
                        <a:pt x="0" y="146649"/>
                      </a:cubicBezTo>
                      <a:cubicBezTo>
                        <a:pt x="1286" y="154368"/>
                        <a:pt x="2573" y="162086"/>
                        <a:pt x="3859" y="171091"/>
                      </a:cubicBezTo>
                      <a:lnTo>
                        <a:pt x="252134" y="1458773"/>
                      </a:lnTo>
                      <a:cubicBezTo>
                        <a:pt x="264997" y="1524380"/>
                        <a:pt x="295871" y="1583554"/>
                        <a:pt x="338322" y="1628578"/>
                      </a:cubicBezTo>
                      <a:lnTo>
                        <a:pt x="2037650" y="1687752"/>
                      </a:lnTo>
                      <a:lnTo>
                        <a:pt x="2813347" y="1714766"/>
                      </a:lnTo>
                      <a:lnTo>
                        <a:pt x="4324862" y="1767508"/>
                      </a:lnTo>
                      <a:cubicBezTo>
                        <a:pt x="4421342" y="1771368"/>
                        <a:pt x="4508816" y="1727630"/>
                        <a:pt x="4561559" y="1659451"/>
                      </a:cubicBezTo>
                      <a:cubicBezTo>
                        <a:pt x="4573136" y="1645301"/>
                        <a:pt x="4582141" y="1628578"/>
                        <a:pt x="4589859" y="1611855"/>
                      </a:cubicBezTo>
                      <a:cubicBezTo>
                        <a:pt x="4601437" y="1588699"/>
                        <a:pt x="4607869" y="1562971"/>
                        <a:pt x="4611728" y="1535957"/>
                      </a:cubicBezTo>
                      <a:lnTo>
                        <a:pt x="4764809" y="144076"/>
                      </a:lnTo>
                      <a:cubicBezTo>
                        <a:pt x="4766096" y="137644"/>
                        <a:pt x="4766096" y="132499"/>
                        <a:pt x="4766096" y="126067"/>
                      </a:cubicBezTo>
                      <a:lnTo>
                        <a:pt x="2201023" y="0"/>
                      </a:lnTo>
                      <a:lnTo>
                        <a:pt x="72038" y="133785"/>
                      </a:lnTo>
                      <a:close/>
                    </a:path>
                  </a:pathLst>
                </a:custGeom>
                <a:solidFill>
                  <a:srgbClr val="C7FAFF"/>
                </a:solidFill>
                <a:ln w="12843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" name="任意多边形: 形状 61"/>
                <p:cNvSpPr/>
                <p:nvPr/>
              </p:nvSpPr>
              <p:spPr>
                <a:xfrm>
                  <a:off x="5917191" y="2563255"/>
                  <a:ext cx="2565072" cy="162085"/>
                </a:xfrm>
                <a:custGeom>
                  <a:avLst/>
                  <a:gdLst>
                    <a:gd name="connsiteX0" fmla="*/ 2457016 w 2565072"/>
                    <a:gd name="connsiteY0" fmla="*/ 96480 h 162085"/>
                    <a:gd name="connsiteX1" fmla="*/ 307448 w 2565072"/>
                    <a:gd name="connsiteY1" fmla="*/ 0 h 162085"/>
                    <a:gd name="connsiteX2" fmla="*/ 0 w 2565072"/>
                    <a:gd name="connsiteY2" fmla="*/ 19296 h 162085"/>
                    <a:gd name="connsiteX3" fmla="*/ 2449297 w 2565072"/>
                    <a:gd name="connsiteY3" fmla="*/ 138931 h 162085"/>
                    <a:gd name="connsiteX4" fmla="*/ 2563786 w 2565072"/>
                    <a:gd name="connsiteY4" fmla="*/ 162086 h 162085"/>
                    <a:gd name="connsiteX5" fmla="*/ 2565073 w 2565072"/>
                    <a:gd name="connsiteY5" fmla="*/ 127353 h 162085"/>
                    <a:gd name="connsiteX6" fmla="*/ 2457016 w 2565072"/>
                    <a:gd name="connsiteY6" fmla="*/ 96480 h 162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65072" h="162085">
                      <a:moveTo>
                        <a:pt x="2457016" y="96480"/>
                      </a:moveTo>
                      <a:lnTo>
                        <a:pt x="307448" y="0"/>
                      </a:lnTo>
                      <a:lnTo>
                        <a:pt x="0" y="19296"/>
                      </a:lnTo>
                      <a:lnTo>
                        <a:pt x="2449297" y="138931"/>
                      </a:lnTo>
                      <a:cubicBezTo>
                        <a:pt x="2518762" y="144076"/>
                        <a:pt x="2563786" y="162086"/>
                        <a:pt x="2563786" y="162086"/>
                      </a:cubicBezTo>
                      <a:cubicBezTo>
                        <a:pt x="2563786" y="156940"/>
                        <a:pt x="2565073" y="132499"/>
                        <a:pt x="2565073" y="127353"/>
                      </a:cubicBezTo>
                      <a:cubicBezTo>
                        <a:pt x="2532913" y="109344"/>
                        <a:pt x="2495607" y="97766"/>
                        <a:pt x="2457016" y="96480"/>
                      </a:cubicBezTo>
                      <a:close/>
                    </a:path>
                  </a:pathLst>
                </a:custGeom>
                <a:solidFill>
                  <a:srgbClr val="82D8E0"/>
                </a:solidFill>
                <a:ln w="12843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27" name="文本框 26"/>
            <p:cNvSpPr txBox="1"/>
            <p:nvPr/>
          </p:nvSpPr>
          <p:spPr>
            <a:xfrm>
              <a:off x="3293" y="5867"/>
              <a:ext cx="295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怎么读？</a:t>
              </a:r>
            </a:p>
          </p:txBody>
        </p:sp>
      </p:grpSp>
      <p:grpSp>
        <p:nvGrpSpPr>
          <p:cNvPr id="28" name="组合 27" descr="7b0a202020202274657874626f78223a20227b5c2263617465676f72795f69645c223a31303530312c5c2269645c223a32303334323037337d220a7d0a"/>
          <p:cNvGrpSpPr/>
          <p:nvPr/>
        </p:nvGrpSpPr>
        <p:grpSpPr>
          <a:xfrm>
            <a:off x="5220970" y="3738245"/>
            <a:ext cx="5676900" cy="2299970"/>
            <a:chOff x="5501" y="3589"/>
            <a:chExt cx="8199" cy="3622"/>
          </a:xfrm>
        </p:grpSpPr>
        <p:grpSp>
          <p:nvGrpSpPr>
            <p:cNvPr id="29" name="图形 4"/>
            <p:cNvGrpSpPr/>
            <p:nvPr/>
          </p:nvGrpSpPr>
          <p:grpSpPr>
            <a:xfrm>
              <a:off x="5501" y="3589"/>
              <a:ext cx="8199" cy="3622"/>
              <a:chOff x="4133850" y="2562225"/>
              <a:chExt cx="3924300" cy="1733550"/>
            </a:xfrm>
          </p:grpSpPr>
          <p:sp>
            <p:nvSpPr>
              <p:cNvPr id="30" name="任意多边形: 形状 6"/>
              <p:cNvSpPr/>
              <p:nvPr/>
            </p:nvSpPr>
            <p:spPr>
              <a:xfrm>
                <a:off x="4364355" y="2678429"/>
                <a:ext cx="3526154" cy="1553527"/>
              </a:xfrm>
              <a:custGeom>
                <a:avLst/>
                <a:gdLst>
                  <a:gd name="connsiteX0" fmla="*/ 0 w 3526154"/>
                  <a:gd name="connsiteY0" fmla="*/ 0 h 1553527"/>
                  <a:gd name="connsiteX1" fmla="*/ 3526155 w 3526154"/>
                  <a:gd name="connsiteY1" fmla="*/ 0 h 1553527"/>
                  <a:gd name="connsiteX2" fmla="*/ 3526155 w 3526154"/>
                  <a:gd name="connsiteY2" fmla="*/ 1553528 h 1553527"/>
                  <a:gd name="connsiteX3" fmla="*/ 0 w 3526154"/>
                  <a:gd name="connsiteY3" fmla="*/ 1553528 h 1553527"/>
                  <a:gd name="connsiteX4" fmla="*/ 0 w 3526154"/>
                  <a:gd name="connsiteY4" fmla="*/ 0 h 155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6154" h="1553527">
                    <a:moveTo>
                      <a:pt x="0" y="0"/>
                    </a:moveTo>
                    <a:lnTo>
                      <a:pt x="3526155" y="0"/>
                    </a:lnTo>
                    <a:lnTo>
                      <a:pt x="3526155" y="1553528"/>
                    </a:lnTo>
                    <a:lnTo>
                      <a:pt x="0" y="15535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3A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任意多边形: 形状 7"/>
              <p:cNvSpPr/>
              <p:nvPr/>
            </p:nvSpPr>
            <p:spPr>
              <a:xfrm>
                <a:off x="4397692" y="2735580"/>
                <a:ext cx="3431857" cy="1434465"/>
              </a:xfrm>
              <a:custGeom>
                <a:avLst/>
                <a:gdLst>
                  <a:gd name="connsiteX0" fmla="*/ 3051810 w 3431857"/>
                  <a:gd name="connsiteY0" fmla="*/ 896303 h 1434465"/>
                  <a:gd name="connsiteX1" fmla="*/ 3333750 w 3431857"/>
                  <a:gd name="connsiteY1" fmla="*/ 2857 h 1434465"/>
                  <a:gd name="connsiteX2" fmla="*/ 2906078 w 3431857"/>
                  <a:gd name="connsiteY2" fmla="*/ 3810 h 1434465"/>
                  <a:gd name="connsiteX3" fmla="*/ 2853690 w 3431857"/>
                  <a:gd name="connsiteY3" fmla="*/ 171450 h 1434465"/>
                  <a:gd name="connsiteX4" fmla="*/ 2509838 w 3431857"/>
                  <a:gd name="connsiteY4" fmla="*/ 646748 h 1434465"/>
                  <a:gd name="connsiteX5" fmla="*/ 2712720 w 3431857"/>
                  <a:gd name="connsiteY5" fmla="*/ 2857 h 1434465"/>
                  <a:gd name="connsiteX6" fmla="*/ 2085975 w 3431857"/>
                  <a:gd name="connsiteY6" fmla="*/ 4763 h 1434465"/>
                  <a:gd name="connsiteX7" fmla="*/ 1729740 w 3431857"/>
                  <a:gd name="connsiteY7" fmla="*/ 662940 h 1434465"/>
                  <a:gd name="connsiteX8" fmla="*/ 1937385 w 3431857"/>
                  <a:gd name="connsiteY8" fmla="*/ 2857 h 1434465"/>
                  <a:gd name="connsiteX9" fmla="*/ 1339215 w 3431857"/>
                  <a:gd name="connsiteY9" fmla="*/ 952 h 1434465"/>
                  <a:gd name="connsiteX10" fmla="*/ 1290638 w 3431857"/>
                  <a:gd name="connsiteY10" fmla="*/ 88582 h 1434465"/>
                  <a:gd name="connsiteX11" fmla="*/ 1320165 w 3431857"/>
                  <a:gd name="connsiteY11" fmla="*/ 2857 h 1434465"/>
                  <a:gd name="connsiteX12" fmla="*/ 1047750 w 3431857"/>
                  <a:gd name="connsiteY12" fmla="*/ 0 h 1434465"/>
                  <a:gd name="connsiteX13" fmla="*/ 607695 w 3431857"/>
                  <a:gd name="connsiteY13" fmla="*/ 1036320 h 1434465"/>
                  <a:gd name="connsiteX14" fmla="*/ 815340 w 3431857"/>
                  <a:gd name="connsiteY14" fmla="*/ 3810 h 1434465"/>
                  <a:gd name="connsiteX15" fmla="*/ 153352 w 3431857"/>
                  <a:gd name="connsiteY15" fmla="*/ 952 h 1434465"/>
                  <a:gd name="connsiteX16" fmla="*/ 0 w 3431857"/>
                  <a:gd name="connsiteY16" fmla="*/ 1434465 h 1434465"/>
                  <a:gd name="connsiteX17" fmla="*/ 524828 w 3431857"/>
                  <a:gd name="connsiteY17" fmla="*/ 1434465 h 1434465"/>
                  <a:gd name="connsiteX18" fmla="*/ 526733 w 3431857"/>
                  <a:gd name="connsiteY18" fmla="*/ 1425892 h 1434465"/>
                  <a:gd name="connsiteX19" fmla="*/ 674370 w 3431857"/>
                  <a:gd name="connsiteY19" fmla="*/ 1425892 h 1434465"/>
                  <a:gd name="connsiteX20" fmla="*/ 993458 w 3431857"/>
                  <a:gd name="connsiteY20" fmla="*/ 1434465 h 1434465"/>
                  <a:gd name="connsiteX21" fmla="*/ 1263967 w 3431857"/>
                  <a:gd name="connsiteY21" fmla="*/ 786765 h 1434465"/>
                  <a:gd name="connsiteX22" fmla="*/ 1062038 w 3431857"/>
                  <a:gd name="connsiteY22" fmla="*/ 1425892 h 1434465"/>
                  <a:gd name="connsiteX23" fmla="*/ 1401128 w 3431857"/>
                  <a:gd name="connsiteY23" fmla="*/ 1424940 h 1434465"/>
                  <a:gd name="connsiteX24" fmla="*/ 1759267 w 3431857"/>
                  <a:gd name="connsiteY24" fmla="*/ 1433513 h 1434465"/>
                  <a:gd name="connsiteX25" fmla="*/ 2216468 w 3431857"/>
                  <a:gd name="connsiteY25" fmla="*/ 532448 h 1434465"/>
                  <a:gd name="connsiteX26" fmla="*/ 1834515 w 3431857"/>
                  <a:gd name="connsiteY26" fmla="*/ 1434465 h 1434465"/>
                  <a:gd name="connsiteX27" fmla="*/ 2261235 w 3431857"/>
                  <a:gd name="connsiteY27" fmla="*/ 1433513 h 1434465"/>
                  <a:gd name="connsiteX28" fmla="*/ 2262188 w 3431857"/>
                  <a:gd name="connsiteY28" fmla="*/ 1430655 h 1434465"/>
                  <a:gd name="connsiteX29" fmla="*/ 2390775 w 3431857"/>
                  <a:gd name="connsiteY29" fmla="*/ 1433513 h 1434465"/>
                  <a:gd name="connsiteX30" fmla="*/ 2549843 w 3431857"/>
                  <a:gd name="connsiteY30" fmla="*/ 1135380 h 1434465"/>
                  <a:gd name="connsiteX31" fmla="*/ 2458403 w 3431857"/>
                  <a:gd name="connsiteY31" fmla="*/ 1425892 h 1434465"/>
                  <a:gd name="connsiteX32" fmla="*/ 2806065 w 3431857"/>
                  <a:gd name="connsiteY32" fmla="*/ 1424940 h 1434465"/>
                  <a:gd name="connsiteX33" fmla="*/ 3148965 w 3431857"/>
                  <a:gd name="connsiteY33" fmla="*/ 1433513 h 1434465"/>
                  <a:gd name="connsiteX34" fmla="*/ 3427095 w 3431857"/>
                  <a:gd name="connsiteY34" fmla="*/ 995362 h 1434465"/>
                  <a:gd name="connsiteX35" fmla="*/ 3431858 w 3431857"/>
                  <a:gd name="connsiteY35" fmla="*/ 316230 h 1434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431857" h="1434465">
                    <a:moveTo>
                      <a:pt x="3051810" y="896303"/>
                    </a:moveTo>
                    <a:lnTo>
                      <a:pt x="3333750" y="2857"/>
                    </a:lnTo>
                    <a:lnTo>
                      <a:pt x="2906078" y="3810"/>
                    </a:lnTo>
                    <a:lnTo>
                      <a:pt x="2853690" y="171450"/>
                    </a:lnTo>
                    <a:lnTo>
                      <a:pt x="2509838" y="646748"/>
                    </a:lnTo>
                    <a:lnTo>
                      <a:pt x="2712720" y="2857"/>
                    </a:lnTo>
                    <a:lnTo>
                      <a:pt x="2085975" y="4763"/>
                    </a:lnTo>
                    <a:lnTo>
                      <a:pt x="1729740" y="662940"/>
                    </a:lnTo>
                    <a:lnTo>
                      <a:pt x="1937385" y="2857"/>
                    </a:lnTo>
                    <a:lnTo>
                      <a:pt x="1339215" y="952"/>
                    </a:lnTo>
                    <a:lnTo>
                      <a:pt x="1290638" y="88582"/>
                    </a:lnTo>
                    <a:lnTo>
                      <a:pt x="1320165" y="2857"/>
                    </a:lnTo>
                    <a:lnTo>
                      <a:pt x="1047750" y="0"/>
                    </a:lnTo>
                    <a:lnTo>
                      <a:pt x="607695" y="1036320"/>
                    </a:lnTo>
                    <a:lnTo>
                      <a:pt x="815340" y="3810"/>
                    </a:lnTo>
                    <a:lnTo>
                      <a:pt x="153352" y="952"/>
                    </a:lnTo>
                    <a:lnTo>
                      <a:pt x="0" y="1434465"/>
                    </a:lnTo>
                    <a:lnTo>
                      <a:pt x="524828" y="1434465"/>
                    </a:lnTo>
                    <a:lnTo>
                      <a:pt x="526733" y="1425892"/>
                    </a:lnTo>
                    <a:lnTo>
                      <a:pt x="674370" y="1425892"/>
                    </a:lnTo>
                    <a:lnTo>
                      <a:pt x="993458" y="1434465"/>
                    </a:lnTo>
                    <a:lnTo>
                      <a:pt x="1263967" y="786765"/>
                    </a:lnTo>
                    <a:lnTo>
                      <a:pt x="1062038" y="1425892"/>
                    </a:lnTo>
                    <a:lnTo>
                      <a:pt x="1401128" y="1424940"/>
                    </a:lnTo>
                    <a:lnTo>
                      <a:pt x="1759267" y="1433513"/>
                    </a:lnTo>
                    <a:lnTo>
                      <a:pt x="2216468" y="532448"/>
                    </a:lnTo>
                    <a:lnTo>
                      <a:pt x="1834515" y="1434465"/>
                    </a:lnTo>
                    <a:lnTo>
                      <a:pt x="2261235" y="1433513"/>
                    </a:lnTo>
                    <a:lnTo>
                      <a:pt x="2262188" y="1430655"/>
                    </a:lnTo>
                    <a:lnTo>
                      <a:pt x="2390775" y="1433513"/>
                    </a:lnTo>
                    <a:lnTo>
                      <a:pt x="2549843" y="1135380"/>
                    </a:lnTo>
                    <a:lnTo>
                      <a:pt x="2458403" y="1425892"/>
                    </a:lnTo>
                    <a:lnTo>
                      <a:pt x="2806065" y="1424940"/>
                    </a:lnTo>
                    <a:lnTo>
                      <a:pt x="3148965" y="1433513"/>
                    </a:lnTo>
                    <a:lnTo>
                      <a:pt x="3427095" y="995362"/>
                    </a:lnTo>
                    <a:lnTo>
                      <a:pt x="3431858" y="316230"/>
                    </a:lnTo>
                    <a:close/>
                  </a:path>
                </a:pathLst>
              </a:custGeom>
              <a:solidFill>
                <a:srgbClr val="0043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任意多边形: 形状 8"/>
              <p:cNvSpPr/>
              <p:nvPr/>
            </p:nvSpPr>
            <p:spPr>
              <a:xfrm>
                <a:off x="4361497" y="2677477"/>
                <a:ext cx="3530917" cy="1554480"/>
              </a:xfrm>
              <a:custGeom>
                <a:avLst/>
                <a:gdLst>
                  <a:gd name="connsiteX0" fmla="*/ 0 w 3530917"/>
                  <a:gd name="connsiteY0" fmla="*/ 0 h 1554480"/>
                  <a:gd name="connsiteX1" fmla="*/ 3530918 w 3530917"/>
                  <a:gd name="connsiteY1" fmla="*/ 0 h 1554480"/>
                  <a:gd name="connsiteX2" fmla="*/ 3530918 w 3530917"/>
                  <a:gd name="connsiteY2" fmla="*/ 1554480 h 1554480"/>
                  <a:gd name="connsiteX3" fmla="*/ 0 w 3530917"/>
                  <a:gd name="connsiteY3" fmla="*/ 1554480 h 1554480"/>
                  <a:gd name="connsiteX4" fmla="*/ 0 w 3530917"/>
                  <a:gd name="connsiteY4" fmla="*/ 0 h 1554480"/>
                  <a:gd name="connsiteX5" fmla="*/ 0 w 3530917"/>
                  <a:gd name="connsiteY5" fmla="*/ 0 h 155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917" h="1554480">
                    <a:moveTo>
                      <a:pt x="0" y="0"/>
                    </a:moveTo>
                    <a:lnTo>
                      <a:pt x="3530918" y="0"/>
                    </a:lnTo>
                    <a:lnTo>
                      <a:pt x="3530918" y="1554480"/>
                    </a:lnTo>
                    <a:lnTo>
                      <a:pt x="0" y="15544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6360" cap="rnd">
                <a:solidFill>
                  <a:srgbClr val="CF8835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任意多边形: 形状 9"/>
              <p:cNvSpPr/>
              <p:nvPr/>
            </p:nvSpPr>
            <p:spPr>
              <a:xfrm>
                <a:off x="4226242" y="4150995"/>
                <a:ext cx="3830954" cy="146684"/>
              </a:xfrm>
              <a:custGeom>
                <a:avLst/>
                <a:gdLst>
                  <a:gd name="connsiteX0" fmla="*/ 0 w 3830954"/>
                  <a:gd name="connsiteY0" fmla="*/ 0 h 146684"/>
                  <a:gd name="connsiteX1" fmla="*/ 3830955 w 3830954"/>
                  <a:gd name="connsiteY1" fmla="*/ 0 h 146684"/>
                  <a:gd name="connsiteX2" fmla="*/ 3830955 w 3830954"/>
                  <a:gd name="connsiteY2" fmla="*/ 146685 h 146684"/>
                  <a:gd name="connsiteX3" fmla="*/ 0 w 3830954"/>
                  <a:gd name="connsiteY3" fmla="*/ 146685 h 146684"/>
                  <a:gd name="connsiteX4" fmla="*/ 0 w 3830954"/>
                  <a:gd name="connsiteY4" fmla="*/ 0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0954" h="146684">
                    <a:moveTo>
                      <a:pt x="0" y="0"/>
                    </a:moveTo>
                    <a:lnTo>
                      <a:pt x="3830955" y="0"/>
                    </a:lnTo>
                    <a:lnTo>
                      <a:pt x="3830955" y="146685"/>
                    </a:lnTo>
                    <a:lnTo>
                      <a:pt x="0" y="1466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38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任意多边形: 形状 10"/>
              <p:cNvSpPr/>
              <p:nvPr/>
            </p:nvSpPr>
            <p:spPr>
              <a:xfrm>
                <a:off x="7316152" y="2725102"/>
                <a:ext cx="553402" cy="239077"/>
              </a:xfrm>
              <a:custGeom>
                <a:avLst/>
                <a:gdLst>
                  <a:gd name="connsiteX0" fmla="*/ 553403 w 553402"/>
                  <a:gd name="connsiteY0" fmla="*/ 239078 h 239077"/>
                  <a:gd name="connsiteX1" fmla="*/ 46672 w 553402"/>
                  <a:gd name="connsiteY1" fmla="*/ 0 h 239077"/>
                  <a:gd name="connsiteX2" fmla="*/ 0 w 553402"/>
                  <a:gd name="connsiteY2" fmla="*/ 164783 h 239077"/>
                  <a:gd name="connsiteX3" fmla="*/ 553403 w 553402"/>
                  <a:gd name="connsiteY3" fmla="*/ 239078 h 239077"/>
                  <a:gd name="connsiteX4" fmla="*/ 553403 w 553402"/>
                  <a:gd name="connsiteY4" fmla="*/ 239078 h 23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3402" h="239077">
                    <a:moveTo>
                      <a:pt x="553403" y="239078"/>
                    </a:moveTo>
                    <a:lnTo>
                      <a:pt x="46672" y="0"/>
                    </a:lnTo>
                    <a:lnTo>
                      <a:pt x="0" y="164783"/>
                    </a:lnTo>
                    <a:lnTo>
                      <a:pt x="553403" y="239078"/>
                    </a:lnTo>
                    <a:lnTo>
                      <a:pt x="553403" y="239078"/>
                    </a:lnTo>
                    <a:close/>
                  </a:path>
                </a:pathLst>
              </a:custGeom>
              <a:solidFill>
                <a:srgbClr val="A0C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任意多边形: 形状 11"/>
              <p:cNvSpPr/>
              <p:nvPr/>
            </p:nvSpPr>
            <p:spPr>
              <a:xfrm>
                <a:off x="7143750" y="2738437"/>
                <a:ext cx="715327" cy="223837"/>
              </a:xfrm>
              <a:custGeom>
                <a:avLst/>
                <a:gdLst>
                  <a:gd name="connsiteX0" fmla="*/ 715328 w 715327"/>
                  <a:gd name="connsiteY0" fmla="*/ 223838 h 223837"/>
                  <a:gd name="connsiteX1" fmla="*/ 180022 w 715327"/>
                  <a:gd name="connsiteY1" fmla="*/ 0 h 223837"/>
                  <a:gd name="connsiteX2" fmla="*/ 0 w 715327"/>
                  <a:gd name="connsiteY2" fmla="*/ 78105 h 223837"/>
                  <a:gd name="connsiteX3" fmla="*/ 715328 w 715327"/>
                  <a:gd name="connsiteY3" fmla="*/ 223838 h 223837"/>
                  <a:gd name="connsiteX4" fmla="*/ 715328 w 715327"/>
                  <a:gd name="connsiteY4" fmla="*/ 223838 h 22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5327" h="223837">
                    <a:moveTo>
                      <a:pt x="715328" y="223838"/>
                    </a:moveTo>
                    <a:lnTo>
                      <a:pt x="180022" y="0"/>
                    </a:lnTo>
                    <a:lnTo>
                      <a:pt x="0" y="78105"/>
                    </a:lnTo>
                    <a:lnTo>
                      <a:pt x="715328" y="223838"/>
                    </a:lnTo>
                    <a:lnTo>
                      <a:pt x="715328" y="223838"/>
                    </a:lnTo>
                    <a:close/>
                  </a:path>
                </a:pathLst>
              </a:custGeom>
              <a:solidFill>
                <a:srgbClr val="DFE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任意多边形: 形状 12"/>
              <p:cNvSpPr/>
              <p:nvPr/>
            </p:nvSpPr>
            <p:spPr>
              <a:xfrm>
                <a:off x="7357109" y="2662237"/>
                <a:ext cx="513397" cy="303847"/>
              </a:xfrm>
              <a:custGeom>
                <a:avLst/>
                <a:gdLst>
                  <a:gd name="connsiteX0" fmla="*/ 513397 w 513397"/>
                  <a:gd name="connsiteY0" fmla="*/ 303848 h 303847"/>
                  <a:gd name="connsiteX1" fmla="*/ 149543 w 513397"/>
                  <a:gd name="connsiteY1" fmla="*/ 0 h 303847"/>
                  <a:gd name="connsiteX2" fmla="*/ 0 w 513397"/>
                  <a:gd name="connsiteY2" fmla="*/ 61913 h 303847"/>
                  <a:gd name="connsiteX3" fmla="*/ 513397 w 513397"/>
                  <a:gd name="connsiteY3" fmla="*/ 303848 h 303847"/>
                  <a:gd name="connsiteX4" fmla="*/ 513397 w 513397"/>
                  <a:gd name="connsiteY4" fmla="*/ 303848 h 30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397" h="303847">
                    <a:moveTo>
                      <a:pt x="513397" y="303848"/>
                    </a:moveTo>
                    <a:lnTo>
                      <a:pt x="149543" y="0"/>
                    </a:lnTo>
                    <a:lnTo>
                      <a:pt x="0" y="61913"/>
                    </a:lnTo>
                    <a:lnTo>
                      <a:pt x="513397" y="303848"/>
                    </a:lnTo>
                    <a:lnTo>
                      <a:pt x="513397" y="303848"/>
                    </a:lnTo>
                    <a:close/>
                  </a:path>
                </a:pathLst>
              </a:custGeom>
              <a:solidFill>
                <a:srgbClr val="DFE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任意多边形: 形状 13"/>
              <p:cNvSpPr/>
              <p:nvPr/>
            </p:nvSpPr>
            <p:spPr>
              <a:xfrm>
                <a:off x="4251368" y="2572168"/>
                <a:ext cx="2890476" cy="1277836"/>
              </a:xfrm>
              <a:custGeom>
                <a:avLst/>
                <a:gdLst>
                  <a:gd name="connsiteX0" fmla="*/ 2890477 w 2890476"/>
                  <a:gd name="connsiteY0" fmla="*/ 62447 h 1277836"/>
                  <a:gd name="connsiteX1" fmla="*/ 1513162 w 2890476"/>
                  <a:gd name="connsiteY1" fmla="*/ 53874 h 1277836"/>
                  <a:gd name="connsiteX2" fmla="*/ 687344 w 2890476"/>
                  <a:gd name="connsiteY2" fmla="*/ 303429 h 1277836"/>
                  <a:gd name="connsiteX3" fmla="*/ 35834 w 2890476"/>
                  <a:gd name="connsiteY3" fmla="*/ 407252 h 1277836"/>
                  <a:gd name="connsiteX4" fmla="*/ 283484 w 2890476"/>
                  <a:gd name="connsiteY4" fmla="*/ 1069239 h 1277836"/>
                  <a:gd name="connsiteX5" fmla="*/ 109177 w 2890476"/>
                  <a:gd name="connsiteY5" fmla="*/ 1277837 h 127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90476" h="1277836">
                    <a:moveTo>
                      <a:pt x="2890477" y="62447"/>
                    </a:moveTo>
                    <a:cubicBezTo>
                      <a:pt x="2425657" y="-28041"/>
                      <a:pt x="1995127" y="244374"/>
                      <a:pt x="1513162" y="53874"/>
                    </a:cubicBezTo>
                    <a:cubicBezTo>
                      <a:pt x="1031197" y="-136626"/>
                      <a:pt x="945472" y="233897"/>
                      <a:pt x="687344" y="303429"/>
                    </a:cubicBezTo>
                    <a:cubicBezTo>
                      <a:pt x="429217" y="372962"/>
                      <a:pt x="185377" y="166269"/>
                      <a:pt x="35834" y="407252"/>
                    </a:cubicBezTo>
                    <a:cubicBezTo>
                      <a:pt x="-113708" y="648234"/>
                      <a:pt x="251099" y="877787"/>
                      <a:pt x="283484" y="1069239"/>
                    </a:cubicBezTo>
                    <a:cubicBezTo>
                      <a:pt x="314917" y="1260692"/>
                      <a:pt x="151087" y="1251167"/>
                      <a:pt x="109177" y="1277837"/>
                    </a:cubicBezTo>
                  </a:path>
                </a:pathLst>
              </a:custGeom>
              <a:noFill/>
              <a:ln w="19441" cap="flat">
                <a:solidFill>
                  <a:srgbClr val="A0C0F0"/>
                </a:solidFill>
                <a:custDash>
                  <a:ds d="750000" sp="750000"/>
                </a:custDash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91" name="图形 4"/>
              <p:cNvGrpSpPr/>
              <p:nvPr/>
            </p:nvGrpSpPr>
            <p:grpSpPr>
              <a:xfrm>
                <a:off x="4133511" y="3202163"/>
                <a:ext cx="1364899" cy="1094802"/>
                <a:chOff x="4133511" y="3202163"/>
                <a:chExt cx="1364899" cy="1094802"/>
              </a:xfrm>
            </p:grpSpPr>
            <p:sp>
              <p:nvSpPr>
                <p:cNvPr id="92" name="任意多边形: 形状 15"/>
                <p:cNvSpPr/>
                <p:nvPr/>
              </p:nvSpPr>
              <p:spPr>
                <a:xfrm>
                  <a:off x="4286353" y="3202163"/>
                  <a:ext cx="721617" cy="679274"/>
                </a:xfrm>
                <a:custGeom>
                  <a:avLst/>
                  <a:gdLst>
                    <a:gd name="connsiteX0" fmla="*/ 170394 w 721617"/>
                    <a:gd name="connsiteY0" fmla="*/ 679274 h 679274"/>
                    <a:gd name="connsiteX1" fmla="*/ 99909 w 721617"/>
                    <a:gd name="connsiteY1" fmla="*/ 625934 h 679274"/>
                    <a:gd name="connsiteX2" fmla="*/ 49426 w 721617"/>
                    <a:gd name="connsiteY2" fmla="*/ 563069 h 679274"/>
                    <a:gd name="connsiteX3" fmla="*/ 9421 w 721617"/>
                    <a:gd name="connsiteY3" fmla="*/ 311609 h 679274"/>
                    <a:gd name="connsiteX4" fmla="*/ 11326 w 721617"/>
                    <a:gd name="connsiteY4" fmla="*/ 305894 h 679274"/>
                    <a:gd name="connsiteX5" fmla="*/ 9421 w 721617"/>
                    <a:gd name="connsiteY5" fmla="*/ 258269 h 679274"/>
                    <a:gd name="connsiteX6" fmla="*/ 16089 w 721617"/>
                    <a:gd name="connsiteY6" fmla="*/ 190642 h 679274"/>
                    <a:gd name="connsiteX7" fmla="*/ 53236 w 721617"/>
                    <a:gd name="connsiteY7" fmla="*/ 148732 h 679274"/>
                    <a:gd name="connsiteX8" fmla="*/ 118959 w 721617"/>
                    <a:gd name="connsiteY8" fmla="*/ 130634 h 679274"/>
                    <a:gd name="connsiteX9" fmla="*/ 127531 w 721617"/>
                    <a:gd name="connsiteY9" fmla="*/ 128729 h 679274"/>
                    <a:gd name="connsiteX10" fmla="*/ 197064 w 721617"/>
                    <a:gd name="connsiteY10" fmla="*/ 85867 h 679274"/>
                    <a:gd name="connsiteX11" fmla="*/ 307554 w 721617"/>
                    <a:gd name="connsiteY11" fmla="*/ 54434 h 679274"/>
                    <a:gd name="connsiteX12" fmla="*/ 329461 w 721617"/>
                    <a:gd name="connsiteY12" fmla="*/ 52529 h 679274"/>
                    <a:gd name="connsiteX13" fmla="*/ 340891 w 721617"/>
                    <a:gd name="connsiteY13" fmla="*/ 49672 h 679274"/>
                    <a:gd name="connsiteX14" fmla="*/ 394231 w 721617"/>
                    <a:gd name="connsiteY14" fmla="*/ 19192 h 679274"/>
                    <a:gd name="connsiteX15" fmla="*/ 446619 w 721617"/>
                    <a:gd name="connsiteY15" fmla="*/ 3952 h 679274"/>
                    <a:gd name="connsiteX16" fmla="*/ 582826 w 721617"/>
                    <a:gd name="connsiteY16" fmla="*/ 17287 h 679274"/>
                    <a:gd name="connsiteX17" fmla="*/ 638071 w 721617"/>
                    <a:gd name="connsiteY17" fmla="*/ 48719 h 679274"/>
                    <a:gd name="connsiteX18" fmla="*/ 689506 w 721617"/>
                    <a:gd name="connsiteY18" fmla="*/ 104917 h 679274"/>
                    <a:gd name="connsiteX19" fmla="*/ 714271 w 721617"/>
                    <a:gd name="connsiteY19" fmla="*/ 268747 h 679274"/>
                    <a:gd name="connsiteX20" fmla="*/ 693316 w 721617"/>
                    <a:gd name="connsiteY20" fmla="*/ 317324 h 679274"/>
                    <a:gd name="connsiteX21" fmla="*/ 692364 w 721617"/>
                    <a:gd name="connsiteY21" fmla="*/ 327802 h 679274"/>
                    <a:gd name="connsiteX22" fmla="*/ 684744 w 721617"/>
                    <a:gd name="connsiteY22" fmla="*/ 484012 h 679274"/>
                    <a:gd name="connsiteX23" fmla="*/ 682839 w 721617"/>
                    <a:gd name="connsiteY23" fmla="*/ 487822 h 679274"/>
                    <a:gd name="connsiteX24" fmla="*/ 679029 w 721617"/>
                    <a:gd name="connsiteY24" fmla="*/ 473534 h 679274"/>
                    <a:gd name="connsiteX25" fmla="*/ 641881 w 721617"/>
                    <a:gd name="connsiteY25" fmla="*/ 407812 h 679274"/>
                    <a:gd name="connsiteX26" fmla="*/ 634261 w 721617"/>
                    <a:gd name="connsiteY26" fmla="*/ 399239 h 679274"/>
                    <a:gd name="connsiteX27" fmla="*/ 634261 w 721617"/>
                    <a:gd name="connsiteY27" fmla="*/ 386857 h 679274"/>
                    <a:gd name="connsiteX28" fmla="*/ 633309 w 721617"/>
                    <a:gd name="connsiteY28" fmla="*/ 383999 h 679274"/>
                    <a:gd name="connsiteX29" fmla="*/ 619974 w 721617"/>
                    <a:gd name="connsiteY29" fmla="*/ 392572 h 679274"/>
                    <a:gd name="connsiteX30" fmla="*/ 595209 w 721617"/>
                    <a:gd name="connsiteY30" fmla="*/ 387809 h 679274"/>
                    <a:gd name="connsiteX31" fmla="*/ 516151 w 721617"/>
                    <a:gd name="connsiteY31" fmla="*/ 415432 h 679274"/>
                    <a:gd name="connsiteX32" fmla="*/ 503769 w 721617"/>
                    <a:gd name="connsiteY32" fmla="*/ 427814 h 679274"/>
                    <a:gd name="connsiteX33" fmla="*/ 479004 w 721617"/>
                    <a:gd name="connsiteY33" fmla="*/ 428767 h 679274"/>
                    <a:gd name="connsiteX34" fmla="*/ 472336 w 721617"/>
                    <a:gd name="connsiteY34" fmla="*/ 423052 h 679274"/>
                    <a:gd name="connsiteX35" fmla="*/ 443761 w 721617"/>
                    <a:gd name="connsiteY35" fmla="*/ 398287 h 679274"/>
                    <a:gd name="connsiteX36" fmla="*/ 370419 w 721617"/>
                    <a:gd name="connsiteY36" fmla="*/ 391619 h 679274"/>
                    <a:gd name="connsiteX37" fmla="*/ 362799 w 721617"/>
                    <a:gd name="connsiteY37" fmla="*/ 393524 h 679274"/>
                    <a:gd name="connsiteX38" fmla="*/ 324699 w 721617"/>
                    <a:gd name="connsiteY38" fmla="*/ 363997 h 679274"/>
                    <a:gd name="connsiteX39" fmla="*/ 318031 w 721617"/>
                    <a:gd name="connsiteY39" fmla="*/ 357329 h 679274"/>
                    <a:gd name="connsiteX40" fmla="*/ 296124 w 721617"/>
                    <a:gd name="connsiteY40" fmla="*/ 354472 h 679274"/>
                    <a:gd name="connsiteX41" fmla="*/ 244689 w 721617"/>
                    <a:gd name="connsiteY41" fmla="*/ 367807 h 679274"/>
                    <a:gd name="connsiteX42" fmla="*/ 239926 w 721617"/>
                    <a:gd name="connsiteY42" fmla="*/ 373522 h 679274"/>
                    <a:gd name="connsiteX43" fmla="*/ 250404 w 721617"/>
                    <a:gd name="connsiteY43" fmla="*/ 427814 h 679274"/>
                    <a:gd name="connsiteX44" fmla="*/ 250404 w 721617"/>
                    <a:gd name="connsiteY44" fmla="*/ 438292 h 679274"/>
                    <a:gd name="connsiteX45" fmla="*/ 247546 w 721617"/>
                    <a:gd name="connsiteY45" fmla="*/ 440197 h 679274"/>
                    <a:gd name="connsiteX46" fmla="*/ 241831 w 721617"/>
                    <a:gd name="connsiteY46" fmla="*/ 432577 h 679274"/>
                    <a:gd name="connsiteX47" fmla="*/ 198969 w 721617"/>
                    <a:gd name="connsiteY47" fmla="*/ 405907 h 679274"/>
                    <a:gd name="connsiteX48" fmla="*/ 158011 w 721617"/>
                    <a:gd name="connsiteY48" fmla="*/ 434482 h 679274"/>
                    <a:gd name="connsiteX49" fmla="*/ 140866 w 721617"/>
                    <a:gd name="connsiteY49" fmla="*/ 498299 h 679274"/>
                    <a:gd name="connsiteX50" fmla="*/ 155154 w 721617"/>
                    <a:gd name="connsiteY50" fmla="*/ 574499 h 679274"/>
                    <a:gd name="connsiteX51" fmla="*/ 182776 w 721617"/>
                    <a:gd name="connsiteY51" fmla="*/ 605932 h 679274"/>
                    <a:gd name="connsiteX52" fmla="*/ 229449 w 721617"/>
                    <a:gd name="connsiteY52" fmla="*/ 598312 h 679274"/>
                    <a:gd name="connsiteX53" fmla="*/ 239926 w 721617"/>
                    <a:gd name="connsiteY53" fmla="*/ 586882 h 679274"/>
                    <a:gd name="connsiteX54" fmla="*/ 243736 w 721617"/>
                    <a:gd name="connsiteY54" fmla="*/ 584977 h 679274"/>
                    <a:gd name="connsiteX55" fmla="*/ 245641 w 721617"/>
                    <a:gd name="connsiteY55" fmla="*/ 588787 h 679274"/>
                    <a:gd name="connsiteX56" fmla="*/ 245641 w 721617"/>
                    <a:gd name="connsiteY56" fmla="*/ 590692 h 679274"/>
                    <a:gd name="connsiteX57" fmla="*/ 214209 w 721617"/>
                    <a:gd name="connsiteY57" fmla="*/ 661177 h 679274"/>
                    <a:gd name="connsiteX58" fmla="*/ 179919 w 721617"/>
                    <a:gd name="connsiteY58" fmla="*/ 679274 h 679274"/>
                    <a:gd name="connsiteX59" fmla="*/ 170394 w 721617"/>
                    <a:gd name="connsiteY59" fmla="*/ 679274 h 679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721617" h="679274">
                      <a:moveTo>
                        <a:pt x="170394" y="679274"/>
                      </a:moveTo>
                      <a:cubicBezTo>
                        <a:pt x="143724" y="665939"/>
                        <a:pt x="120864" y="646889"/>
                        <a:pt x="99909" y="625934"/>
                      </a:cubicBezTo>
                      <a:cubicBezTo>
                        <a:pt x="79906" y="606884"/>
                        <a:pt x="63714" y="585929"/>
                        <a:pt x="49426" y="563069"/>
                      </a:cubicBezTo>
                      <a:cubicBezTo>
                        <a:pt x="2754" y="484964"/>
                        <a:pt x="-11534" y="401144"/>
                        <a:pt x="9421" y="311609"/>
                      </a:cubicBezTo>
                      <a:cubicBezTo>
                        <a:pt x="9421" y="309704"/>
                        <a:pt x="10374" y="307799"/>
                        <a:pt x="11326" y="305894"/>
                      </a:cubicBezTo>
                      <a:cubicBezTo>
                        <a:pt x="18946" y="289702"/>
                        <a:pt x="15136" y="274462"/>
                        <a:pt x="9421" y="258269"/>
                      </a:cubicBezTo>
                      <a:cubicBezTo>
                        <a:pt x="1801" y="235409"/>
                        <a:pt x="5611" y="212549"/>
                        <a:pt x="16089" y="190642"/>
                      </a:cubicBezTo>
                      <a:cubicBezTo>
                        <a:pt x="24661" y="173497"/>
                        <a:pt x="37044" y="160162"/>
                        <a:pt x="53236" y="148732"/>
                      </a:cubicBezTo>
                      <a:cubicBezTo>
                        <a:pt x="73239" y="134444"/>
                        <a:pt x="95146" y="129682"/>
                        <a:pt x="118959" y="130634"/>
                      </a:cubicBezTo>
                      <a:cubicBezTo>
                        <a:pt x="121816" y="130634"/>
                        <a:pt x="124674" y="130634"/>
                        <a:pt x="127531" y="128729"/>
                      </a:cubicBezTo>
                      <a:cubicBezTo>
                        <a:pt x="148486" y="111584"/>
                        <a:pt x="172299" y="98249"/>
                        <a:pt x="197064" y="85867"/>
                      </a:cubicBezTo>
                      <a:cubicBezTo>
                        <a:pt x="232306" y="67769"/>
                        <a:pt x="269454" y="60149"/>
                        <a:pt x="307554" y="54434"/>
                      </a:cubicBezTo>
                      <a:cubicBezTo>
                        <a:pt x="315174" y="53482"/>
                        <a:pt x="322794" y="53482"/>
                        <a:pt x="329461" y="52529"/>
                      </a:cubicBezTo>
                      <a:cubicBezTo>
                        <a:pt x="332319" y="49672"/>
                        <a:pt x="337081" y="52529"/>
                        <a:pt x="340891" y="49672"/>
                      </a:cubicBezTo>
                      <a:cubicBezTo>
                        <a:pt x="357084" y="37289"/>
                        <a:pt x="376134" y="27764"/>
                        <a:pt x="394231" y="19192"/>
                      </a:cubicBezTo>
                      <a:cubicBezTo>
                        <a:pt x="410424" y="10619"/>
                        <a:pt x="428521" y="6809"/>
                        <a:pt x="446619" y="3952"/>
                      </a:cubicBezTo>
                      <a:cubicBezTo>
                        <a:pt x="493291" y="-3668"/>
                        <a:pt x="539011" y="-811"/>
                        <a:pt x="582826" y="17287"/>
                      </a:cubicBezTo>
                      <a:cubicBezTo>
                        <a:pt x="601876" y="24907"/>
                        <a:pt x="620926" y="35384"/>
                        <a:pt x="638071" y="48719"/>
                      </a:cubicBezTo>
                      <a:cubicBezTo>
                        <a:pt x="658074" y="64912"/>
                        <a:pt x="676171" y="83009"/>
                        <a:pt x="689506" y="104917"/>
                      </a:cubicBezTo>
                      <a:cubicBezTo>
                        <a:pt x="720939" y="156352"/>
                        <a:pt x="729511" y="210644"/>
                        <a:pt x="714271" y="268747"/>
                      </a:cubicBezTo>
                      <a:cubicBezTo>
                        <a:pt x="709509" y="285892"/>
                        <a:pt x="701889" y="302084"/>
                        <a:pt x="693316" y="317324"/>
                      </a:cubicBezTo>
                      <a:cubicBezTo>
                        <a:pt x="691411" y="321134"/>
                        <a:pt x="691411" y="323992"/>
                        <a:pt x="692364" y="327802"/>
                      </a:cubicBezTo>
                      <a:cubicBezTo>
                        <a:pt x="701889" y="380189"/>
                        <a:pt x="699984" y="432577"/>
                        <a:pt x="684744" y="484012"/>
                      </a:cubicBezTo>
                      <a:cubicBezTo>
                        <a:pt x="684744" y="485917"/>
                        <a:pt x="683791" y="486869"/>
                        <a:pt x="682839" y="487822"/>
                      </a:cubicBezTo>
                      <a:cubicBezTo>
                        <a:pt x="679029" y="484012"/>
                        <a:pt x="679981" y="478297"/>
                        <a:pt x="679029" y="473534"/>
                      </a:cubicBezTo>
                      <a:cubicBezTo>
                        <a:pt x="675219" y="446864"/>
                        <a:pt x="663789" y="424004"/>
                        <a:pt x="641881" y="407812"/>
                      </a:cubicBezTo>
                      <a:cubicBezTo>
                        <a:pt x="639024" y="405907"/>
                        <a:pt x="636166" y="403049"/>
                        <a:pt x="634261" y="399239"/>
                      </a:cubicBezTo>
                      <a:cubicBezTo>
                        <a:pt x="634261" y="395429"/>
                        <a:pt x="634261" y="391619"/>
                        <a:pt x="634261" y="386857"/>
                      </a:cubicBezTo>
                      <a:cubicBezTo>
                        <a:pt x="634261" y="385904"/>
                        <a:pt x="634261" y="384952"/>
                        <a:pt x="633309" y="383999"/>
                      </a:cubicBezTo>
                      <a:cubicBezTo>
                        <a:pt x="627594" y="385904"/>
                        <a:pt x="624736" y="389714"/>
                        <a:pt x="619974" y="392572"/>
                      </a:cubicBezTo>
                      <a:cubicBezTo>
                        <a:pt x="611401" y="391619"/>
                        <a:pt x="603781" y="388762"/>
                        <a:pt x="595209" y="387809"/>
                      </a:cubicBezTo>
                      <a:cubicBezTo>
                        <a:pt x="564729" y="383999"/>
                        <a:pt x="538059" y="393524"/>
                        <a:pt x="516151" y="415432"/>
                      </a:cubicBezTo>
                      <a:cubicBezTo>
                        <a:pt x="512341" y="419242"/>
                        <a:pt x="508531" y="424957"/>
                        <a:pt x="503769" y="427814"/>
                      </a:cubicBezTo>
                      <a:cubicBezTo>
                        <a:pt x="496149" y="429719"/>
                        <a:pt x="487576" y="429719"/>
                        <a:pt x="479004" y="428767"/>
                      </a:cubicBezTo>
                      <a:cubicBezTo>
                        <a:pt x="476146" y="427814"/>
                        <a:pt x="474241" y="424957"/>
                        <a:pt x="472336" y="423052"/>
                      </a:cubicBezTo>
                      <a:cubicBezTo>
                        <a:pt x="463764" y="413527"/>
                        <a:pt x="454239" y="404954"/>
                        <a:pt x="443761" y="398287"/>
                      </a:cubicBezTo>
                      <a:cubicBezTo>
                        <a:pt x="420901" y="385904"/>
                        <a:pt x="396136" y="383999"/>
                        <a:pt x="370419" y="391619"/>
                      </a:cubicBezTo>
                      <a:cubicBezTo>
                        <a:pt x="367561" y="392572"/>
                        <a:pt x="365656" y="393524"/>
                        <a:pt x="362799" y="393524"/>
                      </a:cubicBezTo>
                      <a:cubicBezTo>
                        <a:pt x="348511" y="385904"/>
                        <a:pt x="336129" y="376379"/>
                        <a:pt x="324699" y="363997"/>
                      </a:cubicBezTo>
                      <a:cubicBezTo>
                        <a:pt x="322794" y="362092"/>
                        <a:pt x="319936" y="359234"/>
                        <a:pt x="318031" y="357329"/>
                      </a:cubicBezTo>
                      <a:cubicBezTo>
                        <a:pt x="307554" y="346852"/>
                        <a:pt x="307554" y="346852"/>
                        <a:pt x="296124" y="354472"/>
                      </a:cubicBezTo>
                      <a:cubicBezTo>
                        <a:pt x="279931" y="363997"/>
                        <a:pt x="262786" y="367807"/>
                        <a:pt x="244689" y="367807"/>
                      </a:cubicBezTo>
                      <a:cubicBezTo>
                        <a:pt x="238974" y="367807"/>
                        <a:pt x="238974" y="369712"/>
                        <a:pt x="239926" y="373522"/>
                      </a:cubicBezTo>
                      <a:cubicBezTo>
                        <a:pt x="244689" y="391619"/>
                        <a:pt x="247546" y="409717"/>
                        <a:pt x="250404" y="427814"/>
                      </a:cubicBezTo>
                      <a:cubicBezTo>
                        <a:pt x="251356" y="431624"/>
                        <a:pt x="251356" y="434482"/>
                        <a:pt x="250404" y="438292"/>
                      </a:cubicBezTo>
                      <a:cubicBezTo>
                        <a:pt x="249451" y="439244"/>
                        <a:pt x="249451" y="440197"/>
                        <a:pt x="247546" y="440197"/>
                      </a:cubicBezTo>
                      <a:cubicBezTo>
                        <a:pt x="244689" y="438292"/>
                        <a:pt x="243736" y="435434"/>
                        <a:pt x="241831" y="432577"/>
                      </a:cubicBezTo>
                      <a:cubicBezTo>
                        <a:pt x="232306" y="416384"/>
                        <a:pt x="218971" y="404954"/>
                        <a:pt x="198969" y="405907"/>
                      </a:cubicBezTo>
                      <a:cubicBezTo>
                        <a:pt x="178966" y="405907"/>
                        <a:pt x="166584" y="418289"/>
                        <a:pt x="158011" y="434482"/>
                      </a:cubicBezTo>
                      <a:cubicBezTo>
                        <a:pt x="146581" y="454484"/>
                        <a:pt x="141819" y="475439"/>
                        <a:pt x="140866" y="498299"/>
                      </a:cubicBezTo>
                      <a:cubicBezTo>
                        <a:pt x="139914" y="524969"/>
                        <a:pt x="142771" y="550687"/>
                        <a:pt x="155154" y="574499"/>
                      </a:cubicBezTo>
                      <a:cubicBezTo>
                        <a:pt x="161821" y="586882"/>
                        <a:pt x="169441" y="599264"/>
                        <a:pt x="182776" y="605932"/>
                      </a:cubicBezTo>
                      <a:cubicBezTo>
                        <a:pt x="198969" y="613552"/>
                        <a:pt x="216114" y="611647"/>
                        <a:pt x="229449" y="598312"/>
                      </a:cubicBezTo>
                      <a:cubicBezTo>
                        <a:pt x="233259" y="594502"/>
                        <a:pt x="236116" y="590692"/>
                        <a:pt x="239926" y="586882"/>
                      </a:cubicBezTo>
                      <a:cubicBezTo>
                        <a:pt x="240879" y="585929"/>
                        <a:pt x="241831" y="584024"/>
                        <a:pt x="243736" y="584977"/>
                      </a:cubicBezTo>
                      <a:cubicBezTo>
                        <a:pt x="245641" y="585929"/>
                        <a:pt x="245641" y="587834"/>
                        <a:pt x="245641" y="588787"/>
                      </a:cubicBezTo>
                      <a:cubicBezTo>
                        <a:pt x="245641" y="589739"/>
                        <a:pt x="245641" y="589739"/>
                        <a:pt x="245641" y="590692"/>
                      </a:cubicBezTo>
                      <a:cubicBezTo>
                        <a:pt x="238974" y="616409"/>
                        <a:pt x="231354" y="641174"/>
                        <a:pt x="214209" y="661177"/>
                      </a:cubicBezTo>
                      <a:cubicBezTo>
                        <a:pt x="205636" y="671654"/>
                        <a:pt x="194206" y="678322"/>
                        <a:pt x="179919" y="679274"/>
                      </a:cubicBezTo>
                      <a:cubicBezTo>
                        <a:pt x="174204" y="678322"/>
                        <a:pt x="172299" y="679274"/>
                        <a:pt x="170394" y="679274"/>
                      </a:cubicBezTo>
                      <a:close/>
                    </a:path>
                  </a:pathLst>
                </a:custGeom>
                <a:solidFill>
                  <a:srgbClr val="A44D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" name="任意多边形: 形状 16"/>
                <p:cNvSpPr/>
                <p:nvPr/>
              </p:nvSpPr>
              <p:spPr>
                <a:xfrm>
                  <a:off x="4308157" y="3906760"/>
                  <a:ext cx="803169" cy="389967"/>
                </a:xfrm>
                <a:custGeom>
                  <a:avLst/>
                  <a:gdLst>
                    <a:gd name="connsiteX0" fmla="*/ 0 w 803169"/>
                    <a:gd name="connsiteY0" fmla="*/ 118505 h 389967"/>
                    <a:gd name="connsiteX1" fmla="*/ 40005 w 803169"/>
                    <a:gd name="connsiteY1" fmla="*/ 79452 h 389967"/>
                    <a:gd name="connsiteX2" fmla="*/ 120015 w 803169"/>
                    <a:gd name="connsiteY2" fmla="*/ 46115 h 389967"/>
                    <a:gd name="connsiteX3" fmla="*/ 124778 w 803169"/>
                    <a:gd name="connsiteY3" fmla="*/ 43257 h 389967"/>
                    <a:gd name="connsiteX4" fmla="*/ 174308 w 803169"/>
                    <a:gd name="connsiteY4" fmla="*/ 38495 h 389967"/>
                    <a:gd name="connsiteX5" fmla="*/ 178118 w 803169"/>
                    <a:gd name="connsiteY5" fmla="*/ 48020 h 389967"/>
                    <a:gd name="connsiteX6" fmla="*/ 233363 w 803169"/>
                    <a:gd name="connsiteY6" fmla="*/ 151842 h 389967"/>
                    <a:gd name="connsiteX7" fmla="*/ 327660 w 803169"/>
                    <a:gd name="connsiteY7" fmla="*/ 200420 h 389967"/>
                    <a:gd name="connsiteX8" fmla="*/ 341948 w 803169"/>
                    <a:gd name="connsiteY8" fmla="*/ 203277 h 389967"/>
                    <a:gd name="connsiteX9" fmla="*/ 365760 w 803169"/>
                    <a:gd name="connsiteY9" fmla="*/ 205182 h 389967"/>
                    <a:gd name="connsiteX10" fmla="*/ 373380 w 803169"/>
                    <a:gd name="connsiteY10" fmla="*/ 203277 h 389967"/>
                    <a:gd name="connsiteX11" fmla="*/ 417195 w 803169"/>
                    <a:gd name="connsiteY11" fmla="*/ 192799 h 389967"/>
                    <a:gd name="connsiteX12" fmla="*/ 496253 w 803169"/>
                    <a:gd name="connsiteY12" fmla="*/ 135649 h 389967"/>
                    <a:gd name="connsiteX13" fmla="*/ 537210 w 803169"/>
                    <a:gd name="connsiteY13" fmla="*/ 42305 h 389967"/>
                    <a:gd name="connsiteX14" fmla="*/ 539115 w 803169"/>
                    <a:gd name="connsiteY14" fmla="*/ 35637 h 389967"/>
                    <a:gd name="connsiteX15" fmla="*/ 564833 w 803169"/>
                    <a:gd name="connsiteY15" fmla="*/ 1347 h 389967"/>
                    <a:gd name="connsiteX16" fmla="*/ 567690 w 803169"/>
                    <a:gd name="connsiteY16" fmla="*/ 394 h 389967"/>
                    <a:gd name="connsiteX17" fmla="*/ 607695 w 803169"/>
                    <a:gd name="connsiteY17" fmla="*/ 10872 h 389967"/>
                    <a:gd name="connsiteX18" fmla="*/ 694373 w 803169"/>
                    <a:gd name="connsiteY18" fmla="*/ 81357 h 389967"/>
                    <a:gd name="connsiteX19" fmla="*/ 723900 w 803169"/>
                    <a:gd name="connsiteY19" fmla="*/ 129935 h 389967"/>
                    <a:gd name="connsiteX20" fmla="*/ 753428 w 803169"/>
                    <a:gd name="connsiteY20" fmla="*/ 214707 h 389967"/>
                    <a:gd name="connsiteX21" fmla="*/ 785813 w 803169"/>
                    <a:gd name="connsiteY21" fmla="*/ 329960 h 389967"/>
                    <a:gd name="connsiteX22" fmla="*/ 786765 w 803169"/>
                    <a:gd name="connsiteY22" fmla="*/ 335674 h 389967"/>
                    <a:gd name="connsiteX23" fmla="*/ 793433 w 803169"/>
                    <a:gd name="connsiteY23" fmla="*/ 348057 h 389967"/>
                    <a:gd name="connsiteX24" fmla="*/ 801053 w 803169"/>
                    <a:gd name="connsiteY24" fmla="*/ 375680 h 389967"/>
                    <a:gd name="connsiteX25" fmla="*/ 789623 w 803169"/>
                    <a:gd name="connsiteY25" fmla="*/ 389967 h 389967"/>
                    <a:gd name="connsiteX26" fmla="*/ 573405 w 803169"/>
                    <a:gd name="connsiteY26" fmla="*/ 389967 h 389967"/>
                    <a:gd name="connsiteX27" fmla="*/ 567690 w 803169"/>
                    <a:gd name="connsiteY27" fmla="*/ 389967 h 389967"/>
                    <a:gd name="connsiteX28" fmla="*/ 564833 w 803169"/>
                    <a:gd name="connsiteY28" fmla="*/ 384252 h 389967"/>
                    <a:gd name="connsiteX29" fmla="*/ 568643 w 803169"/>
                    <a:gd name="connsiteY29" fmla="*/ 379490 h 389967"/>
                    <a:gd name="connsiteX30" fmla="*/ 583883 w 803169"/>
                    <a:gd name="connsiteY30" fmla="*/ 320435 h 389967"/>
                    <a:gd name="connsiteX31" fmla="*/ 582930 w 803169"/>
                    <a:gd name="connsiteY31" fmla="*/ 307099 h 389967"/>
                    <a:gd name="connsiteX32" fmla="*/ 570548 w 803169"/>
                    <a:gd name="connsiteY32" fmla="*/ 296622 h 389967"/>
                    <a:gd name="connsiteX33" fmla="*/ 520065 w 803169"/>
                    <a:gd name="connsiteY33" fmla="*/ 300432 h 389967"/>
                    <a:gd name="connsiteX34" fmla="*/ 515303 w 803169"/>
                    <a:gd name="connsiteY34" fmla="*/ 300432 h 389967"/>
                    <a:gd name="connsiteX35" fmla="*/ 502920 w 803169"/>
                    <a:gd name="connsiteY35" fmla="*/ 302337 h 389967"/>
                    <a:gd name="connsiteX36" fmla="*/ 452438 w 803169"/>
                    <a:gd name="connsiteY36" fmla="*/ 306147 h 389967"/>
                    <a:gd name="connsiteX37" fmla="*/ 434340 w 803169"/>
                    <a:gd name="connsiteY37" fmla="*/ 325197 h 389967"/>
                    <a:gd name="connsiteX38" fmla="*/ 452438 w 803169"/>
                    <a:gd name="connsiteY38" fmla="*/ 380442 h 389967"/>
                    <a:gd name="connsiteX39" fmla="*/ 455295 w 803169"/>
                    <a:gd name="connsiteY39" fmla="*/ 388062 h 389967"/>
                    <a:gd name="connsiteX40" fmla="*/ 447675 w 803169"/>
                    <a:gd name="connsiteY40" fmla="*/ 389015 h 389967"/>
                    <a:gd name="connsiteX41" fmla="*/ 242888 w 803169"/>
                    <a:gd name="connsiteY41" fmla="*/ 389015 h 389967"/>
                    <a:gd name="connsiteX42" fmla="*/ 233363 w 803169"/>
                    <a:gd name="connsiteY42" fmla="*/ 384252 h 389967"/>
                    <a:gd name="connsiteX43" fmla="*/ 200978 w 803169"/>
                    <a:gd name="connsiteY43" fmla="*/ 347105 h 389967"/>
                    <a:gd name="connsiteX44" fmla="*/ 197168 w 803169"/>
                    <a:gd name="connsiteY44" fmla="*/ 339485 h 389967"/>
                    <a:gd name="connsiteX45" fmla="*/ 201930 w 803169"/>
                    <a:gd name="connsiteY45" fmla="*/ 317577 h 389967"/>
                    <a:gd name="connsiteX46" fmla="*/ 180023 w 803169"/>
                    <a:gd name="connsiteY46" fmla="*/ 248045 h 389967"/>
                    <a:gd name="connsiteX47" fmla="*/ 101918 w 803169"/>
                    <a:gd name="connsiteY47" fmla="*/ 225185 h 389967"/>
                    <a:gd name="connsiteX48" fmla="*/ 96203 w 803169"/>
                    <a:gd name="connsiteY48" fmla="*/ 226137 h 389967"/>
                    <a:gd name="connsiteX49" fmla="*/ 82868 w 803169"/>
                    <a:gd name="connsiteY49" fmla="*/ 214707 h 389967"/>
                    <a:gd name="connsiteX50" fmla="*/ 43815 w 803169"/>
                    <a:gd name="connsiteY50" fmla="*/ 169940 h 389967"/>
                    <a:gd name="connsiteX51" fmla="*/ 7620 w 803169"/>
                    <a:gd name="connsiteY51" fmla="*/ 128982 h 389967"/>
                    <a:gd name="connsiteX52" fmla="*/ 0 w 803169"/>
                    <a:gd name="connsiteY52" fmla="*/ 118505 h 38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803169" h="389967">
                      <a:moveTo>
                        <a:pt x="0" y="118505"/>
                      </a:moveTo>
                      <a:cubicBezTo>
                        <a:pt x="10478" y="102312"/>
                        <a:pt x="25718" y="90882"/>
                        <a:pt x="40005" y="79452"/>
                      </a:cubicBezTo>
                      <a:cubicBezTo>
                        <a:pt x="63818" y="60402"/>
                        <a:pt x="91440" y="50877"/>
                        <a:pt x="120015" y="46115"/>
                      </a:cubicBezTo>
                      <a:cubicBezTo>
                        <a:pt x="121920" y="45162"/>
                        <a:pt x="123825" y="45162"/>
                        <a:pt x="124778" y="43257"/>
                      </a:cubicBezTo>
                      <a:cubicBezTo>
                        <a:pt x="140970" y="41352"/>
                        <a:pt x="158115" y="39447"/>
                        <a:pt x="174308" y="38495"/>
                      </a:cubicBezTo>
                      <a:cubicBezTo>
                        <a:pt x="179070" y="40399"/>
                        <a:pt x="177165" y="44210"/>
                        <a:pt x="178118" y="48020"/>
                      </a:cubicBezTo>
                      <a:cubicBezTo>
                        <a:pt x="186690" y="88024"/>
                        <a:pt x="203835" y="123267"/>
                        <a:pt x="233363" y="151842"/>
                      </a:cubicBezTo>
                      <a:cubicBezTo>
                        <a:pt x="260033" y="177560"/>
                        <a:pt x="291465" y="194705"/>
                        <a:pt x="327660" y="200420"/>
                      </a:cubicBezTo>
                      <a:cubicBezTo>
                        <a:pt x="332423" y="201372"/>
                        <a:pt x="337185" y="201372"/>
                        <a:pt x="341948" y="203277"/>
                      </a:cubicBezTo>
                      <a:cubicBezTo>
                        <a:pt x="349568" y="206135"/>
                        <a:pt x="358140" y="204230"/>
                        <a:pt x="365760" y="205182"/>
                      </a:cubicBezTo>
                      <a:cubicBezTo>
                        <a:pt x="368618" y="205182"/>
                        <a:pt x="371475" y="205182"/>
                        <a:pt x="373380" y="203277"/>
                      </a:cubicBezTo>
                      <a:cubicBezTo>
                        <a:pt x="387668" y="200420"/>
                        <a:pt x="402908" y="198515"/>
                        <a:pt x="417195" y="192799"/>
                      </a:cubicBezTo>
                      <a:cubicBezTo>
                        <a:pt x="449580" y="181370"/>
                        <a:pt x="475297" y="161367"/>
                        <a:pt x="496253" y="135649"/>
                      </a:cubicBezTo>
                      <a:cubicBezTo>
                        <a:pt x="519113" y="108027"/>
                        <a:pt x="531495" y="76595"/>
                        <a:pt x="537210" y="42305"/>
                      </a:cubicBezTo>
                      <a:cubicBezTo>
                        <a:pt x="537210" y="40399"/>
                        <a:pt x="538163" y="37542"/>
                        <a:pt x="539115" y="35637"/>
                      </a:cubicBezTo>
                      <a:cubicBezTo>
                        <a:pt x="547688" y="24207"/>
                        <a:pt x="557213" y="12777"/>
                        <a:pt x="564833" y="1347"/>
                      </a:cubicBezTo>
                      <a:cubicBezTo>
                        <a:pt x="565785" y="394"/>
                        <a:pt x="566738" y="-558"/>
                        <a:pt x="567690" y="394"/>
                      </a:cubicBezTo>
                      <a:cubicBezTo>
                        <a:pt x="581025" y="2299"/>
                        <a:pt x="595313" y="5157"/>
                        <a:pt x="607695" y="10872"/>
                      </a:cubicBezTo>
                      <a:cubicBezTo>
                        <a:pt x="642938" y="27065"/>
                        <a:pt x="671513" y="49924"/>
                        <a:pt x="694373" y="81357"/>
                      </a:cubicBezTo>
                      <a:cubicBezTo>
                        <a:pt x="705803" y="96597"/>
                        <a:pt x="715328" y="112790"/>
                        <a:pt x="723900" y="129935"/>
                      </a:cubicBezTo>
                      <a:cubicBezTo>
                        <a:pt x="737235" y="157557"/>
                        <a:pt x="744855" y="186132"/>
                        <a:pt x="753428" y="214707"/>
                      </a:cubicBezTo>
                      <a:cubicBezTo>
                        <a:pt x="763905" y="253760"/>
                        <a:pt x="775335" y="291860"/>
                        <a:pt x="785813" y="329960"/>
                      </a:cubicBezTo>
                      <a:cubicBezTo>
                        <a:pt x="786765" y="331865"/>
                        <a:pt x="786765" y="333770"/>
                        <a:pt x="786765" y="335674"/>
                      </a:cubicBezTo>
                      <a:cubicBezTo>
                        <a:pt x="790575" y="338532"/>
                        <a:pt x="791528" y="344247"/>
                        <a:pt x="793433" y="348057"/>
                      </a:cubicBezTo>
                      <a:cubicBezTo>
                        <a:pt x="796290" y="356630"/>
                        <a:pt x="798195" y="366155"/>
                        <a:pt x="801053" y="375680"/>
                      </a:cubicBezTo>
                      <a:cubicBezTo>
                        <a:pt x="804863" y="389967"/>
                        <a:pt x="804863" y="389967"/>
                        <a:pt x="789623" y="389967"/>
                      </a:cubicBezTo>
                      <a:cubicBezTo>
                        <a:pt x="717233" y="389967"/>
                        <a:pt x="645795" y="389967"/>
                        <a:pt x="573405" y="389967"/>
                      </a:cubicBezTo>
                      <a:cubicBezTo>
                        <a:pt x="571500" y="389967"/>
                        <a:pt x="569595" y="389967"/>
                        <a:pt x="567690" y="389967"/>
                      </a:cubicBezTo>
                      <a:cubicBezTo>
                        <a:pt x="562928" y="389967"/>
                        <a:pt x="562928" y="388062"/>
                        <a:pt x="564833" y="384252"/>
                      </a:cubicBezTo>
                      <a:cubicBezTo>
                        <a:pt x="565785" y="382347"/>
                        <a:pt x="566738" y="380442"/>
                        <a:pt x="568643" y="379490"/>
                      </a:cubicBezTo>
                      <a:cubicBezTo>
                        <a:pt x="581025" y="361392"/>
                        <a:pt x="586740" y="342342"/>
                        <a:pt x="583883" y="320435"/>
                      </a:cubicBezTo>
                      <a:cubicBezTo>
                        <a:pt x="582930" y="315672"/>
                        <a:pt x="583883" y="311862"/>
                        <a:pt x="582930" y="307099"/>
                      </a:cubicBezTo>
                      <a:cubicBezTo>
                        <a:pt x="581978" y="297574"/>
                        <a:pt x="580073" y="295670"/>
                        <a:pt x="570548" y="296622"/>
                      </a:cubicBezTo>
                      <a:cubicBezTo>
                        <a:pt x="553403" y="298527"/>
                        <a:pt x="537210" y="298527"/>
                        <a:pt x="520065" y="300432"/>
                      </a:cubicBezTo>
                      <a:cubicBezTo>
                        <a:pt x="518160" y="300432"/>
                        <a:pt x="517208" y="300432"/>
                        <a:pt x="515303" y="300432"/>
                      </a:cubicBezTo>
                      <a:cubicBezTo>
                        <a:pt x="510540" y="300432"/>
                        <a:pt x="506730" y="299480"/>
                        <a:pt x="502920" y="302337"/>
                      </a:cubicBezTo>
                      <a:cubicBezTo>
                        <a:pt x="485775" y="304242"/>
                        <a:pt x="469583" y="305195"/>
                        <a:pt x="452438" y="306147"/>
                      </a:cubicBezTo>
                      <a:cubicBezTo>
                        <a:pt x="433388" y="307099"/>
                        <a:pt x="433388" y="306147"/>
                        <a:pt x="434340" y="325197"/>
                      </a:cubicBezTo>
                      <a:cubicBezTo>
                        <a:pt x="435293" y="345199"/>
                        <a:pt x="439103" y="364249"/>
                        <a:pt x="452438" y="380442"/>
                      </a:cubicBezTo>
                      <a:cubicBezTo>
                        <a:pt x="454343" y="382347"/>
                        <a:pt x="456247" y="385205"/>
                        <a:pt x="455295" y="388062"/>
                      </a:cubicBezTo>
                      <a:cubicBezTo>
                        <a:pt x="454343" y="389967"/>
                        <a:pt x="450533" y="389015"/>
                        <a:pt x="447675" y="389015"/>
                      </a:cubicBezTo>
                      <a:cubicBezTo>
                        <a:pt x="379095" y="389015"/>
                        <a:pt x="311468" y="389015"/>
                        <a:pt x="242888" y="389015"/>
                      </a:cubicBezTo>
                      <a:cubicBezTo>
                        <a:pt x="239078" y="389015"/>
                        <a:pt x="236220" y="387110"/>
                        <a:pt x="233363" y="384252"/>
                      </a:cubicBezTo>
                      <a:cubicBezTo>
                        <a:pt x="221933" y="372822"/>
                        <a:pt x="212408" y="358535"/>
                        <a:pt x="200978" y="347105"/>
                      </a:cubicBezTo>
                      <a:cubicBezTo>
                        <a:pt x="199073" y="345199"/>
                        <a:pt x="197168" y="342342"/>
                        <a:pt x="197168" y="339485"/>
                      </a:cubicBezTo>
                      <a:cubicBezTo>
                        <a:pt x="198120" y="331865"/>
                        <a:pt x="200978" y="325197"/>
                        <a:pt x="201930" y="317577"/>
                      </a:cubicBezTo>
                      <a:cubicBezTo>
                        <a:pt x="204788" y="290907"/>
                        <a:pt x="198120" y="267095"/>
                        <a:pt x="180023" y="248045"/>
                      </a:cubicBezTo>
                      <a:cubicBezTo>
                        <a:pt x="158115" y="224232"/>
                        <a:pt x="132398" y="217565"/>
                        <a:pt x="101918" y="225185"/>
                      </a:cubicBezTo>
                      <a:cubicBezTo>
                        <a:pt x="100013" y="225185"/>
                        <a:pt x="98108" y="226137"/>
                        <a:pt x="96203" y="226137"/>
                      </a:cubicBezTo>
                      <a:cubicBezTo>
                        <a:pt x="90488" y="224232"/>
                        <a:pt x="86678" y="219470"/>
                        <a:pt x="82868" y="214707"/>
                      </a:cubicBezTo>
                      <a:cubicBezTo>
                        <a:pt x="70485" y="198515"/>
                        <a:pt x="56198" y="185180"/>
                        <a:pt x="43815" y="169940"/>
                      </a:cubicBezTo>
                      <a:cubicBezTo>
                        <a:pt x="32385" y="155652"/>
                        <a:pt x="20003" y="142317"/>
                        <a:pt x="7620" y="128982"/>
                      </a:cubicBezTo>
                      <a:cubicBezTo>
                        <a:pt x="4763" y="125172"/>
                        <a:pt x="1905" y="122315"/>
                        <a:pt x="0" y="118505"/>
                      </a:cubicBezTo>
                      <a:close/>
                    </a:path>
                  </a:pathLst>
                </a:custGeom>
                <a:solidFill>
                  <a:srgbClr val="4077A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" name="任意多边形: 形状 17"/>
                <p:cNvSpPr/>
                <p:nvPr/>
              </p:nvSpPr>
              <p:spPr>
                <a:xfrm>
                  <a:off x="4421505" y="3551971"/>
                  <a:ext cx="501015" cy="468293"/>
                </a:xfrm>
                <a:custGeom>
                  <a:avLst/>
                  <a:gdLst>
                    <a:gd name="connsiteX0" fmla="*/ 456247 w 501015"/>
                    <a:gd name="connsiteY0" fmla="*/ 354231 h 468293"/>
                    <a:gd name="connsiteX1" fmla="*/ 428625 w 501015"/>
                    <a:gd name="connsiteY1" fmla="*/ 389474 h 468293"/>
                    <a:gd name="connsiteX2" fmla="*/ 400050 w 501015"/>
                    <a:gd name="connsiteY2" fmla="*/ 417096 h 468293"/>
                    <a:gd name="connsiteX3" fmla="*/ 280988 w 501015"/>
                    <a:gd name="connsiteY3" fmla="*/ 464721 h 468293"/>
                    <a:gd name="connsiteX4" fmla="*/ 270510 w 501015"/>
                    <a:gd name="connsiteY4" fmla="*/ 467579 h 468293"/>
                    <a:gd name="connsiteX5" fmla="*/ 240030 w 501015"/>
                    <a:gd name="connsiteY5" fmla="*/ 467579 h 468293"/>
                    <a:gd name="connsiteX6" fmla="*/ 229552 w 501015"/>
                    <a:gd name="connsiteY6" fmla="*/ 464721 h 468293"/>
                    <a:gd name="connsiteX7" fmla="*/ 155258 w 501015"/>
                    <a:gd name="connsiteY7" fmla="*/ 446624 h 468293"/>
                    <a:gd name="connsiteX8" fmla="*/ 91440 w 501015"/>
                    <a:gd name="connsiteY8" fmla="*/ 405666 h 468293"/>
                    <a:gd name="connsiteX9" fmla="*/ 64770 w 501015"/>
                    <a:gd name="connsiteY9" fmla="*/ 378044 h 468293"/>
                    <a:gd name="connsiteX10" fmla="*/ 60960 w 501015"/>
                    <a:gd name="connsiteY10" fmla="*/ 376139 h 468293"/>
                    <a:gd name="connsiteX11" fmla="*/ 35243 w 501015"/>
                    <a:gd name="connsiteY11" fmla="*/ 330419 h 468293"/>
                    <a:gd name="connsiteX12" fmla="*/ 37147 w 501015"/>
                    <a:gd name="connsiteY12" fmla="*/ 327561 h 468293"/>
                    <a:gd name="connsiteX13" fmla="*/ 80010 w 501015"/>
                    <a:gd name="connsiteY13" fmla="*/ 301844 h 468293"/>
                    <a:gd name="connsiteX14" fmla="*/ 105727 w 501015"/>
                    <a:gd name="connsiteY14" fmla="*/ 235169 h 468293"/>
                    <a:gd name="connsiteX15" fmla="*/ 92393 w 501015"/>
                    <a:gd name="connsiteY15" fmla="*/ 251361 h 468293"/>
                    <a:gd name="connsiteX16" fmla="*/ 24765 w 501015"/>
                    <a:gd name="connsiteY16" fmla="*/ 242789 h 468293"/>
                    <a:gd name="connsiteX17" fmla="*/ 0 w 501015"/>
                    <a:gd name="connsiteY17" fmla="*/ 160874 h 468293"/>
                    <a:gd name="connsiteX18" fmla="*/ 24765 w 501015"/>
                    <a:gd name="connsiteY18" fmla="*/ 74196 h 468293"/>
                    <a:gd name="connsiteX19" fmla="*/ 106680 w 501015"/>
                    <a:gd name="connsiteY19" fmla="*/ 85626 h 468293"/>
                    <a:gd name="connsiteX20" fmla="*/ 109538 w 501015"/>
                    <a:gd name="connsiteY20" fmla="*/ 92294 h 468293"/>
                    <a:gd name="connsiteX21" fmla="*/ 111443 w 501015"/>
                    <a:gd name="connsiteY21" fmla="*/ 93246 h 468293"/>
                    <a:gd name="connsiteX22" fmla="*/ 111443 w 501015"/>
                    <a:gd name="connsiteY22" fmla="*/ 91341 h 468293"/>
                    <a:gd name="connsiteX23" fmla="*/ 100965 w 501015"/>
                    <a:gd name="connsiteY23" fmla="*/ 26571 h 468293"/>
                    <a:gd name="connsiteX24" fmla="*/ 107632 w 501015"/>
                    <a:gd name="connsiteY24" fmla="*/ 18951 h 468293"/>
                    <a:gd name="connsiteX25" fmla="*/ 162877 w 501015"/>
                    <a:gd name="connsiteY25" fmla="*/ 2759 h 468293"/>
                    <a:gd name="connsiteX26" fmla="*/ 177165 w 501015"/>
                    <a:gd name="connsiteY26" fmla="*/ 4664 h 468293"/>
                    <a:gd name="connsiteX27" fmla="*/ 222885 w 501015"/>
                    <a:gd name="connsiteY27" fmla="*/ 42764 h 468293"/>
                    <a:gd name="connsiteX28" fmla="*/ 225743 w 501015"/>
                    <a:gd name="connsiteY28" fmla="*/ 45621 h 468293"/>
                    <a:gd name="connsiteX29" fmla="*/ 202883 w 501015"/>
                    <a:gd name="connsiteY29" fmla="*/ 61814 h 468293"/>
                    <a:gd name="connsiteX30" fmla="*/ 164783 w 501015"/>
                    <a:gd name="connsiteY30" fmla="*/ 143729 h 468293"/>
                    <a:gd name="connsiteX31" fmla="*/ 237172 w 501015"/>
                    <a:gd name="connsiteY31" fmla="*/ 239931 h 468293"/>
                    <a:gd name="connsiteX32" fmla="*/ 248602 w 501015"/>
                    <a:gd name="connsiteY32" fmla="*/ 243741 h 468293"/>
                    <a:gd name="connsiteX33" fmla="*/ 271463 w 501015"/>
                    <a:gd name="connsiteY33" fmla="*/ 243741 h 468293"/>
                    <a:gd name="connsiteX34" fmla="*/ 302895 w 501015"/>
                    <a:gd name="connsiteY34" fmla="*/ 234216 h 468293"/>
                    <a:gd name="connsiteX35" fmla="*/ 346710 w 501015"/>
                    <a:gd name="connsiteY35" fmla="*/ 189449 h 468293"/>
                    <a:gd name="connsiteX36" fmla="*/ 349568 w 501015"/>
                    <a:gd name="connsiteY36" fmla="*/ 183734 h 468293"/>
                    <a:gd name="connsiteX37" fmla="*/ 353378 w 501015"/>
                    <a:gd name="connsiteY37" fmla="*/ 179924 h 468293"/>
                    <a:gd name="connsiteX38" fmla="*/ 357187 w 501015"/>
                    <a:gd name="connsiteY38" fmla="*/ 183734 h 468293"/>
                    <a:gd name="connsiteX39" fmla="*/ 371475 w 501015"/>
                    <a:gd name="connsiteY39" fmla="*/ 207546 h 468293"/>
                    <a:gd name="connsiteX40" fmla="*/ 424815 w 501015"/>
                    <a:gd name="connsiteY40" fmla="*/ 241836 h 468293"/>
                    <a:gd name="connsiteX41" fmla="*/ 434340 w 501015"/>
                    <a:gd name="connsiteY41" fmla="*/ 244694 h 468293"/>
                    <a:gd name="connsiteX42" fmla="*/ 458153 w 501015"/>
                    <a:gd name="connsiteY42" fmla="*/ 244694 h 468293"/>
                    <a:gd name="connsiteX43" fmla="*/ 493395 w 501015"/>
                    <a:gd name="connsiteY43" fmla="*/ 232311 h 468293"/>
                    <a:gd name="connsiteX44" fmla="*/ 501015 w 501015"/>
                    <a:gd name="connsiteY44" fmla="*/ 234216 h 468293"/>
                    <a:gd name="connsiteX45" fmla="*/ 495300 w 501015"/>
                    <a:gd name="connsiteY45" fmla="*/ 260886 h 468293"/>
                    <a:gd name="connsiteX46" fmla="*/ 468630 w 501015"/>
                    <a:gd name="connsiteY46" fmla="*/ 338039 h 468293"/>
                    <a:gd name="connsiteX47" fmla="*/ 456247 w 501015"/>
                    <a:gd name="connsiteY47" fmla="*/ 354231 h 46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501015" h="468293">
                      <a:moveTo>
                        <a:pt x="456247" y="354231"/>
                      </a:moveTo>
                      <a:cubicBezTo>
                        <a:pt x="446722" y="365661"/>
                        <a:pt x="439103" y="378996"/>
                        <a:pt x="428625" y="389474"/>
                      </a:cubicBezTo>
                      <a:cubicBezTo>
                        <a:pt x="421005" y="400904"/>
                        <a:pt x="411480" y="409476"/>
                        <a:pt x="400050" y="417096"/>
                      </a:cubicBezTo>
                      <a:cubicBezTo>
                        <a:pt x="364808" y="444719"/>
                        <a:pt x="324803" y="460911"/>
                        <a:pt x="280988" y="464721"/>
                      </a:cubicBezTo>
                      <a:cubicBezTo>
                        <a:pt x="277178" y="464721"/>
                        <a:pt x="274320" y="465674"/>
                        <a:pt x="270510" y="467579"/>
                      </a:cubicBezTo>
                      <a:cubicBezTo>
                        <a:pt x="260033" y="468531"/>
                        <a:pt x="249555" y="468531"/>
                        <a:pt x="240030" y="467579"/>
                      </a:cubicBezTo>
                      <a:cubicBezTo>
                        <a:pt x="237172" y="465674"/>
                        <a:pt x="233363" y="464721"/>
                        <a:pt x="229552" y="464721"/>
                      </a:cubicBezTo>
                      <a:cubicBezTo>
                        <a:pt x="203835" y="463769"/>
                        <a:pt x="179070" y="456149"/>
                        <a:pt x="155258" y="446624"/>
                      </a:cubicBezTo>
                      <a:cubicBezTo>
                        <a:pt x="131445" y="437099"/>
                        <a:pt x="111443" y="421859"/>
                        <a:pt x="91440" y="405666"/>
                      </a:cubicBezTo>
                      <a:cubicBezTo>
                        <a:pt x="81915" y="397094"/>
                        <a:pt x="73343" y="387569"/>
                        <a:pt x="64770" y="378044"/>
                      </a:cubicBezTo>
                      <a:cubicBezTo>
                        <a:pt x="63818" y="377091"/>
                        <a:pt x="62865" y="374234"/>
                        <a:pt x="60960" y="376139"/>
                      </a:cubicBezTo>
                      <a:cubicBezTo>
                        <a:pt x="57150" y="358041"/>
                        <a:pt x="42863" y="346611"/>
                        <a:pt x="35243" y="330419"/>
                      </a:cubicBezTo>
                      <a:cubicBezTo>
                        <a:pt x="35243" y="328514"/>
                        <a:pt x="35243" y="327561"/>
                        <a:pt x="37147" y="327561"/>
                      </a:cubicBezTo>
                      <a:cubicBezTo>
                        <a:pt x="57150" y="328514"/>
                        <a:pt x="69532" y="317084"/>
                        <a:pt x="80010" y="301844"/>
                      </a:cubicBezTo>
                      <a:cubicBezTo>
                        <a:pt x="93345" y="281841"/>
                        <a:pt x="100013" y="259934"/>
                        <a:pt x="105727" y="235169"/>
                      </a:cubicBezTo>
                      <a:cubicBezTo>
                        <a:pt x="100013" y="240884"/>
                        <a:pt x="97155" y="246599"/>
                        <a:pt x="92393" y="251361"/>
                      </a:cubicBezTo>
                      <a:cubicBezTo>
                        <a:pt x="71438" y="270411"/>
                        <a:pt x="41910" y="265649"/>
                        <a:pt x="24765" y="242789"/>
                      </a:cubicBezTo>
                      <a:cubicBezTo>
                        <a:pt x="6667" y="218024"/>
                        <a:pt x="0" y="190401"/>
                        <a:pt x="0" y="160874"/>
                      </a:cubicBezTo>
                      <a:cubicBezTo>
                        <a:pt x="0" y="129441"/>
                        <a:pt x="5715" y="99914"/>
                        <a:pt x="24765" y="74196"/>
                      </a:cubicBezTo>
                      <a:cubicBezTo>
                        <a:pt x="50482" y="41811"/>
                        <a:pt x="89535" y="51336"/>
                        <a:pt x="106680" y="85626"/>
                      </a:cubicBezTo>
                      <a:cubicBezTo>
                        <a:pt x="107632" y="87531"/>
                        <a:pt x="108585" y="89436"/>
                        <a:pt x="109538" y="92294"/>
                      </a:cubicBezTo>
                      <a:cubicBezTo>
                        <a:pt x="110490" y="92294"/>
                        <a:pt x="110490" y="94199"/>
                        <a:pt x="111443" y="93246"/>
                      </a:cubicBezTo>
                      <a:cubicBezTo>
                        <a:pt x="112395" y="92294"/>
                        <a:pt x="111443" y="91341"/>
                        <a:pt x="111443" y="91341"/>
                      </a:cubicBezTo>
                      <a:cubicBezTo>
                        <a:pt x="109538" y="69434"/>
                        <a:pt x="105727" y="47526"/>
                        <a:pt x="100965" y="26571"/>
                      </a:cubicBezTo>
                      <a:cubicBezTo>
                        <a:pt x="99060" y="17999"/>
                        <a:pt x="99060" y="17999"/>
                        <a:pt x="107632" y="18951"/>
                      </a:cubicBezTo>
                      <a:cubicBezTo>
                        <a:pt x="127635" y="18951"/>
                        <a:pt x="146685" y="14189"/>
                        <a:pt x="162877" y="2759"/>
                      </a:cubicBezTo>
                      <a:cubicBezTo>
                        <a:pt x="169545" y="-2004"/>
                        <a:pt x="172402" y="-99"/>
                        <a:pt x="177165" y="4664"/>
                      </a:cubicBezTo>
                      <a:cubicBezTo>
                        <a:pt x="190500" y="18951"/>
                        <a:pt x="204788" y="33239"/>
                        <a:pt x="222885" y="42764"/>
                      </a:cubicBezTo>
                      <a:cubicBezTo>
                        <a:pt x="223838" y="43716"/>
                        <a:pt x="224790" y="44669"/>
                        <a:pt x="225743" y="45621"/>
                      </a:cubicBezTo>
                      <a:cubicBezTo>
                        <a:pt x="219075" y="52289"/>
                        <a:pt x="210502" y="56099"/>
                        <a:pt x="202883" y="61814"/>
                      </a:cubicBezTo>
                      <a:cubicBezTo>
                        <a:pt x="177165" y="82769"/>
                        <a:pt x="165735" y="111344"/>
                        <a:pt x="164783" y="143729"/>
                      </a:cubicBezTo>
                      <a:cubicBezTo>
                        <a:pt x="164783" y="184686"/>
                        <a:pt x="192405" y="229454"/>
                        <a:pt x="237172" y="239931"/>
                      </a:cubicBezTo>
                      <a:cubicBezTo>
                        <a:pt x="240983" y="240884"/>
                        <a:pt x="244793" y="241836"/>
                        <a:pt x="248602" y="243741"/>
                      </a:cubicBezTo>
                      <a:cubicBezTo>
                        <a:pt x="256222" y="246599"/>
                        <a:pt x="263843" y="246599"/>
                        <a:pt x="271463" y="243741"/>
                      </a:cubicBezTo>
                      <a:cubicBezTo>
                        <a:pt x="281940" y="240884"/>
                        <a:pt x="292418" y="238979"/>
                        <a:pt x="302895" y="234216"/>
                      </a:cubicBezTo>
                      <a:cubicBezTo>
                        <a:pt x="322897" y="224691"/>
                        <a:pt x="336233" y="208499"/>
                        <a:pt x="346710" y="189449"/>
                      </a:cubicBezTo>
                      <a:cubicBezTo>
                        <a:pt x="347662" y="187544"/>
                        <a:pt x="348615" y="185639"/>
                        <a:pt x="349568" y="183734"/>
                      </a:cubicBezTo>
                      <a:cubicBezTo>
                        <a:pt x="350520" y="181829"/>
                        <a:pt x="350520" y="179924"/>
                        <a:pt x="353378" y="179924"/>
                      </a:cubicBezTo>
                      <a:cubicBezTo>
                        <a:pt x="355283" y="179924"/>
                        <a:pt x="356235" y="181829"/>
                        <a:pt x="357187" y="183734"/>
                      </a:cubicBezTo>
                      <a:cubicBezTo>
                        <a:pt x="360045" y="192306"/>
                        <a:pt x="365760" y="199926"/>
                        <a:pt x="371475" y="207546"/>
                      </a:cubicBezTo>
                      <a:cubicBezTo>
                        <a:pt x="384810" y="226596"/>
                        <a:pt x="402908" y="236121"/>
                        <a:pt x="424815" y="241836"/>
                      </a:cubicBezTo>
                      <a:cubicBezTo>
                        <a:pt x="427672" y="242789"/>
                        <a:pt x="431483" y="242789"/>
                        <a:pt x="434340" y="244694"/>
                      </a:cubicBezTo>
                      <a:cubicBezTo>
                        <a:pt x="441960" y="247551"/>
                        <a:pt x="449580" y="247551"/>
                        <a:pt x="458153" y="244694"/>
                      </a:cubicBezTo>
                      <a:cubicBezTo>
                        <a:pt x="469583" y="240884"/>
                        <a:pt x="481965" y="238979"/>
                        <a:pt x="493395" y="232311"/>
                      </a:cubicBezTo>
                      <a:cubicBezTo>
                        <a:pt x="496253" y="230406"/>
                        <a:pt x="499110" y="230406"/>
                        <a:pt x="501015" y="234216"/>
                      </a:cubicBezTo>
                      <a:cubicBezTo>
                        <a:pt x="496253" y="242789"/>
                        <a:pt x="496253" y="252314"/>
                        <a:pt x="495300" y="260886"/>
                      </a:cubicBezTo>
                      <a:cubicBezTo>
                        <a:pt x="490537" y="288509"/>
                        <a:pt x="481965" y="314226"/>
                        <a:pt x="468630" y="338039"/>
                      </a:cubicBezTo>
                      <a:cubicBezTo>
                        <a:pt x="463868" y="339944"/>
                        <a:pt x="460058" y="346611"/>
                        <a:pt x="456247" y="354231"/>
                      </a:cubicBezTo>
                      <a:close/>
                    </a:path>
                  </a:pathLst>
                </a:custGeom>
                <a:solidFill>
                  <a:srgbClr val="F7C09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" name="任意多边形: 形状 18"/>
                <p:cNvSpPr/>
                <p:nvPr/>
              </p:nvSpPr>
              <p:spPr>
                <a:xfrm>
                  <a:off x="4546282" y="3982402"/>
                  <a:ext cx="926782" cy="314325"/>
                </a:xfrm>
                <a:custGeom>
                  <a:avLst/>
                  <a:gdLst>
                    <a:gd name="connsiteX0" fmla="*/ 1905 w 926782"/>
                    <a:gd name="connsiteY0" fmla="*/ 313372 h 314325"/>
                    <a:gd name="connsiteX1" fmla="*/ 215265 w 926782"/>
                    <a:gd name="connsiteY1" fmla="*/ 313372 h 314325"/>
                    <a:gd name="connsiteX2" fmla="*/ 212408 w 926782"/>
                    <a:gd name="connsiteY2" fmla="*/ 306705 h 314325"/>
                    <a:gd name="connsiteX3" fmla="*/ 194310 w 926782"/>
                    <a:gd name="connsiteY3" fmla="*/ 258127 h 314325"/>
                    <a:gd name="connsiteX4" fmla="*/ 192405 w 926782"/>
                    <a:gd name="connsiteY4" fmla="*/ 237172 h 314325"/>
                    <a:gd name="connsiteX5" fmla="*/ 196215 w 926782"/>
                    <a:gd name="connsiteY5" fmla="*/ 230505 h 314325"/>
                    <a:gd name="connsiteX6" fmla="*/ 265747 w 926782"/>
                    <a:gd name="connsiteY6" fmla="*/ 225742 h 314325"/>
                    <a:gd name="connsiteX7" fmla="*/ 276225 w 926782"/>
                    <a:gd name="connsiteY7" fmla="*/ 222885 h 314325"/>
                    <a:gd name="connsiteX8" fmla="*/ 330518 w 926782"/>
                    <a:gd name="connsiteY8" fmla="*/ 218122 h 314325"/>
                    <a:gd name="connsiteX9" fmla="*/ 333375 w 926782"/>
                    <a:gd name="connsiteY9" fmla="*/ 218122 h 314325"/>
                    <a:gd name="connsiteX10" fmla="*/ 345758 w 926782"/>
                    <a:gd name="connsiteY10" fmla="*/ 229552 h 314325"/>
                    <a:gd name="connsiteX11" fmla="*/ 341947 w 926782"/>
                    <a:gd name="connsiteY11" fmla="*/ 285750 h 314325"/>
                    <a:gd name="connsiteX12" fmla="*/ 325755 w 926782"/>
                    <a:gd name="connsiteY12" fmla="*/ 312420 h 314325"/>
                    <a:gd name="connsiteX13" fmla="*/ 333375 w 926782"/>
                    <a:gd name="connsiteY13" fmla="*/ 313372 h 314325"/>
                    <a:gd name="connsiteX14" fmla="*/ 553403 w 926782"/>
                    <a:gd name="connsiteY14" fmla="*/ 313372 h 314325"/>
                    <a:gd name="connsiteX15" fmla="*/ 561023 w 926782"/>
                    <a:gd name="connsiteY15" fmla="*/ 303847 h 314325"/>
                    <a:gd name="connsiteX16" fmla="*/ 560070 w 926782"/>
                    <a:gd name="connsiteY16" fmla="*/ 298132 h 314325"/>
                    <a:gd name="connsiteX17" fmla="*/ 552450 w 926782"/>
                    <a:gd name="connsiteY17" fmla="*/ 272415 h 314325"/>
                    <a:gd name="connsiteX18" fmla="*/ 547688 w 926782"/>
                    <a:gd name="connsiteY18" fmla="*/ 260032 h 314325"/>
                    <a:gd name="connsiteX19" fmla="*/ 555308 w 926782"/>
                    <a:gd name="connsiteY19" fmla="*/ 253365 h 314325"/>
                    <a:gd name="connsiteX20" fmla="*/ 606743 w 926782"/>
                    <a:gd name="connsiteY20" fmla="*/ 200025 h 314325"/>
                    <a:gd name="connsiteX21" fmla="*/ 670560 w 926782"/>
                    <a:gd name="connsiteY21" fmla="*/ 132397 h 314325"/>
                    <a:gd name="connsiteX22" fmla="*/ 727710 w 926782"/>
                    <a:gd name="connsiteY22" fmla="*/ 72390 h 314325"/>
                    <a:gd name="connsiteX23" fmla="*/ 792480 w 926782"/>
                    <a:gd name="connsiteY23" fmla="*/ 4763 h 314325"/>
                    <a:gd name="connsiteX24" fmla="*/ 796290 w 926782"/>
                    <a:gd name="connsiteY24" fmla="*/ 0 h 314325"/>
                    <a:gd name="connsiteX25" fmla="*/ 802005 w 926782"/>
                    <a:gd name="connsiteY25" fmla="*/ 3810 h 314325"/>
                    <a:gd name="connsiteX26" fmla="*/ 884873 w 926782"/>
                    <a:gd name="connsiteY26" fmla="*/ 90488 h 314325"/>
                    <a:gd name="connsiteX27" fmla="*/ 922973 w 926782"/>
                    <a:gd name="connsiteY27" fmla="*/ 131445 h 314325"/>
                    <a:gd name="connsiteX28" fmla="*/ 926783 w 926782"/>
                    <a:gd name="connsiteY28" fmla="*/ 138113 h 314325"/>
                    <a:gd name="connsiteX29" fmla="*/ 902018 w 926782"/>
                    <a:gd name="connsiteY29" fmla="*/ 164782 h 314325"/>
                    <a:gd name="connsiteX30" fmla="*/ 851535 w 926782"/>
                    <a:gd name="connsiteY30" fmla="*/ 217170 h 314325"/>
                    <a:gd name="connsiteX31" fmla="*/ 787718 w 926782"/>
                    <a:gd name="connsiteY31" fmla="*/ 283845 h 314325"/>
                    <a:gd name="connsiteX32" fmla="*/ 763905 w 926782"/>
                    <a:gd name="connsiteY32" fmla="*/ 309563 h 314325"/>
                    <a:gd name="connsiteX33" fmla="*/ 752475 w 926782"/>
                    <a:gd name="connsiteY33" fmla="*/ 314325 h 314325"/>
                    <a:gd name="connsiteX34" fmla="*/ 635318 w 926782"/>
                    <a:gd name="connsiteY34" fmla="*/ 314325 h 314325"/>
                    <a:gd name="connsiteX35" fmla="*/ 229553 w 926782"/>
                    <a:gd name="connsiteY35" fmla="*/ 314325 h 314325"/>
                    <a:gd name="connsiteX36" fmla="*/ 7620 w 926782"/>
                    <a:gd name="connsiteY36" fmla="*/ 314325 h 314325"/>
                    <a:gd name="connsiteX37" fmla="*/ 0 w 926782"/>
                    <a:gd name="connsiteY37" fmla="*/ 314325 h 314325"/>
                    <a:gd name="connsiteX38" fmla="*/ 1905 w 926782"/>
                    <a:gd name="connsiteY38" fmla="*/ 313372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926782" h="314325">
                      <a:moveTo>
                        <a:pt x="1905" y="313372"/>
                      </a:moveTo>
                      <a:cubicBezTo>
                        <a:pt x="73343" y="313372"/>
                        <a:pt x="144780" y="313372"/>
                        <a:pt x="215265" y="313372"/>
                      </a:cubicBezTo>
                      <a:cubicBezTo>
                        <a:pt x="215265" y="310515"/>
                        <a:pt x="213360" y="308610"/>
                        <a:pt x="212408" y="306705"/>
                      </a:cubicBezTo>
                      <a:cubicBezTo>
                        <a:pt x="199072" y="293370"/>
                        <a:pt x="196215" y="275272"/>
                        <a:pt x="194310" y="258127"/>
                      </a:cubicBezTo>
                      <a:cubicBezTo>
                        <a:pt x="193358" y="251460"/>
                        <a:pt x="194310" y="244792"/>
                        <a:pt x="192405" y="237172"/>
                      </a:cubicBezTo>
                      <a:cubicBezTo>
                        <a:pt x="191453" y="234315"/>
                        <a:pt x="191453" y="230505"/>
                        <a:pt x="196215" y="230505"/>
                      </a:cubicBezTo>
                      <a:cubicBezTo>
                        <a:pt x="219075" y="228600"/>
                        <a:pt x="241935" y="225742"/>
                        <a:pt x="265747" y="225742"/>
                      </a:cubicBezTo>
                      <a:cubicBezTo>
                        <a:pt x="268605" y="222885"/>
                        <a:pt x="273368" y="225742"/>
                        <a:pt x="276225" y="222885"/>
                      </a:cubicBezTo>
                      <a:cubicBezTo>
                        <a:pt x="294322" y="220980"/>
                        <a:pt x="312420" y="220027"/>
                        <a:pt x="330518" y="218122"/>
                      </a:cubicBezTo>
                      <a:cubicBezTo>
                        <a:pt x="331470" y="218122"/>
                        <a:pt x="332422" y="218122"/>
                        <a:pt x="333375" y="218122"/>
                      </a:cubicBezTo>
                      <a:cubicBezTo>
                        <a:pt x="344805" y="218122"/>
                        <a:pt x="345758" y="218122"/>
                        <a:pt x="345758" y="229552"/>
                      </a:cubicBezTo>
                      <a:cubicBezTo>
                        <a:pt x="346710" y="248602"/>
                        <a:pt x="348615" y="266700"/>
                        <a:pt x="341947" y="285750"/>
                      </a:cubicBezTo>
                      <a:cubicBezTo>
                        <a:pt x="338138" y="295275"/>
                        <a:pt x="331470" y="303847"/>
                        <a:pt x="325755" y="312420"/>
                      </a:cubicBezTo>
                      <a:cubicBezTo>
                        <a:pt x="327660" y="314325"/>
                        <a:pt x="330518" y="313372"/>
                        <a:pt x="333375" y="313372"/>
                      </a:cubicBezTo>
                      <a:cubicBezTo>
                        <a:pt x="406718" y="313372"/>
                        <a:pt x="480060" y="313372"/>
                        <a:pt x="553403" y="313372"/>
                      </a:cubicBezTo>
                      <a:cubicBezTo>
                        <a:pt x="563880" y="313372"/>
                        <a:pt x="563880" y="313372"/>
                        <a:pt x="561023" y="303847"/>
                      </a:cubicBezTo>
                      <a:cubicBezTo>
                        <a:pt x="561023" y="301942"/>
                        <a:pt x="561023" y="300038"/>
                        <a:pt x="560070" y="298132"/>
                      </a:cubicBezTo>
                      <a:cubicBezTo>
                        <a:pt x="564833" y="288607"/>
                        <a:pt x="561023" y="277177"/>
                        <a:pt x="552450" y="272415"/>
                      </a:cubicBezTo>
                      <a:cubicBezTo>
                        <a:pt x="550545" y="268605"/>
                        <a:pt x="549593" y="263842"/>
                        <a:pt x="547688" y="260032"/>
                      </a:cubicBezTo>
                      <a:cubicBezTo>
                        <a:pt x="552450" y="260985"/>
                        <a:pt x="552450" y="255270"/>
                        <a:pt x="555308" y="253365"/>
                      </a:cubicBezTo>
                      <a:cubicBezTo>
                        <a:pt x="572453" y="236220"/>
                        <a:pt x="590550" y="218122"/>
                        <a:pt x="606743" y="200025"/>
                      </a:cubicBezTo>
                      <a:cubicBezTo>
                        <a:pt x="627698" y="177165"/>
                        <a:pt x="649605" y="155257"/>
                        <a:pt x="670560" y="132397"/>
                      </a:cubicBezTo>
                      <a:cubicBezTo>
                        <a:pt x="689610" y="112395"/>
                        <a:pt x="708660" y="92392"/>
                        <a:pt x="727710" y="72390"/>
                      </a:cubicBezTo>
                      <a:cubicBezTo>
                        <a:pt x="749618" y="49530"/>
                        <a:pt x="770573" y="26670"/>
                        <a:pt x="792480" y="4763"/>
                      </a:cubicBezTo>
                      <a:cubicBezTo>
                        <a:pt x="793433" y="3810"/>
                        <a:pt x="795338" y="1905"/>
                        <a:pt x="796290" y="0"/>
                      </a:cubicBezTo>
                      <a:cubicBezTo>
                        <a:pt x="799148" y="0"/>
                        <a:pt x="800100" y="2857"/>
                        <a:pt x="802005" y="3810"/>
                      </a:cubicBezTo>
                      <a:cubicBezTo>
                        <a:pt x="830580" y="32385"/>
                        <a:pt x="857250" y="61913"/>
                        <a:pt x="884873" y="90488"/>
                      </a:cubicBezTo>
                      <a:cubicBezTo>
                        <a:pt x="898208" y="103822"/>
                        <a:pt x="911543" y="116205"/>
                        <a:pt x="922973" y="131445"/>
                      </a:cubicBezTo>
                      <a:cubicBezTo>
                        <a:pt x="924877" y="133350"/>
                        <a:pt x="926783" y="135255"/>
                        <a:pt x="926783" y="138113"/>
                      </a:cubicBezTo>
                      <a:cubicBezTo>
                        <a:pt x="919163" y="147638"/>
                        <a:pt x="909638" y="156210"/>
                        <a:pt x="902018" y="164782"/>
                      </a:cubicBezTo>
                      <a:cubicBezTo>
                        <a:pt x="885825" y="182880"/>
                        <a:pt x="868680" y="200025"/>
                        <a:pt x="851535" y="217170"/>
                      </a:cubicBezTo>
                      <a:cubicBezTo>
                        <a:pt x="830580" y="240030"/>
                        <a:pt x="808673" y="261938"/>
                        <a:pt x="787718" y="283845"/>
                      </a:cubicBezTo>
                      <a:cubicBezTo>
                        <a:pt x="780098" y="292417"/>
                        <a:pt x="771525" y="300990"/>
                        <a:pt x="763905" y="309563"/>
                      </a:cubicBezTo>
                      <a:cubicBezTo>
                        <a:pt x="761048" y="313372"/>
                        <a:pt x="757238" y="314325"/>
                        <a:pt x="752475" y="314325"/>
                      </a:cubicBezTo>
                      <a:cubicBezTo>
                        <a:pt x="713423" y="314325"/>
                        <a:pt x="674370" y="314325"/>
                        <a:pt x="635318" y="314325"/>
                      </a:cubicBezTo>
                      <a:cubicBezTo>
                        <a:pt x="500063" y="314325"/>
                        <a:pt x="364808" y="314325"/>
                        <a:pt x="229553" y="314325"/>
                      </a:cubicBezTo>
                      <a:cubicBezTo>
                        <a:pt x="155258" y="314325"/>
                        <a:pt x="81915" y="314325"/>
                        <a:pt x="7620" y="314325"/>
                      </a:cubicBezTo>
                      <a:cubicBezTo>
                        <a:pt x="4763" y="314325"/>
                        <a:pt x="2857" y="314325"/>
                        <a:pt x="0" y="314325"/>
                      </a:cubicBezTo>
                      <a:cubicBezTo>
                        <a:pt x="2857" y="314325"/>
                        <a:pt x="1905" y="313372"/>
                        <a:pt x="1905" y="313372"/>
                      </a:cubicBezTo>
                      <a:close/>
                    </a:path>
                  </a:pathLst>
                </a:custGeom>
                <a:solidFill>
                  <a:srgbClr val="559E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" name="任意多边形: 形状 19"/>
                <p:cNvSpPr/>
                <p:nvPr/>
              </p:nvSpPr>
              <p:spPr>
                <a:xfrm>
                  <a:off x="4482464" y="3923347"/>
                  <a:ext cx="366712" cy="188951"/>
                </a:xfrm>
                <a:custGeom>
                  <a:avLst/>
                  <a:gdLst>
                    <a:gd name="connsiteX0" fmla="*/ 177165 w 366712"/>
                    <a:gd name="connsiteY0" fmla="*/ 94298 h 188951"/>
                    <a:gd name="connsiteX1" fmla="*/ 210503 w 366712"/>
                    <a:gd name="connsiteY1" fmla="*/ 94298 h 188951"/>
                    <a:gd name="connsiteX2" fmla="*/ 220028 w 366712"/>
                    <a:gd name="connsiteY2" fmla="*/ 91440 h 188951"/>
                    <a:gd name="connsiteX3" fmla="*/ 310515 w 366712"/>
                    <a:gd name="connsiteY3" fmla="*/ 62865 h 188951"/>
                    <a:gd name="connsiteX4" fmla="*/ 366713 w 366712"/>
                    <a:gd name="connsiteY4" fmla="*/ 18098 h 188951"/>
                    <a:gd name="connsiteX5" fmla="*/ 305753 w 366712"/>
                    <a:gd name="connsiteY5" fmla="*/ 140970 h 188951"/>
                    <a:gd name="connsiteX6" fmla="*/ 200025 w 366712"/>
                    <a:gd name="connsiteY6" fmla="*/ 187643 h 188951"/>
                    <a:gd name="connsiteX7" fmla="*/ 193358 w 366712"/>
                    <a:gd name="connsiteY7" fmla="*/ 188595 h 188951"/>
                    <a:gd name="connsiteX8" fmla="*/ 167640 w 366712"/>
                    <a:gd name="connsiteY8" fmla="*/ 187643 h 188951"/>
                    <a:gd name="connsiteX9" fmla="*/ 85725 w 366712"/>
                    <a:gd name="connsiteY9" fmla="*/ 160020 h 188951"/>
                    <a:gd name="connsiteX10" fmla="*/ 1905 w 366712"/>
                    <a:gd name="connsiteY10" fmla="*/ 26670 h 188951"/>
                    <a:gd name="connsiteX11" fmla="*/ 953 w 366712"/>
                    <a:gd name="connsiteY11" fmla="*/ 22860 h 188951"/>
                    <a:gd name="connsiteX12" fmla="*/ 0 w 366712"/>
                    <a:gd name="connsiteY12" fmla="*/ 4763 h 188951"/>
                    <a:gd name="connsiteX13" fmla="*/ 953 w 366712"/>
                    <a:gd name="connsiteY13" fmla="*/ 0 h 188951"/>
                    <a:gd name="connsiteX14" fmla="*/ 29528 w 366712"/>
                    <a:gd name="connsiteY14" fmla="*/ 31433 h 188951"/>
                    <a:gd name="connsiteX15" fmla="*/ 65723 w 366712"/>
                    <a:gd name="connsiteY15" fmla="*/ 58103 h 188951"/>
                    <a:gd name="connsiteX16" fmla="*/ 157163 w 366712"/>
                    <a:gd name="connsiteY16" fmla="*/ 91440 h 188951"/>
                    <a:gd name="connsiteX17" fmla="*/ 166688 w 366712"/>
                    <a:gd name="connsiteY17" fmla="*/ 91440 h 188951"/>
                    <a:gd name="connsiteX18" fmla="*/ 177165 w 366712"/>
                    <a:gd name="connsiteY18" fmla="*/ 94298 h 188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66712" h="188951">
                      <a:moveTo>
                        <a:pt x="177165" y="94298"/>
                      </a:moveTo>
                      <a:cubicBezTo>
                        <a:pt x="188595" y="94298"/>
                        <a:pt x="200025" y="94298"/>
                        <a:pt x="210503" y="94298"/>
                      </a:cubicBezTo>
                      <a:cubicBezTo>
                        <a:pt x="213360" y="91440"/>
                        <a:pt x="217170" y="94298"/>
                        <a:pt x="220028" y="91440"/>
                      </a:cubicBezTo>
                      <a:cubicBezTo>
                        <a:pt x="252413" y="87630"/>
                        <a:pt x="282893" y="79058"/>
                        <a:pt x="310515" y="62865"/>
                      </a:cubicBezTo>
                      <a:cubicBezTo>
                        <a:pt x="331470" y="50483"/>
                        <a:pt x="350520" y="36195"/>
                        <a:pt x="366713" y="18098"/>
                      </a:cubicBezTo>
                      <a:cubicBezTo>
                        <a:pt x="360998" y="66675"/>
                        <a:pt x="340995" y="107633"/>
                        <a:pt x="305753" y="140970"/>
                      </a:cubicBezTo>
                      <a:cubicBezTo>
                        <a:pt x="276225" y="168593"/>
                        <a:pt x="240983" y="183833"/>
                        <a:pt x="200025" y="187643"/>
                      </a:cubicBezTo>
                      <a:cubicBezTo>
                        <a:pt x="198120" y="189548"/>
                        <a:pt x="195263" y="188595"/>
                        <a:pt x="193358" y="188595"/>
                      </a:cubicBezTo>
                      <a:cubicBezTo>
                        <a:pt x="184785" y="187643"/>
                        <a:pt x="176213" y="190500"/>
                        <a:pt x="167640" y="187643"/>
                      </a:cubicBezTo>
                      <a:cubicBezTo>
                        <a:pt x="138113" y="184785"/>
                        <a:pt x="109538" y="177165"/>
                        <a:pt x="85725" y="160020"/>
                      </a:cubicBezTo>
                      <a:cubicBezTo>
                        <a:pt x="39053" y="127635"/>
                        <a:pt x="11430" y="82868"/>
                        <a:pt x="1905" y="26670"/>
                      </a:cubicBezTo>
                      <a:cubicBezTo>
                        <a:pt x="1905" y="25718"/>
                        <a:pt x="953" y="24765"/>
                        <a:pt x="953" y="22860"/>
                      </a:cubicBezTo>
                      <a:cubicBezTo>
                        <a:pt x="953" y="17145"/>
                        <a:pt x="953" y="11430"/>
                        <a:pt x="0" y="4763"/>
                      </a:cubicBezTo>
                      <a:cubicBezTo>
                        <a:pt x="0" y="3810"/>
                        <a:pt x="0" y="1905"/>
                        <a:pt x="953" y="0"/>
                      </a:cubicBezTo>
                      <a:cubicBezTo>
                        <a:pt x="9525" y="12383"/>
                        <a:pt x="20955" y="20955"/>
                        <a:pt x="29528" y="31433"/>
                      </a:cubicBezTo>
                      <a:cubicBezTo>
                        <a:pt x="40005" y="42863"/>
                        <a:pt x="53340" y="49530"/>
                        <a:pt x="65723" y="58103"/>
                      </a:cubicBezTo>
                      <a:cubicBezTo>
                        <a:pt x="93345" y="77153"/>
                        <a:pt x="124778" y="85725"/>
                        <a:pt x="157163" y="91440"/>
                      </a:cubicBezTo>
                      <a:cubicBezTo>
                        <a:pt x="160020" y="92393"/>
                        <a:pt x="163830" y="91440"/>
                        <a:pt x="166688" y="91440"/>
                      </a:cubicBezTo>
                      <a:cubicBezTo>
                        <a:pt x="170498" y="94298"/>
                        <a:pt x="174308" y="91440"/>
                        <a:pt x="177165" y="94298"/>
                      </a:cubicBezTo>
                      <a:close/>
                    </a:path>
                  </a:pathLst>
                </a:custGeom>
                <a:solidFill>
                  <a:srgbClr val="E09B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" name="任意多边形: 形状 20"/>
                <p:cNvSpPr/>
                <p:nvPr/>
              </p:nvSpPr>
              <p:spPr>
                <a:xfrm>
                  <a:off x="4237483" y="4150995"/>
                  <a:ext cx="255459" cy="145970"/>
                </a:xfrm>
                <a:custGeom>
                  <a:avLst/>
                  <a:gdLst>
                    <a:gd name="connsiteX0" fmla="*/ 230694 w 255459"/>
                    <a:gd name="connsiteY0" fmla="*/ 145733 h 145970"/>
                    <a:gd name="connsiteX1" fmla="*/ 174497 w 255459"/>
                    <a:gd name="connsiteY1" fmla="*/ 145733 h 145970"/>
                    <a:gd name="connsiteX2" fmla="*/ 7809 w 255459"/>
                    <a:gd name="connsiteY2" fmla="*/ 145733 h 145970"/>
                    <a:gd name="connsiteX3" fmla="*/ 189 w 255459"/>
                    <a:gd name="connsiteY3" fmla="*/ 144780 h 145970"/>
                    <a:gd name="connsiteX4" fmla="*/ 3999 w 255459"/>
                    <a:gd name="connsiteY4" fmla="*/ 138113 h 145970"/>
                    <a:gd name="connsiteX5" fmla="*/ 28764 w 255459"/>
                    <a:gd name="connsiteY5" fmla="*/ 111442 h 145970"/>
                    <a:gd name="connsiteX6" fmla="*/ 105917 w 255459"/>
                    <a:gd name="connsiteY6" fmla="*/ 31433 h 145970"/>
                    <a:gd name="connsiteX7" fmla="*/ 131634 w 255459"/>
                    <a:gd name="connsiteY7" fmla="*/ 4763 h 145970"/>
                    <a:gd name="connsiteX8" fmla="*/ 139254 w 255459"/>
                    <a:gd name="connsiteY8" fmla="*/ 0 h 145970"/>
                    <a:gd name="connsiteX9" fmla="*/ 159257 w 255459"/>
                    <a:gd name="connsiteY9" fmla="*/ 19050 h 145970"/>
                    <a:gd name="connsiteX10" fmla="*/ 197357 w 255459"/>
                    <a:gd name="connsiteY10" fmla="*/ 60008 h 145970"/>
                    <a:gd name="connsiteX11" fmla="*/ 247839 w 255459"/>
                    <a:gd name="connsiteY11" fmla="*/ 112395 h 145970"/>
                    <a:gd name="connsiteX12" fmla="*/ 255459 w 255459"/>
                    <a:gd name="connsiteY12" fmla="*/ 121920 h 145970"/>
                    <a:gd name="connsiteX13" fmla="*/ 250697 w 255459"/>
                    <a:gd name="connsiteY13" fmla="*/ 129540 h 145970"/>
                    <a:gd name="connsiteX14" fmla="*/ 230694 w 255459"/>
                    <a:gd name="connsiteY14" fmla="*/ 145733 h 14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5459" h="145970">
                      <a:moveTo>
                        <a:pt x="230694" y="145733"/>
                      </a:moveTo>
                      <a:cubicBezTo>
                        <a:pt x="211644" y="145733"/>
                        <a:pt x="192594" y="145733"/>
                        <a:pt x="174497" y="145733"/>
                      </a:cubicBezTo>
                      <a:cubicBezTo>
                        <a:pt x="119252" y="145733"/>
                        <a:pt x="63054" y="145733"/>
                        <a:pt x="7809" y="145733"/>
                      </a:cubicBezTo>
                      <a:cubicBezTo>
                        <a:pt x="4952" y="145733"/>
                        <a:pt x="3047" y="146685"/>
                        <a:pt x="189" y="144780"/>
                      </a:cubicBezTo>
                      <a:cubicBezTo>
                        <a:pt x="-763" y="140970"/>
                        <a:pt x="2094" y="140017"/>
                        <a:pt x="3999" y="138113"/>
                      </a:cubicBezTo>
                      <a:cubicBezTo>
                        <a:pt x="12572" y="129540"/>
                        <a:pt x="21144" y="120967"/>
                        <a:pt x="28764" y="111442"/>
                      </a:cubicBezTo>
                      <a:cubicBezTo>
                        <a:pt x="55434" y="85725"/>
                        <a:pt x="79247" y="58102"/>
                        <a:pt x="105917" y="31433"/>
                      </a:cubicBezTo>
                      <a:cubicBezTo>
                        <a:pt x="114489" y="22860"/>
                        <a:pt x="122109" y="12383"/>
                        <a:pt x="131634" y="4763"/>
                      </a:cubicBezTo>
                      <a:cubicBezTo>
                        <a:pt x="133539" y="2858"/>
                        <a:pt x="135444" y="0"/>
                        <a:pt x="139254" y="0"/>
                      </a:cubicBezTo>
                      <a:cubicBezTo>
                        <a:pt x="146874" y="4763"/>
                        <a:pt x="153542" y="12383"/>
                        <a:pt x="159257" y="19050"/>
                      </a:cubicBezTo>
                      <a:cubicBezTo>
                        <a:pt x="171639" y="33338"/>
                        <a:pt x="184974" y="45720"/>
                        <a:pt x="197357" y="60008"/>
                      </a:cubicBezTo>
                      <a:cubicBezTo>
                        <a:pt x="213549" y="78105"/>
                        <a:pt x="229742" y="95250"/>
                        <a:pt x="247839" y="112395"/>
                      </a:cubicBezTo>
                      <a:cubicBezTo>
                        <a:pt x="250697" y="115252"/>
                        <a:pt x="253554" y="118110"/>
                        <a:pt x="255459" y="121920"/>
                      </a:cubicBezTo>
                      <a:cubicBezTo>
                        <a:pt x="255459" y="125730"/>
                        <a:pt x="252602" y="127635"/>
                        <a:pt x="250697" y="129540"/>
                      </a:cubicBezTo>
                      <a:cubicBezTo>
                        <a:pt x="243077" y="134302"/>
                        <a:pt x="238314" y="141922"/>
                        <a:pt x="230694" y="145733"/>
                      </a:cubicBezTo>
                      <a:close/>
                    </a:path>
                  </a:pathLst>
                </a:custGeom>
                <a:solidFill>
                  <a:srgbClr val="559E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" name="任意多边形: 形状 21"/>
                <p:cNvSpPr/>
                <p:nvPr/>
              </p:nvSpPr>
              <p:spPr>
                <a:xfrm>
                  <a:off x="4165980" y="4071814"/>
                  <a:ext cx="176466" cy="191575"/>
                </a:xfrm>
                <a:custGeom>
                  <a:avLst/>
                  <a:gdLst>
                    <a:gd name="connsiteX0" fmla="*/ 176467 w 176466"/>
                    <a:gd name="connsiteY0" fmla="*/ 111565 h 191575"/>
                    <a:gd name="connsiteX1" fmla="*/ 100267 w 176466"/>
                    <a:gd name="connsiteY1" fmla="*/ 191576 h 191575"/>
                    <a:gd name="connsiteX2" fmla="*/ 71692 w 176466"/>
                    <a:gd name="connsiteY2" fmla="*/ 160143 h 191575"/>
                    <a:gd name="connsiteX3" fmla="*/ 8827 w 176466"/>
                    <a:gd name="connsiteY3" fmla="*/ 88706 h 191575"/>
                    <a:gd name="connsiteX4" fmla="*/ 6922 w 176466"/>
                    <a:gd name="connsiteY4" fmla="*/ 85848 h 191575"/>
                    <a:gd name="connsiteX5" fmla="*/ 8827 w 176466"/>
                    <a:gd name="connsiteY5" fmla="*/ 63940 h 191575"/>
                    <a:gd name="connsiteX6" fmla="*/ 65024 w 176466"/>
                    <a:gd name="connsiteY6" fmla="*/ 10601 h 191575"/>
                    <a:gd name="connsiteX7" fmla="*/ 66929 w 176466"/>
                    <a:gd name="connsiteY7" fmla="*/ 8695 h 191575"/>
                    <a:gd name="connsiteX8" fmla="*/ 85027 w 176466"/>
                    <a:gd name="connsiteY8" fmla="*/ 7743 h 191575"/>
                    <a:gd name="connsiteX9" fmla="*/ 88837 w 176466"/>
                    <a:gd name="connsiteY9" fmla="*/ 7743 h 191575"/>
                    <a:gd name="connsiteX10" fmla="*/ 90742 w 176466"/>
                    <a:gd name="connsiteY10" fmla="*/ 11553 h 191575"/>
                    <a:gd name="connsiteX11" fmla="*/ 94552 w 176466"/>
                    <a:gd name="connsiteY11" fmla="*/ 18220 h 191575"/>
                    <a:gd name="connsiteX12" fmla="*/ 127889 w 176466"/>
                    <a:gd name="connsiteY12" fmla="*/ 54415 h 191575"/>
                    <a:gd name="connsiteX13" fmla="*/ 132652 w 176466"/>
                    <a:gd name="connsiteY13" fmla="*/ 61083 h 191575"/>
                    <a:gd name="connsiteX14" fmla="*/ 165989 w 176466"/>
                    <a:gd name="connsiteY14" fmla="*/ 97278 h 191575"/>
                    <a:gd name="connsiteX15" fmla="*/ 170752 w 176466"/>
                    <a:gd name="connsiteY15" fmla="*/ 104898 h 191575"/>
                    <a:gd name="connsiteX16" fmla="*/ 176467 w 176466"/>
                    <a:gd name="connsiteY16" fmla="*/ 111565 h 191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76466" h="191575">
                      <a:moveTo>
                        <a:pt x="176467" y="111565"/>
                      </a:moveTo>
                      <a:cubicBezTo>
                        <a:pt x="150749" y="138235"/>
                        <a:pt x="126937" y="165858"/>
                        <a:pt x="100267" y="191576"/>
                      </a:cubicBezTo>
                      <a:cubicBezTo>
                        <a:pt x="88837" y="182051"/>
                        <a:pt x="81217" y="170620"/>
                        <a:pt x="71692" y="160143"/>
                      </a:cubicBezTo>
                      <a:cubicBezTo>
                        <a:pt x="50737" y="136331"/>
                        <a:pt x="29782" y="112518"/>
                        <a:pt x="8827" y="88706"/>
                      </a:cubicBezTo>
                      <a:cubicBezTo>
                        <a:pt x="7874" y="87753"/>
                        <a:pt x="6922" y="86801"/>
                        <a:pt x="6922" y="85848"/>
                      </a:cubicBezTo>
                      <a:cubicBezTo>
                        <a:pt x="-2603" y="74418"/>
                        <a:pt x="-2603" y="74418"/>
                        <a:pt x="8827" y="63940"/>
                      </a:cubicBezTo>
                      <a:cubicBezTo>
                        <a:pt x="27877" y="46795"/>
                        <a:pt x="45022" y="26793"/>
                        <a:pt x="65024" y="10601"/>
                      </a:cubicBezTo>
                      <a:cubicBezTo>
                        <a:pt x="65977" y="9648"/>
                        <a:pt x="65977" y="8695"/>
                        <a:pt x="66929" y="8695"/>
                      </a:cubicBezTo>
                      <a:cubicBezTo>
                        <a:pt x="75502" y="-2735"/>
                        <a:pt x="75502" y="-2735"/>
                        <a:pt x="85027" y="7743"/>
                      </a:cubicBezTo>
                      <a:cubicBezTo>
                        <a:pt x="87884" y="10601"/>
                        <a:pt x="87884" y="7743"/>
                        <a:pt x="88837" y="7743"/>
                      </a:cubicBezTo>
                      <a:cubicBezTo>
                        <a:pt x="89789" y="8695"/>
                        <a:pt x="90742" y="9648"/>
                        <a:pt x="90742" y="11553"/>
                      </a:cubicBezTo>
                      <a:cubicBezTo>
                        <a:pt x="90742" y="14410"/>
                        <a:pt x="92647" y="16315"/>
                        <a:pt x="94552" y="18220"/>
                      </a:cubicBezTo>
                      <a:cubicBezTo>
                        <a:pt x="106934" y="28698"/>
                        <a:pt x="116459" y="42985"/>
                        <a:pt x="127889" y="54415"/>
                      </a:cubicBezTo>
                      <a:cubicBezTo>
                        <a:pt x="129794" y="56320"/>
                        <a:pt x="130747" y="59178"/>
                        <a:pt x="132652" y="61083"/>
                      </a:cubicBezTo>
                      <a:cubicBezTo>
                        <a:pt x="144082" y="72513"/>
                        <a:pt x="153607" y="86801"/>
                        <a:pt x="165989" y="97278"/>
                      </a:cubicBezTo>
                      <a:cubicBezTo>
                        <a:pt x="167894" y="100135"/>
                        <a:pt x="168847" y="102040"/>
                        <a:pt x="170752" y="104898"/>
                      </a:cubicBezTo>
                      <a:cubicBezTo>
                        <a:pt x="172657" y="106803"/>
                        <a:pt x="176467" y="107756"/>
                        <a:pt x="176467" y="111565"/>
                      </a:cubicBezTo>
                      <a:close/>
                    </a:path>
                  </a:pathLst>
                </a:custGeom>
                <a:solidFill>
                  <a:srgbClr val="CCD1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" name="任意多边形: 形状 22"/>
                <p:cNvSpPr/>
                <p:nvPr/>
              </p:nvSpPr>
              <p:spPr>
                <a:xfrm>
                  <a:off x="4583816" y="3586876"/>
                  <a:ext cx="382518" cy="207556"/>
                </a:xfrm>
                <a:custGeom>
                  <a:avLst/>
                  <a:gdLst>
                    <a:gd name="connsiteX0" fmla="*/ 272028 w 382518"/>
                    <a:gd name="connsiteY0" fmla="*/ 205978 h 207556"/>
                    <a:gd name="connsiteX1" fmla="*/ 192018 w 382518"/>
                    <a:gd name="connsiteY1" fmla="*/ 141208 h 207556"/>
                    <a:gd name="connsiteX2" fmla="*/ 111056 w 382518"/>
                    <a:gd name="connsiteY2" fmla="*/ 205978 h 207556"/>
                    <a:gd name="connsiteX3" fmla="*/ 86291 w 382518"/>
                    <a:gd name="connsiteY3" fmla="*/ 205978 h 207556"/>
                    <a:gd name="connsiteX4" fmla="*/ 566 w 382518"/>
                    <a:gd name="connsiteY4" fmla="*/ 113586 h 207556"/>
                    <a:gd name="connsiteX5" fmla="*/ 62478 w 382518"/>
                    <a:gd name="connsiteY5" fmla="*/ 6906 h 207556"/>
                    <a:gd name="connsiteX6" fmla="*/ 178683 w 382518"/>
                    <a:gd name="connsiteY6" fmla="*/ 43101 h 207556"/>
                    <a:gd name="connsiteX7" fmla="*/ 190113 w 382518"/>
                    <a:gd name="connsiteY7" fmla="*/ 63103 h 207556"/>
                    <a:gd name="connsiteX8" fmla="*/ 203448 w 382518"/>
                    <a:gd name="connsiteY8" fmla="*/ 41196 h 207556"/>
                    <a:gd name="connsiteX9" fmla="*/ 245358 w 382518"/>
                    <a:gd name="connsiteY9" fmla="*/ 7858 h 207556"/>
                    <a:gd name="connsiteX10" fmla="*/ 320606 w 382518"/>
                    <a:gd name="connsiteY10" fmla="*/ 7858 h 207556"/>
                    <a:gd name="connsiteX11" fmla="*/ 334893 w 382518"/>
                    <a:gd name="connsiteY11" fmla="*/ 14526 h 207556"/>
                    <a:gd name="connsiteX12" fmla="*/ 359658 w 382518"/>
                    <a:gd name="connsiteY12" fmla="*/ 37386 h 207556"/>
                    <a:gd name="connsiteX13" fmla="*/ 382518 w 382518"/>
                    <a:gd name="connsiteY13" fmla="*/ 104061 h 207556"/>
                    <a:gd name="connsiteX14" fmla="*/ 353943 w 382518"/>
                    <a:gd name="connsiteY14" fmla="*/ 177403 h 207556"/>
                    <a:gd name="connsiteX15" fmla="*/ 337751 w 382518"/>
                    <a:gd name="connsiteY15" fmla="*/ 195501 h 207556"/>
                    <a:gd name="connsiteX16" fmla="*/ 330131 w 382518"/>
                    <a:gd name="connsiteY16" fmla="*/ 195501 h 207556"/>
                    <a:gd name="connsiteX17" fmla="*/ 295841 w 382518"/>
                    <a:gd name="connsiteY17" fmla="*/ 206931 h 207556"/>
                    <a:gd name="connsiteX18" fmla="*/ 272028 w 382518"/>
                    <a:gd name="connsiteY18" fmla="*/ 205978 h 207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82518" h="207556">
                      <a:moveTo>
                        <a:pt x="272028" y="205978"/>
                      </a:moveTo>
                      <a:cubicBezTo>
                        <a:pt x="232023" y="200263"/>
                        <a:pt x="207258" y="177403"/>
                        <a:pt x="192018" y="141208"/>
                      </a:cubicBezTo>
                      <a:cubicBezTo>
                        <a:pt x="176778" y="177403"/>
                        <a:pt x="151061" y="200263"/>
                        <a:pt x="111056" y="205978"/>
                      </a:cubicBezTo>
                      <a:cubicBezTo>
                        <a:pt x="102483" y="207883"/>
                        <a:pt x="94863" y="207883"/>
                        <a:pt x="86291" y="205978"/>
                      </a:cubicBezTo>
                      <a:cubicBezTo>
                        <a:pt x="38666" y="199311"/>
                        <a:pt x="5328" y="162163"/>
                        <a:pt x="566" y="113586"/>
                      </a:cubicBezTo>
                      <a:cubicBezTo>
                        <a:pt x="-4197" y="65961"/>
                        <a:pt x="21521" y="24051"/>
                        <a:pt x="62478" y="6906"/>
                      </a:cubicBezTo>
                      <a:cubicBezTo>
                        <a:pt x="108198" y="-9287"/>
                        <a:pt x="149156" y="3096"/>
                        <a:pt x="178683" y="43101"/>
                      </a:cubicBezTo>
                      <a:cubicBezTo>
                        <a:pt x="183446" y="46911"/>
                        <a:pt x="188208" y="56436"/>
                        <a:pt x="190113" y="63103"/>
                      </a:cubicBezTo>
                      <a:cubicBezTo>
                        <a:pt x="194876" y="56436"/>
                        <a:pt x="195828" y="46911"/>
                        <a:pt x="203448" y="41196"/>
                      </a:cubicBezTo>
                      <a:cubicBezTo>
                        <a:pt x="215831" y="27861"/>
                        <a:pt x="228213" y="14526"/>
                        <a:pt x="245358" y="7858"/>
                      </a:cubicBezTo>
                      <a:cubicBezTo>
                        <a:pt x="270123" y="-2619"/>
                        <a:pt x="295841" y="-2619"/>
                        <a:pt x="320606" y="7858"/>
                      </a:cubicBezTo>
                      <a:cubicBezTo>
                        <a:pt x="327273" y="6906"/>
                        <a:pt x="331083" y="8811"/>
                        <a:pt x="334893" y="14526"/>
                      </a:cubicBezTo>
                      <a:cubicBezTo>
                        <a:pt x="342513" y="22146"/>
                        <a:pt x="352991" y="27861"/>
                        <a:pt x="359658" y="37386"/>
                      </a:cubicBezTo>
                      <a:cubicBezTo>
                        <a:pt x="374898" y="57388"/>
                        <a:pt x="381566" y="79296"/>
                        <a:pt x="382518" y="104061"/>
                      </a:cubicBezTo>
                      <a:cubicBezTo>
                        <a:pt x="382518" y="132636"/>
                        <a:pt x="372041" y="156448"/>
                        <a:pt x="353943" y="177403"/>
                      </a:cubicBezTo>
                      <a:cubicBezTo>
                        <a:pt x="349181" y="183118"/>
                        <a:pt x="341561" y="187881"/>
                        <a:pt x="337751" y="195501"/>
                      </a:cubicBezTo>
                      <a:cubicBezTo>
                        <a:pt x="334893" y="193596"/>
                        <a:pt x="332988" y="194548"/>
                        <a:pt x="330131" y="195501"/>
                      </a:cubicBezTo>
                      <a:cubicBezTo>
                        <a:pt x="319653" y="201216"/>
                        <a:pt x="308223" y="205026"/>
                        <a:pt x="295841" y="206931"/>
                      </a:cubicBezTo>
                      <a:cubicBezTo>
                        <a:pt x="288221" y="207883"/>
                        <a:pt x="280601" y="207883"/>
                        <a:pt x="272028" y="205978"/>
                      </a:cubicBezTo>
                      <a:close/>
                    </a:path>
                  </a:pathLst>
                </a:custGeom>
                <a:solidFill>
                  <a:srgbClr val="4122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" name="任意多边形: 形状 23"/>
                <p:cNvSpPr/>
                <p:nvPr/>
              </p:nvSpPr>
              <p:spPr>
                <a:xfrm>
                  <a:off x="5344477" y="3959463"/>
                  <a:ext cx="153933" cy="161051"/>
                </a:xfrm>
                <a:custGeom>
                  <a:avLst/>
                  <a:gdLst>
                    <a:gd name="connsiteX0" fmla="*/ 130493 w 153933"/>
                    <a:gd name="connsiteY0" fmla="*/ 161052 h 161051"/>
                    <a:gd name="connsiteX1" fmla="*/ 65723 w 153933"/>
                    <a:gd name="connsiteY1" fmla="*/ 92472 h 161051"/>
                    <a:gd name="connsiteX2" fmla="*/ 3810 w 153933"/>
                    <a:gd name="connsiteY2" fmla="*/ 27702 h 161051"/>
                    <a:gd name="connsiteX3" fmla="*/ 0 w 153933"/>
                    <a:gd name="connsiteY3" fmla="*/ 22939 h 161051"/>
                    <a:gd name="connsiteX4" fmla="*/ 65723 w 153933"/>
                    <a:gd name="connsiteY4" fmla="*/ 79 h 161051"/>
                    <a:gd name="connsiteX5" fmla="*/ 50482 w 153933"/>
                    <a:gd name="connsiteY5" fmla="*/ 28654 h 161051"/>
                    <a:gd name="connsiteX6" fmla="*/ 52388 w 153933"/>
                    <a:gd name="connsiteY6" fmla="*/ 35322 h 161051"/>
                    <a:gd name="connsiteX7" fmla="*/ 80963 w 153933"/>
                    <a:gd name="connsiteY7" fmla="*/ 49609 h 161051"/>
                    <a:gd name="connsiteX8" fmla="*/ 88582 w 153933"/>
                    <a:gd name="connsiteY8" fmla="*/ 46752 h 161051"/>
                    <a:gd name="connsiteX9" fmla="*/ 100013 w 153933"/>
                    <a:gd name="connsiteY9" fmla="*/ 19129 h 161051"/>
                    <a:gd name="connsiteX10" fmla="*/ 111443 w 153933"/>
                    <a:gd name="connsiteY10" fmla="*/ 15319 h 161051"/>
                    <a:gd name="connsiteX11" fmla="*/ 151448 w 153933"/>
                    <a:gd name="connsiteY11" fmla="*/ 74374 h 161051"/>
                    <a:gd name="connsiteX12" fmla="*/ 130493 w 153933"/>
                    <a:gd name="connsiteY12" fmla="*/ 161052 h 161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3933" h="161051">
                      <a:moveTo>
                        <a:pt x="130493" y="161052"/>
                      </a:moveTo>
                      <a:cubicBezTo>
                        <a:pt x="109538" y="137239"/>
                        <a:pt x="86677" y="115332"/>
                        <a:pt x="65723" y="92472"/>
                      </a:cubicBezTo>
                      <a:cubicBezTo>
                        <a:pt x="44768" y="70564"/>
                        <a:pt x="24765" y="48657"/>
                        <a:pt x="3810" y="27702"/>
                      </a:cubicBezTo>
                      <a:cubicBezTo>
                        <a:pt x="2858" y="26749"/>
                        <a:pt x="952" y="24844"/>
                        <a:pt x="0" y="22939"/>
                      </a:cubicBezTo>
                      <a:cubicBezTo>
                        <a:pt x="18098" y="6747"/>
                        <a:pt x="40005" y="-873"/>
                        <a:pt x="65723" y="79"/>
                      </a:cubicBezTo>
                      <a:cubicBezTo>
                        <a:pt x="60007" y="10557"/>
                        <a:pt x="55245" y="20082"/>
                        <a:pt x="50482" y="28654"/>
                      </a:cubicBezTo>
                      <a:cubicBezTo>
                        <a:pt x="48577" y="32464"/>
                        <a:pt x="48577" y="33417"/>
                        <a:pt x="52388" y="35322"/>
                      </a:cubicBezTo>
                      <a:cubicBezTo>
                        <a:pt x="61913" y="40084"/>
                        <a:pt x="71438" y="43894"/>
                        <a:pt x="80963" y="49609"/>
                      </a:cubicBezTo>
                      <a:cubicBezTo>
                        <a:pt x="84773" y="51514"/>
                        <a:pt x="86677" y="50562"/>
                        <a:pt x="88582" y="46752"/>
                      </a:cubicBezTo>
                      <a:cubicBezTo>
                        <a:pt x="92393" y="37227"/>
                        <a:pt x="96202" y="28654"/>
                        <a:pt x="100013" y="19129"/>
                      </a:cubicBezTo>
                      <a:cubicBezTo>
                        <a:pt x="103823" y="10557"/>
                        <a:pt x="103823" y="9604"/>
                        <a:pt x="111443" y="15319"/>
                      </a:cubicBezTo>
                      <a:cubicBezTo>
                        <a:pt x="131445" y="30559"/>
                        <a:pt x="145732" y="49609"/>
                        <a:pt x="151448" y="74374"/>
                      </a:cubicBezTo>
                      <a:cubicBezTo>
                        <a:pt x="158115" y="105807"/>
                        <a:pt x="151448" y="135334"/>
                        <a:pt x="130493" y="161052"/>
                      </a:cubicBezTo>
                      <a:close/>
                    </a:path>
                  </a:pathLst>
                </a:custGeom>
                <a:solidFill>
                  <a:srgbClr val="F5B6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" name="任意多边形: 形状 24"/>
                <p:cNvSpPr/>
                <p:nvPr/>
              </p:nvSpPr>
              <p:spPr>
                <a:xfrm>
                  <a:off x="4253865" y="4025265"/>
                  <a:ext cx="148590" cy="159067"/>
                </a:xfrm>
                <a:custGeom>
                  <a:avLst/>
                  <a:gdLst>
                    <a:gd name="connsiteX0" fmla="*/ 0 w 148590"/>
                    <a:gd name="connsiteY0" fmla="*/ 57150 h 159067"/>
                    <a:gd name="connsiteX1" fmla="*/ 0 w 148590"/>
                    <a:gd name="connsiteY1" fmla="*/ 52388 h 159067"/>
                    <a:gd name="connsiteX2" fmla="*/ 54292 w 148590"/>
                    <a:gd name="connsiteY2" fmla="*/ 0 h 159067"/>
                    <a:gd name="connsiteX3" fmla="*/ 72390 w 148590"/>
                    <a:gd name="connsiteY3" fmla="*/ 19050 h 159067"/>
                    <a:gd name="connsiteX4" fmla="*/ 99060 w 148590"/>
                    <a:gd name="connsiteY4" fmla="*/ 49530 h 159067"/>
                    <a:gd name="connsiteX5" fmla="*/ 148590 w 148590"/>
                    <a:gd name="connsiteY5" fmla="*/ 106680 h 159067"/>
                    <a:gd name="connsiteX6" fmla="*/ 148590 w 148590"/>
                    <a:gd name="connsiteY6" fmla="*/ 107632 h 159067"/>
                    <a:gd name="connsiteX7" fmla="*/ 120967 w 148590"/>
                    <a:gd name="connsiteY7" fmla="*/ 126682 h 159067"/>
                    <a:gd name="connsiteX8" fmla="*/ 96203 w 148590"/>
                    <a:gd name="connsiteY8" fmla="*/ 152400 h 159067"/>
                    <a:gd name="connsiteX9" fmla="*/ 88582 w 148590"/>
                    <a:gd name="connsiteY9" fmla="*/ 159067 h 159067"/>
                    <a:gd name="connsiteX10" fmla="*/ 80963 w 148590"/>
                    <a:gd name="connsiteY10" fmla="*/ 151447 h 159067"/>
                    <a:gd name="connsiteX11" fmla="*/ 76200 w 148590"/>
                    <a:gd name="connsiteY11" fmla="*/ 143827 h 159067"/>
                    <a:gd name="connsiteX12" fmla="*/ 42863 w 148590"/>
                    <a:gd name="connsiteY12" fmla="*/ 106680 h 159067"/>
                    <a:gd name="connsiteX13" fmla="*/ 38100 w 148590"/>
                    <a:gd name="connsiteY13" fmla="*/ 100965 h 159067"/>
                    <a:gd name="connsiteX14" fmla="*/ 4763 w 148590"/>
                    <a:gd name="connsiteY14" fmla="*/ 63817 h 159067"/>
                    <a:gd name="connsiteX15" fmla="*/ 0 w 148590"/>
                    <a:gd name="connsiteY15" fmla="*/ 57150 h 159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48590" h="159067">
                      <a:moveTo>
                        <a:pt x="0" y="57150"/>
                      </a:moveTo>
                      <a:cubicBezTo>
                        <a:pt x="0" y="55245"/>
                        <a:pt x="0" y="54292"/>
                        <a:pt x="0" y="52388"/>
                      </a:cubicBezTo>
                      <a:cubicBezTo>
                        <a:pt x="19050" y="35242"/>
                        <a:pt x="36195" y="17145"/>
                        <a:pt x="54292" y="0"/>
                      </a:cubicBezTo>
                      <a:cubicBezTo>
                        <a:pt x="61913" y="4763"/>
                        <a:pt x="67628" y="11430"/>
                        <a:pt x="72390" y="19050"/>
                      </a:cubicBezTo>
                      <a:cubicBezTo>
                        <a:pt x="80010" y="29527"/>
                        <a:pt x="90488" y="39052"/>
                        <a:pt x="99060" y="49530"/>
                      </a:cubicBezTo>
                      <a:cubicBezTo>
                        <a:pt x="115253" y="68580"/>
                        <a:pt x="132398" y="87630"/>
                        <a:pt x="148590" y="106680"/>
                      </a:cubicBezTo>
                      <a:cubicBezTo>
                        <a:pt x="148590" y="107632"/>
                        <a:pt x="148590" y="107632"/>
                        <a:pt x="148590" y="107632"/>
                      </a:cubicBezTo>
                      <a:cubicBezTo>
                        <a:pt x="138113" y="112395"/>
                        <a:pt x="130492" y="120015"/>
                        <a:pt x="120967" y="126682"/>
                      </a:cubicBezTo>
                      <a:cubicBezTo>
                        <a:pt x="112395" y="134302"/>
                        <a:pt x="103823" y="142875"/>
                        <a:pt x="96203" y="152400"/>
                      </a:cubicBezTo>
                      <a:cubicBezTo>
                        <a:pt x="94298" y="155257"/>
                        <a:pt x="91440" y="157163"/>
                        <a:pt x="88582" y="159067"/>
                      </a:cubicBezTo>
                      <a:cubicBezTo>
                        <a:pt x="85725" y="156210"/>
                        <a:pt x="83820" y="154305"/>
                        <a:pt x="80963" y="151447"/>
                      </a:cubicBezTo>
                      <a:cubicBezTo>
                        <a:pt x="80010" y="148590"/>
                        <a:pt x="78105" y="145732"/>
                        <a:pt x="76200" y="143827"/>
                      </a:cubicBezTo>
                      <a:cubicBezTo>
                        <a:pt x="62865" y="133350"/>
                        <a:pt x="54292" y="119063"/>
                        <a:pt x="42863" y="106680"/>
                      </a:cubicBezTo>
                      <a:cubicBezTo>
                        <a:pt x="41910" y="104775"/>
                        <a:pt x="40005" y="102870"/>
                        <a:pt x="38100" y="100965"/>
                      </a:cubicBezTo>
                      <a:cubicBezTo>
                        <a:pt x="24765" y="90488"/>
                        <a:pt x="17145" y="75247"/>
                        <a:pt x="4763" y="63817"/>
                      </a:cubicBezTo>
                      <a:cubicBezTo>
                        <a:pt x="3810" y="60960"/>
                        <a:pt x="1905" y="59055"/>
                        <a:pt x="0" y="57150"/>
                      </a:cubicBezTo>
                      <a:close/>
                    </a:path>
                  </a:pathLst>
                </a:custGeom>
                <a:solidFill>
                  <a:srgbClr val="D06D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" name="任意多边形: 形状 25"/>
                <p:cNvSpPr/>
                <p:nvPr/>
              </p:nvSpPr>
              <p:spPr>
                <a:xfrm>
                  <a:off x="4133511" y="4157662"/>
                  <a:ext cx="131783" cy="138526"/>
                </a:xfrm>
                <a:custGeom>
                  <a:avLst/>
                  <a:gdLst>
                    <a:gd name="connsiteX0" fmla="*/ 38439 w 131783"/>
                    <a:gd name="connsiteY0" fmla="*/ 0 h 138526"/>
                    <a:gd name="connsiteX1" fmla="*/ 53679 w 131783"/>
                    <a:gd name="connsiteY1" fmla="*/ 14288 h 138526"/>
                    <a:gd name="connsiteX2" fmla="*/ 79396 w 131783"/>
                    <a:gd name="connsiteY2" fmla="*/ 42863 h 138526"/>
                    <a:gd name="connsiteX3" fmla="*/ 130831 w 131783"/>
                    <a:gd name="connsiteY3" fmla="*/ 101917 h 138526"/>
                    <a:gd name="connsiteX4" fmla="*/ 131784 w 131783"/>
                    <a:gd name="connsiteY4" fmla="*/ 105728 h 138526"/>
                    <a:gd name="connsiteX5" fmla="*/ 102256 w 131783"/>
                    <a:gd name="connsiteY5" fmla="*/ 138113 h 138526"/>
                    <a:gd name="connsiteX6" fmla="*/ 74634 w 131783"/>
                    <a:gd name="connsiteY6" fmla="*/ 125730 h 138526"/>
                    <a:gd name="connsiteX7" fmla="*/ 9864 w 131783"/>
                    <a:gd name="connsiteY7" fmla="*/ 52388 h 138526"/>
                    <a:gd name="connsiteX8" fmla="*/ 7006 w 131783"/>
                    <a:gd name="connsiteY8" fmla="*/ 47625 h 138526"/>
                    <a:gd name="connsiteX9" fmla="*/ 339 w 131783"/>
                    <a:gd name="connsiteY9" fmla="*/ 38100 h 138526"/>
                    <a:gd name="connsiteX10" fmla="*/ 8911 w 131783"/>
                    <a:gd name="connsiteY10" fmla="*/ 28575 h 138526"/>
                    <a:gd name="connsiteX11" fmla="*/ 38439 w 131783"/>
                    <a:gd name="connsiteY11" fmla="*/ 0 h 138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1783" h="138526">
                      <a:moveTo>
                        <a:pt x="38439" y="0"/>
                      </a:moveTo>
                      <a:cubicBezTo>
                        <a:pt x="45106" y="2858"/>
                        <a:pt x="48916" y="9525"/>
                        <a:pt x="53679" y="14288"/>
                      </a:cubicBezTo>
                      <a:cubicBezTo>
                        <a:pt x="62251" y="23813"/>
                        <a:pt x="71776" y="33338"/>
                        <a:pt x="79396" y="42863"/>
                      </a:cubicBezTo>
                      <a:cubicBezTo>
                        <a:pt x="95589" y="62865"/>
                        <a:pt x="113686" y="81915"/>
                        <a:pt x="130831" y="101917"/>
                      </a:cubicBezTo>
                      <a:cubicBezTo>
                        <a:pt x="131784" y="102870"/>
                        <a:pt x="131784" y="103822"/>
                        <a:pt x="131784" y="105728"/>
                      </a:cubicBezTo>
                      <a:cubicBezTo>
                        <a:pt x="123211" y="118110"/>
                        <a:pt x="111781" y="126683"/>
                        <a:pt x="102256" y="138113"/>
                      </a:cubicBezTo>
                      <a:cubicBezTo>
                        <a:pt x="89874" y="140017"/>
                        <a:pt x="82254" y="135255"/>
                        <a:pt x="74634" y="125730"/>
                      </a:cubicBezTo>
                      <a:cubicBezTo>
                        <a:pt x="53679" y="100965"/>
                        <a:pt x="32724" y="76200"/>
                        <a:pt x="9864" y="52388"/>
                      </a:cubicBezTo>
                      <a:cubicBezTo>
                        <a:pt x="8911" y="51435"/>
                        <a:pt x="7959" y="48578"/>
                        <a:pt x="7006" y="47625"/>
                      </a:cubicBezTo>
                      <a:cubicBezTo>
                        <a:pt x="5101" y="43815"/>
                        <a:pt x="-1566" y="41910"/>
                        <a:pt x="339" y="38100"/>
                      </a:cubicBezTo>
                      <a:cubicBezTo>
                        <a:pt x="1291" y="34290"/>
                        <a:pt x="6054" y="32385"/>
                        <a:pt x="8911" y="28575"/>
                      </a:cubicBezTo>
                      <a:cubicBezTo>
                        <a:pt x="19389" y="19050"/>
                        <a:pt x="28914" y="9525"/>
                        <a:pt x="38439" y="0"/>
                      </a:cubicBezTo>
                      <a:close/>
                    </a:path>
                  </a:pathLst>
                </a:custGeom>
                <a:solidFill>
                  <a:srgbClr val="DFB07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" name="任意多边形: 形状 26"/>
                <p:cNvSpPr/>
                <p:nvPr/>
              </p:nvSpPr>
              <p:spPr>
                <a:xfrm>
                  <a:off x="4468177" y="4248150"/>
                  <a:ext cx="80962" cy="48577"/>
                </a:xfrm>
                <a:custGeom>
                  <a:avLst/>
                  <a:gdLst>
                    <a:gd name="connsiteX0" fmla="*/ 0 w 80962"/>
                    <a:gd name="connsiteY0" fmla="*/ 48578 h 48577"/>
                    <a:gd name="connsiteX1" fmla="*/ 22860 w 80962"/>
                    <a:gd name="connsiteY1" fmla="*/ 24765 h 48577"/>
                    <a:gd name="connsiteX2" fmla="*/ 39053 w 80962"/>
                    <a:gd name="connsiteY2" fmla="*/ 0 h 48577"/>
                    <a:gd name="connsiteX3" fmla="*/ 80963 w 80962"/>
                    <a:gd name="connsiteY3" fmla="*/ 47625 h 48577"/>
                    <a:gd name="connsiteX4" fmla="*/ 80963 w 80962"/>
                    <a:gd name="connsiteY4" fmla="*/ 48578 h 48577"/>
                    <a:gd name="connsiteX5" fmla="*/ 0 w 80962"/>
                    <a:gd name="connsiteY5" fmla="*/ 48578 h 4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962" h="48577">
                      <a:moveTo>
                        <a:pt x="0" y="48578"/>
                      </a:moveTo>
                      <a:cubicBezTo>
                        <a:pt x="7620" y="40958"/>
                        <a:pt x="15240" y="32385"/>
                        <a:pt x="22860" y="24765"/>
                      </a:cubicBezTo>
                      <a:cubicBezTo>
                        <a:pt x="27623" y="16192"/>
                        <a:pt x="32385" y="6667"/>
                        <a:pt x="39053" y="0"/>
                      </a:cubicBezTo>
                      <a:cubicBezTo>
                        <a:pt x="53340" y="16192"/>
                        <a:pt x="65723" y="32385"/>
                        <a:pt x="80963" y="47625"/>
                      </a:cubicBezTo>
                      <a:cubicBezTo>
                        <a:pt x="80963" y="47625"/>
                        <a:pt x="80963" y="48578"/>
                        <a:pt x="80963" y="48578"/>
                      </a:cubicBezTo>
                      <a:cubicBezTo>
                        <a:pt x="53340" y="48578"/>
                        <a:pt x="26670" y="48578"/>
                        <a:pt x="0" y="48578"/>
                      </a:cubicBezTo>
                      <a:close/>
                    </a:path>
                  </a:pathLst>
                </a:custGeom>
                <a:solidFill>
                  <a:srgbClr val="D06D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" name="任意多边形: 形状 27"/>
                <p:cNvSpPr/>
                <p:nvPr/>
              </p:nvSpPr>
              <p:spPr>
                <a:xfrm>
                  <a:off x="4429125" y="3950440"/>
                  <a:ext cx="4762" cy="3386"/>
                </a:xfrm>
                <a:custGeom>
                  <a:avLst/>
                  <a:gdLst>
                    <a:gd name="connsiteX0" fmla="*/ 4763 w 4762"/>
                    <a:gd name="connsiteY0" fmla="*/ 529 h 3386"/>
                    <a:gd name="connsiteX1" fmla="*/ 0 w 4762"/>
                    <a:gd name="connsiteY1" fmla="*/ 3387 h 3386"/>
                    <a:gd name="connsiteX2" fmla="*/ 4763 w 4762"/>
                    <a:gd name="connsiteY2" fmla="*/ 529 h 3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" h="3386">
                      <a:moveTo>
                        <a:pt x="4763" y="529"/>
                      </a:moveTo>
                      <a:cubicBezTo>
                        <a:pt x="3810" y="3387"/>
                        <a:pt x="1905" y="3387"/>
                        <a:pt x="0" y="3387"/>
                      </a:cubicBezTo>
                      <a:cubicBezTo>
                        <a:pt x="0" y="-423"/>
                        <a:pt x="1905" y="-423"/>
                        <a:pt x="4763" y="529"/>
                      </a:cubicBezTo>
                      <a:close/>
                    </a:path>
                  </a:pathLst>
                </a:custGeom>
                <a:solidFill>
                  <a:srgbClr val="87AA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" name="任意多边形: 形状 28"/>
                <p:cNvSpPr/>
                <p:nvPr/>
              </p:nvSpPr>
              <p:spPr>
                <a:xfrm>
                  <a:off x="4763452" y="3628072"/>
                  <a:ext cx="24764" cy="24764"/>
                </a:xfrm>
                <a:custGeom>
                  <a:avLst/>
                  <a:gdLst>
                    <a:gd name="connsiteX0" fmla="*/ 24765 w 24764"/>
                    <a:gd name="connsiteY0" fmla="*/ 0 h 24764"/>
                    <a:gd name="connsiteX1" fmla="*/ 12383 w 24764"/>
                    <a:gd name="connsiteY1" fmla="*/ 24765 h 24764"/>
                    <a:gd name="connsiteX2" fmla="*/ 0 w 24764"/>
                    <a:gd name="connsiteY2" fmla="*/ 1905 h 24764"/>
                    <a:gd name="connsiteX3" fmla="*/ 24765 w 24764"/>
                    <a:gd name="connsiteY3" fmla="*/ 0 h 24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764" h="24764">
                      <a:moveTo>
                        <a:pt x="24765" y="0"/>
                      </a:moveTo>
                      <a:cubicBezTo>
                        <a:pt x="20955" y="7620"/>
                        <a:pt x="16193" y="16192"/>
                        <a:pt x="12383" y="24765"/>
                      </a:cubicBezTo>
                      <a:cubicBezTo>
                        <a:pt x="8573" y="17145"/>
                        <a:pt x="4763" y="9525"/>
                        <a:pt x="0" y="1905"/>
                      </a:cubicBezTo>
                      <a:cubicBezTo>
                        <a:pt x="7620" y="-952"/>
                        <a:pt x="16193" y="952"/>
                        <a:pt x="24765" y="0"/>
                      </a:cubicBezTo>
                      <a:close/>
                    </a:path>
                  </a:pathLst>
                </a:custGeom>
                <a:solidFill>
                  <a:srgbClr val="F5BE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" name="任意多边形: 形状 29"/>
                <p:cNvSpPr/>
                <p:nvPr/>
              </p:nvSpPr>
              <p:spPr>
                <a:xfrm>
                  <a:off x="4904422" y="3582352"/>
                  <a:ext cx="15862" cy="18097"/>
                </a:xfrm>
                <a:custGeom>
                  <a:avLst/>
                  <a:gdLst>
                    <a:gd name="connsiteX0" fmla="*/ 14288 w 15862"/>
                    <a:gd name="connsiteY0" fmla="*/ 18098 h 18097"/>
                    <a:gd name="connsiteX1" fmla="*/ 0 w 15862"/>
                    <a:gd name="connsiteY1" fmla="*/ 11430 h 18097"/>
                    <a:gd name="connsiteX2" fmla="*/ 15240 w 15862"/>
                    <a:gd name="connsiteY2" fmla="*/ 0 h 18097"/>
                    <a:gd name="connsiteX3" fmla="*/ 14288 w 15862"/>
                    <a:gd name="connsiteY3" fmla="*/ 18098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62" h="18097">
                      <a:moveTo>
                        <a:pt x="14288" y="18098"/>
                      </a:moveTo>
                      <a:cubicBezTo>
                        <a:pt x="9525" y="16193"/>
                        <a:pt x="4763" y="13335"/>
                        <a:pt x="0" y="11430"/>
                      </a:cubicBezTo>
                      <a:cubicBezTo>
                        <a:pt x="2857" y="5715"/>
                        <a:pt x="9525" y="3810"/>
                        <a:pt x="15240" y="0"/>
                      </a:cubicBezTo>
                      <a:cubicBezTo>
                        <a:pt x="15240" y="6668"/>
                        <a:pt x="17145" y="12383"/>
                        <a:pt x="14288" y="18098"/>
                      </a:cubicBezTo>
                      <a:close/>
                    </a:path>
                  </a:pathLst>
                </a:custGeom>
                <a:solidFill>
                  <a:srgbClr val="F5BE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" name="任意多边形: 形状 30"/>
                <p:cNvSpPr/>
                <p:nvPr/>
              </p:nvSpPr>
              <p:spPr>
                <a:xfrm>
                  <a:off x="4531994" y="3640454"/>
                  <a:ext cx="3483" cy="4954"/>
                </a:xfrm>
                <a:custGeom>
                  <a:avLst/>
                  <a:gdLst>
                    <a:gd name="connsiteX0" fmla="*/ 1905 w 3483"/>
                    <a:gd name="connsiteY0" fmla="*/ 0 h 4954"/>
                    <a:gd name="connsiteX1" fmla="*/ 2857 w 3483"/>
                    <a:gd name="connsiteY1" fmla="*/ 4763 h 4954"/>
                    <a:gd name="connsiteX2" fmla="*/ 0 w 3483"/>
                    <a:gd name="connsiteY2" fmla="*/ 1905 h 4954"/>
                    <a:gd name="connsiteX3" fmla="*/ 1905 w 3483"/>
                    <a:gd name="connsiteY3" fmla="*/ 0 h 4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83" h="4954">
                      <a:moveTo>
                        <a:pt x="1905" y="0"/>
                      </a:moveTo>
                      <a:cubicBezTo>
                        <a:pt x="3810" y="953"/>
                        <a:pt x="3810" y="3810"/>
                        <a:pt x="2857" y="4763"/>
                      </a:cubicBezTo>
                      <a:cubicBezTo>
                        <a:pt x="953" y="5715"/>
                        <a:pt x="953" y="2858"/>
                        <a:pt x="0" y="1905"/>
                      </a:cubicBezTo>
                      <a:cubicBezTo>
                        <a:pt x="953" y="953"/>
                        <a:pt x="953" y="0"/>
                        <a:pt x="1905" y="0"/>
                      </a:cubicBezTo>
                      <a:close/>
                    </a:path>
                  </a:pathLst>
                </a:custGeom>
                <a:solidFill>
                  <a:srgbClr val="E5A67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" name="任意多边形: 形状 31"/>
                <p:cNvSpPr/>
                <p:nvPr/>
              </p:nvSpPr>
              <p:spPr>
                <a:xfrm>
                  <a:off x="4374832" y="4126301"/>
                  <a:ext cx="139200" cy="146613"/>
                </a:xfrm>
                <a:custGeom>
                  <a:avLst/>
                  <a:gdLst>
                    <a:gd name="connsiteX0" fmla="*/ 131445 w 139200"/>
                    <a:gd name="connsiteY0" fmla="*/ 121848 h 146613"/>
                    <a:gd name="connsiteX1" fmla="*/ 115253 w 139200"/>
                    <a:gd name="connsiteY1" fmla="*/ 146614 h 146613"/>
                    <a:gd name="connsiteX2" fmla="*/ 56198 w 139200"/>
                    <a:gd name="connsiteY2" fmla="*/ 84701 h 146613"/>
                    <a:gd name="connsiteX3" fmla="*/ 0 w 139200"/>
                    <a:gd name="connsiteY3" fmla="*/ 24693 h 146613"/>
                    <a:gd name="connsiteX4" fmla="*/ 28575 w 139200"/>
                    <a:gd name="connsiteY4" fmla="*/ 4691 h 146613"/>
                    <a:gd name="connsiteX5" fmla="*/ 91440 w 139200"/>
                    <a:gd name="connsiteY5" fmla="*/ 7548 h 146613"/>
                    <a:gd name="connsiteX6" fmla="*/ 137160 w 139200"/>
                    <a:gd name="connsiteY6" fmla="*/ 105656 h 146613"/>
                    <a:gd name="connsiteX7" fmla="*/ 131445 w 139200"/>
                    <a:gd name="connsiteY7" fmla="*/ 121848 h 146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9200" h="146613">
                      <a:moveTo>
                        <a:pt x="131445" y="121848"/>
                      </a:moveTo>
                      <a:cubicBezTo>
                        <a:pt x="126682" y="130421"/>
                        <a:pt x="121920" y="138994"/>
                        <a:pt x="115253" y="146614"/>
                      </a:cubicBezTo>
                      <a:cubicBezTo>
                        <a:pt x="95250" y="125658"/>
                        <a:pt x="76200" y="105656"/>
                        <a:pt x="56198" y="84701"/>
                      </a:cubicBezTo>
                      <a:cubicBezTo>
                        <a:pt x="37148" y="64698"/>
                        <a:pt x="19050" y="44696"/>
                        <a:pt x="0" y="24693"/>
                      </a:cubicBezTo>
                      <a:cubicBezTo>
                        <a:pt x="7620" y="15168"/>
                        <a:pt x="17145" y="9453"/>
                        <a:pt x="28575" y="4691"/>
                      </a:cubicBezTo>
                      <a:cubicBezTo>
                        <a:pt x="49530" y="-1977"/>
                        <a:pt x="71438" y="-1977"/>
                        <a:pt x="91440" y="7548"/>
                      </a:cubicBezTo>
                      <a:cubicBezTo>
                        <a:pt x="126682" y="25646"/>
                        <a:pt x="145733" y="65651"/>
                        <a:pt x="137160" y="105656"/>
                      </a:cubicBezTo>
                      <a:cubicBezTo>
                        <a:pt x="135255" y="111371"/>
                        <a:pt x="133350" y="117086"/>
                        <a:pt x="131445" y="121848"/>
                      </a:cubicBezTo>
                      <a:close/>
                    </a:path>
                  </a:pathLst>
                </a:custGeom>
                <a:solidFill>
                  <a:srgbClr val="F5B6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" name="任意多边形: 形状 32"/>
                <p:cNvSpPr/>
                <p:nvPr/>
              </p:nvSpPr>
              <p:spPr>
                <a:xfrm>
                  <a:off x="5099685" y="4254591"/>
                  <a:ext cx="12749" cy="26896"/>
                </a:xfrm>
                <a:custGeom>
                  <a:avLst/>
                  <a:gdLst>
                    <a:gd name="connsiteX0" fmla="*/ 0 w 12749"/>
                    <a:gd name="connsiteY0" fmla="*/ 226 h 26896"/>
                    <a:gd name="connsiteX1" fmla="*/ 9525 w 12749"/>
                    <a:gd name="connsiteY1" fmla="*/ 8799 h 26896"/>
                    <a:gd name="connsiteX2" fmla="*/ 11430 w 12749"/>
                    <a:gd name="connsiteY2" fmla="*/ 15466 h 26896"/>
                    <a:gd name="connsiteX3" fmla="*/ 7620 w 12749"/>
                    <a:gd name="connsiteY3" fmla="*/ 26896 h 26896"/>
                    <a:gd name="connsiteX4" fmla="*/ 0 w 12749"/>
                    <a:gd name="connsiteY4" fmla="*/ 226 h 26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49" h="26896">
                      <a:moveTo>
                        <a:pt x="0" y="226"/>
                      </a:moveTo>
                      <a:cubicBezTo>
                        <a:pt x="5715" y="-726"/>
                        <a:pt x="10477" y="1179"/>
                        <a:pt x="9525" y="8799"/>
                      </a:cubicBezTo>
                      <a:cubicBezTo>
                        <a:pt x="9525" y="11656"/>
                        <a:pt x="11430" y="12609"/>
                        <a:pt x="11430" y="15466"/>
                      </a:cubicBezTo>
                      <a:cubicBezTo>
                        <a:pt x="12382" y="20229"/>
                        <a:pt x="15240" y="24991"/>
                        <a:pt x="7620" y="26896"/>
                      </a:cubicBezTo>
                      <a:cubicBezTo>
                        <a:pt x="4763" y="17371"/>
                        <a:pt x="2857" y="8799"/>
                        <a:pt x="0" y="226"/>
                      </a:cubicBezTo>
                      <a:close/>
                    </a:path>
                  </a:pathLst>
                </a:custGeom>
                <a:solidFill>
                  <a:srgbClr val="559E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" name="任意多边形: 形状 33"/>
                <p:cNvSpPr/>
                <p:nvPr/>
              </p:nvSpPr>
              <p:spPr>
                <a:xfrm>
                  <a:off x="4650105" y="4110037"/>
                  <a:ext cx="26431" cy="2963"/>
                </a:xfrm>
                <a:custGeom>
                  <a:avLst/>
                  <a:gdLst>
                    <a:gd name="connsiteX0" fmla="*/ 0 w 26431"/>
                    <a:gd name="connsiteY0" fmla="*/ 0 h 2963"/>
                    <a:gd name="connsiteX1" fmla="*/ 25718 w 26431"/>
                    <a:gd name="connsiteY1" fmla="*/ 0 h 2963"/>
                    <a:gd name="connsiteX2" fmla="*/ 25718 w 26431"/>
                    <a:gd name="connsiteY2" fmla="*/ 2858 h 2963"/>
                    <a:gd name="connsiteX3" fmla="*/ 5715 w 26431"/>
                    <a:gd name="connsiteY3" fmla="*/ 2858 h 2963"/>
                    <a:gd name="connsiteX4" fmla="*/ 0 w 26431"/>
                    <a:gd name="connsiteY4" fmla="*/ 0 h 2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431" h="2963">
                      <a:moveTo>
                        <a:pt x="0" y="0"/>
                      </a:moveTo>
                      <a:cubicBezTo>
                        <a:pt x="8572" y="0"/>
                        <a:pt x="17145" y="0"/>
                        <a:pt x="25718" y="0"/>
                      </a:cubicBezTo>
                      <a:cubicBezTo>
                        <a:pt x="26670" y="953"/>
                        <a:pt x="26670" y="1905"/>
                        <a:pt x="25718" y="2858"/>
                      </a:cubicBezTo>
                      <a:cubicBezTo>
                        <a:pt x="19050" y="2858"/>
                        <a:pt x="12382" y="2858"/>
                        <a:pt x="5715" y="2858"/>
                      </a:cubicBezTo>
                      <a:cubicBezTo>
                        <a:pt x="3810" y="2858"/>
                        <a:pt x="952" y="3810"/>
                        <a:pt x="0" y="0"/>
                      </a:cubicBezTo>
                      <a:close/>
                    </a:path>
                  </a:pathLst>
                </a:custGeom>
                <a:solidFill>
                  <a:srgbClr val="7480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" name="任意多边形: 形状 34"/>
                <p:cNvSpPr/>
                <p:nvPr/>
              </p:nvSpPr>
              <p:spPr>
                <a:xfrm>
                  <a:off x="4812982" y="4204913"/>
                  <a:ext cx="10477" cy="3604"/>
                </a:xfrm>
                <a:custGeom>
                  <a:avLst/>
                  <a:gdLst>
                    <a:gd name="connsiteX0" fmla="*/ 10477 w 10477"/>
                    <a:gd name="connsiteY0" fmla="*/ 374 h 3604"/>
                    <a:gd name="connsiteX1" fmla="*/ 0 w 10477"/>
                    <a:gd name="connsiteY1" fmla="*/ 3231 h 3604"/>
                    <a:gd name="connsiteX2" fmla="*/ 10477 w 10477"/>
                    <a:gd name="connsiteY2" fmla="*/ 374 h 3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477" h="3604">
                      <a:moveTo>
                        <a:pt x="10477" y="374"/>
                      </a:moveTo>
                      <a:cubicBezTo>
                        <a:pt x="8572" y="6089"/>
                        <a:pt x="2857" y="2279"/>
                        <a:pt x="0" y="3231"/>
                      </a:cubicBezTo>
                      <a:cubicBezTo>
                        <a:pt x="1905" y="-2484"/>
                        <a:pt x="6667" y="1326"/>
                        <a:pt x="10477" y="374"/>
                      </a:cubicBezTo>
                      <a:close/>
                    </a:path>
                  </a:pathLst>
                </a:custGeom>
                <a:solidFill>
                  <a:srgbClr val="4D8FB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" name="任意多边形: 形状 35"/>
                <p:cNvSpPr/>
                <p:nvPr/>
              </p:nvSpPr>
              <p:spPr>
                <a:xfrm>
                  <a:off x="4675822" y="4110037"/>
                  <a:ext cx="6667" cy="2963"/>
                </a:xfrm>
                <a:custGeom>
                  <a:avLst/>
                  <a:gdLst>
                    <a:gd name="connsiteX0" fmla="*/ 0 w 6667"/>
                    <a:gd name="connsiteY0" fmla="*/ 2858 h 2963"/>
                    <a:gd name="connsiteX1" fmla="*/ 0 w 6667"/>
                    <a:gd name="connsiteY1" fmla="*/ 0 h 2963"/>
                    <a:gd name="connsiteX2" fmla="*/ 6667 w 6667"/>
                    <a:gd name="connsiteY2" fmla="*/ 0 h 2963"/>
                    <a:gd name="connsiteX3" fmla="*/ 0 w 6667"/>
                    <a:gd name="connsiteY3" fmla="*/ 2858 h 2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67" h="2963">
                      <a:moveTo>
                        <a:pt x="0" y="2858"/>
                      </a:moveTo>
                      <a:cubicBezTo>
                        <a:pt x="0" y="1905"/>
                        <a:pt x="0" y="953"/>
                        <a:pt x="0" y="0"/>
                      </a:cubicBezTo>
                      <a:cubicBezTo>
                        <a:pt x="1905" y="0"/>
                        <a:pt x="3810" y="0"/>
                        <a:pt x="6667" y="0"/>
                      </a:cubicBezTo>
                      <a:cubicBezTo>
                        <a:pt x="5715" y="3810"/>
                        <a:pt x="2857" y="2858"/>
                        <a:pt x="0" y="2858"/>
                      </a:cubicBezTo>
                      <a:close/>
                    </a:path>
                  </a:pathLst>
                </a:custGeom>
                <a:solidFill>
                  <a:srgbClr val="7480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" name="任意多边形: 形状 36"/>
                <p:cNvSpPr/>
                <p:nvPr/>
              </p:nvSpPr>
              <p:spPr>
                <a:xfrm>
                  <a:off x="4650105" y="4014413"/>
                  <a:ext cx="9525" cy="3604"/>
                </a:xfrm>
                <a:custGeom>
                  <a:avLst/>
                  <a:gdLst>
                    <a:gd name="connsiteX0" fmla="*/ 9525 w 9525"/>
                    <a:gd name="connsiteY0" fmla="*/ 3231 h 3604"/>
                    <a:gd name="connsiteX1" fmla="*/ 0 w 9525"/>
                    <a:gd name="connsiteY1" fmla="*/ 374 h 3604"/>
                    <a:gd name="connsiteX2" fmla="*/ 9525 w 9525"/>
                    <a:gd name="connsiteY2" fmla="*/ 3231 h 3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3604">
                      <a:moveTo>
                        <a:pt x="9525" y="3231"/>
                      </a:moveTo>
                      <a:cubicBezTo>
                        <a:pt x="6668" y="2279"/>
                        <a:pt x="1905" y="6089"/>
                        <a:pt x="0" y="374"/>
                      </a:cubicBezTo>
                      <a:cubicBezTo>
                        <a:pt x="2857" y="1326"/>
                        <a:pt x="7620" y="-2484"/>
                        <a:pt x="9525" y="3231"/>
                      </a:cubicBezTo>
                      <a:close/>
                    </a:path>
                  </a:pathLst>
                </a:custGeom>
                <a:solidFill>
                  <a:srgbClr val="EFB49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" name="任意多边形: 形状 37"/>
                <p:cNvSpPr/>
                <p:nvPr/>
              </p:nvSpPr>
              <p:spPr>
                <a:xfrm>
                  <a:off x="4692967" y="4014787"/>
                  <a:ext cx="9525" cy="3231"/>
                </a:xfrm>
                <a:custGeom>
                  <a:avLst/>
                  <a:gdLst>
                    <a:gd name="connsiteX0" fmla="*/ 9525 w 9525"/>
                    <a:gd name="connsiteY0" fmla="*/ 0 h 3231"/>
                    <a:gd name="connsiteX1" fmla="*/ 0 w 9525"/>
                    <a:gd name="connsiteY1" fmla="*/ 2858 h 3231"/>
                    <a:gd name="connsiteX2" fmla="*/ 9525 w 9525"/>
                    <a:gd name="connsiteY2" fmla="*/ 0 h 3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3231">
                      <a:moveTo>
                        <a:pt x="9525" y="0"/>
                      </a:moveTo>
                      <a:cubicBezTo>
                        <a:pt x="7620" y="5715"/>
                        <a:pt x="3810" y="1905"/>
                        <a:pt x="0" y="2858"/>
                      </a:cubicBezTo>
                      <a:cubicBezTo>
                        <a:pt x="1905" y="-1905"/>
                        <a:pt x="6668" y="953"/>
                        <a:pt x="9525" y="0"/>
                      </a:cubicBezTo>
                      <a:close/>
                    </a:path>
                  </a:pathLst>
                </a:custGeom>
                <a:solidFill>
                  <a:srgbClr val="E9A9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" name="任意多边形: 形状 38"/>
                <p:cNvSpPr/>
                <p:nvPr/>
              </p:nvSpPr>
              <p:spPr>
                <a:xfrm>
                  <a:off x="4330065" y="4168140"/>
                  <a:ext cx="5005" cy="7619"/>
                </a:xfrm>
                <a:custGeom>
                  <a:avLst/>
                  <a:gdLst>
                    <a:gd name="connsiteX0" fmla="*/ 0 w 5005"/>
                    <a:gd name="connsiteY0" fmla="*/ 0 h 7619"/>
                    <a:gd name="connsiteX1" fmla="*/ 4763 w 5005"/>
                    <a:gd name="connsiteY1" fmla="*/ 7620 h 7619"/>
                    <a:gd name="connsiteX2" fmla="*/ 0 w 5005"/>
                    <a:gd name="connsiteY2" fmla="*/ 0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05" h="7619">
                      <a:moveTo>
                        <a:pt x="0" y="0"/>
                      </a:moveTo>
                      <a:cubicBezTo>
                        <a:pt x="3810" y="952"/>
                        <a:pt x="5715" y="3810"/>
                        <a:pt x="4763" y="7620"/>
                      </a:cubicBezTo>
                      <a:cubicBezTo>
                        <a:pt x="3810" y="5715"/>
                        <a:pt x="953" y="3810"/>
                        <a:pt x="0" y="0"/>
                      </a:cubicBezTo>
                      <a:close/>
                    </a:path>
                  </a:pathLst>
                </a:custGeom>
                <a:solidFill>
                  <a:srgbClr val="A3968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" name="任意多边形: 形状 39"/>
                <p:cNvSpPr/>
                <p:nvPr/>
              </p:nvSpPr>
              <p:spPr>
                <a:xfrm>
                  <a:off x="4291965" y="4125277"/>
                  <a:ext cx="4762" cy="5714"/>
                </a:xfrm>
                <a:custGeom>
                  <a:avLst/>
                  <a:gdLst>
                    <a:gd name="connsiteX0" fmla="*/ 0 w 4762"/>
                    <a:gd name="connsiteY0" fmla="*/ 0 h 5714"/>
                    <a:gd name="connsiteX1" fmla="*/ 4763 w 4762"/>
                    <a:gd name="connsiteY1" fmla="*/ 5715 h 5714"/>
                    <a:gd name="connsiteX2" fmla="*/ 0 w 4762"/>
                    <a:gd name="connsiteY2" fmla="*/ 0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" h="5714">
                      <a:moveTo>
                        <a:pt x="0" y="0"/>
                      </a:moveTo>
                      <a:cubicBezTo>
                        <a:pt x="2857" y="952"/>
                        <a:pt x="4763" y="2857"/>
                        <a:pt x="4763" y="5715"/>
                      </a:cubicBezTo>
                      <a:cubicBezTo>
                        <a:pt x="2857" y="4763"/>
                        <a:pt x="953" y="2857"/>
                        <a:pt x="0" y="0"/>
                      </a:cubicBezTo>
                      <a:close/>
                    </a:path>
                  </a:pathLst>
                </a:custGeom>
                <a:solidFill>
                  <a:srgbClr val="A393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" name="任意多边形: 形状 40"/>
                <p:cNvSpPr/>
                <p:nvPr/>
              </p:nvSpPr>
              <p:spPr>
                <a:xfrm>
                  <a:off x="4253865" y="4082415"/>
                  <a:ext cx="4762" cy="6667"/>
                </a:xfrm>
                <a:custGeom>
                  <a:avLst/>
                  <a:gdLst>
                    <a:gd name="connsiteX0" fmla="*/ 0 w 4762"/>
                    <a:gd name="connsiteY0" fmla="*/ 0 h 6667"/>
                    <a:gd name="connsiteX1" fmla="*/ 4763 w 4762"/>
                    <a:gd name="connsiteY1" fmla="*/ 6667 h 6667"/>
                    <a:gd name="connsiteX2" fmla="*/ 0 w 4762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" h="6667">
                      <a:moveTo>
                        <a:pt x="0" y="0"/>
                      </a:moveTo>
                      <a:cubicBezTo>
                        <a:pt x="1905" y="1905"/>
                        <a:pt x="4763" y="2857"/>
                        <a:pt x="4763" y="6667"/>
                      </a:cubicBezTo>
                      <a:cubicBezTo>
                        <a:pt x="1905" y="4763"/>
                        <a:pt x="0" y="2857"/>
                        <a:pt x="0" y="0"/>
                      </a:cubicBezTo>
                      <a:close/>
                    </a:path>
                  </a:pathLst>
                </a:custGeom>
                <a:solidFill>
                  <a:srgbClr val="DFC1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" name="任意多边形: 形状 41"/>
                <p:cNvSpPr/>
                <p:nvPr/>
              </p:nvSpPr>
              <p:spPr>
                <a:xfrm>
                  <a:off x="4596886" y="3601250"/>
                  <a:ext cx="171821" cy="179465"/>
                </a:xfrm>
                <a:custGeom>
                  <a:avLst/>
                  <a:gdLst>
                    <a:gd name="connsiteX0" fmla="*/ 146563 w 171821"/>
                    <a:gd name="connsiteY0" fmla="*/ 24917 h 179465"/>
                    <a:gd name="connsiteX1" fmla="*/ 171328 w 171821"/>
                    <a:gd name="connsiteY1" fmla="*/ 78257 h 179465"/>
                    <a:gd name="connsiteX2" fmla="*/ 141801 w 171821"/>
                    <a:gd name="connsiteY2" fmla="*/ 158267 h 179465"/>
                    <a:gd name="connsiteX3" fmla="*/ 36073 w 171821"/>
                    <a:gd name="connsiteY3" fmla="*/ 163029 h 179465"/>
                    <a:gd name="connsiteX4" fmla="*/ 15118 w 171821"/>
                    <a:gd name="connsiteY4" fmla="*/ 38252 h 179465"/>
                    <a:gd name="connsiteX5" fmla="*/ 57981 w 171821"/>
                    <a:gd name="connsiteY5" fmla="*/ 3962 h 179465"/>
                    <a:gd name="connsiteX6" fmla="*/ 67506 w 171821"/>
                    <a:gd name="connsiteY6" fmla="*/ 152 h 179465"/>
                    <a:gd name="connsiteX7" fmla="*/ 125608 w 171821"/>
                    <a:gd name="connsiteY7" fmla="*/ 19202 h 179465"/>
                    <a:gd name="connsiteX8" fmla="*/ 146563 w 171821"/>
                    <a:gd name="connsiteY8" fmla="*/ 24917 h 179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1821" h="179465">
                      <a:moveTo>
                        <a:pt x="146563" y="24917"/>
                      </a:moveTo>
                      <a:cubicBezTo>
                        <a:pt x="160851" y="40157"/>
                        <a:pt x="169423" y="57302"/>
                        <a:pt x="171328" y="78257"/>
                      </a:cubicBezTo>
                      <a:cubicBezTo>
                        <a:pt x="174186" y="109689"/>
                        <a:pt x="164661" y="135407"/>
                        <a:pt x="141801" y="158267"/>
                      </a:cubicBezTo>
                      <a:cubicBezTo>
                        <a:pt x="117036" y="182079"/>
                        <a:pt x="68458" y="188747"/>
                        <a:pt x="36073" y="163029"/>
                      </a:cubicBezTo>
                      <a:cubicBezTo>
                        <a:pt x="-4884" y="130644"/>
                        <a:pt x="-9647" y="77304"/>
                        <a:pt x="15118" y="38252"/>
                      </a:cubicBezTo>
                      <a:cubicBezTo>
                        <a:pt x="25596" y="22059"/>
                        <a:pt x="39883" y="10629"/>
                        <a:pt x="57981" y="3962"/>
                      </a:cubicBezTo>
                      <a:cubicBezTo>
                        <a:pt x="60838" y="3009"/>
                        <a:pt x="63696" y="-801"/>
                        <a:pt x="67506" y="152"/>
                      </a:cubicBezTo>
                      <a:cubicBezTo>
                        <a:pt x="86556" y="7772"/>
                        <a:pt x="105606" y="15392"/>
                        <a:pt x="125608" y="19202"/>
                      </a:cubicBezTo>
                      <a:cubicBezTo>
                        <a:pt x="132276" y="21107"/>
                        <a:pt x="139896" y="21107"/>
                        <a:pt x="146563" y="24917"/>
                      </a:cubicBezTo>
                      <a:close/>
                    </a:path>
                  </a:pathLst>
                </a:custGeom>
                <a:solidFill>
                  <a:srgbClr val="F7C09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" name="任意多边形: 形状 42"/>
                <p:cNvSpPr/>
                <p:nvPr/>
              </p:nvSpPr>
              <p:spPr>
                <a:xfrm>
                  <a:off x="4780337" y="3600450"/>
                  <a:ext cx="142183" cy="180152"/>
                </a:xfrm>
                <a:custGeom>
                  <a:avLst/>
                  <a:gdLst>
                    <a:gd name="connsiteX0" fmla="*/ 105988 w 142183"/>
                    <a:gd name="connsiteY0" fmla="*/ 952 h 180152"/>
                    <a:gd name="connsiteX1" fmla="*/ 139325 w 142183"/>
                    <a:gd name="connsiteY1" fmla="*/ 18098 h 180152"/>
                    <a:gd name="connsiteX2" fmla="*/ 142183 w 142183"/>
                    <a:gd name="connsiteY2" fmla="*/ 28575 h 180152"/>
                    <a:gd name="connsiteX3" fmla="*/ 142183 w 142183"/>
                    <a:gd name="connsiteY3" fmla="*/ 150495 h 180152"/>
                    <a:gd name="connsiteX4" fmla="*/ 139325 w 142183"/>
                    <a:gd name="connsiteY4" fmla="*/ 161925 h 180152"/>
                    <a:gd name="connsiteX5" fmla="*/ 41218 w 142183"/>
                    <a:gd name="connsiteY5" fmla="*/ 166688 h 180152"/>
                    <a:gd name="connsiteX6" fmla="*/ 261 w 142183"/>
                    <a:gd name="connsiteY6" fmla="*/ 95250 h 180152"/>
                    <a:gd name="connsiteX7" fmla="*/ 25025 w 142183"/>
                    <a:gd name="connsiteY7" fmla="*/ 24765 h 180152"/>
                    <a:gd name="connsiteX8" fmla="*/ 32646 w 142183"/>
                    <a:gd name="connsiteY8" fmla="*/ 21908 h 180152"/>
                    <a:gd name="connsiteX9" fmla="*/ 103130 w 142183"/>
                    <a:gd name="connsiteY9" fmla="*/ 0 h 180152"/>
                    <a:gd name="connsiteX10" fmla="*/ 105988 w 142183"/>
                    <a:gd name="connsiteY10" fmla="*/ 952 h 180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2183" h="180152">
                      <a:moveTo>
                        <a:pt x="105988" y="952"/>
                      </a:moveTo>
                      <a:cubicBezTo>
                        <a:pt x="117418" y="5715"/>
                        <a:pt x="129800" y="9525"/>
                        <a:pt x="139325" y="18098"/>
                      </a:cubicBezTo>
                      <a:cubicBezTo>
                        <a:pt x="141230" y="20955"/>
                        <a:pt x="142183" y="24765"/>
                        <a:pt x="142183" y="28575"/>
                      </a:cubicBezTo>
                      <a:cubicBezTo>
                        <a:pt x="142183" y="69533"/>
                        <a:pt x="142183" y="109538"/>
                        <a:pt x="142183" y="150495"/>
                      </a:cubicBezTo>
                      <a:cubicBezTo>
                        <a:pt x="142183" y="154305"/>
                        <a:pt x="141230" y="159067"/>
                        <a:pt x="139325" y="161925"/>
                      </a:cubicBezTo>
                      <a:cubicBezTo>
                        <a:pt x="109798" y="183833"/>
                        <a:pt x="71698" y="186690"/>
                        <a:pt x="41218" y="166688"/>
                      </a:cubicBezTo>
                      <a:cubicBezTo>
                        <a:pt x="16453" y="150495"/>
                        <a:pt x="2165" y="125730"/>
                        <a:pt x="261" y="95250"/>
                      </a:cubicBezTo>
                      <a:cubicBezTo>
                        <a:pt x="-1645" y="68580"/>
                        <a:pt x="6928" y="44767"/>
                        <a:pt x="25025" y="24765"/>
                      </a:cubicBezTo>
                      <a:cubicBezTo>
                        <a:pt x="26930" y="22860"/>
                        <a:pt x="29788" y="22860"/>
                        <a:pt x="32646" y="21908"/>
                      </a:cubicBezTo>
                      <a:cubicBezTo>
                        <a:pt x="57411" y="17145"/>
                        <a:pt x="81223" y="11430"/>
                        <a:pt x="103130" y="0"/>
                      </a:cubicBezTo>
                      <a:cubicBezTo>
                        <a:pt x="105036" y="952"/>
                        <a:pt x="105988" y="952"/>
                        <a:pt x="105988" y="952"/>
                      </a:cubicBezTo>
                      <a:close/>
                    </a:path>
                  </a:pathLst>
                </a:custGeom>
                <a:solidFill>
                  <a:srgbClr val="F7C09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" name="任意多边形: 形状 43"/>
                <p:cNvSpPr/>
                <p:nvPr/>
              </p:nvSpPr>
              <p:spPr>
                <a:xfrm>
                  <a:off x="4920614" y="3618547"/>
                  <a:ext cx="34077" cy="143827"/>
                </a:xfrm>
                <a:custGeom>
                  <a:avLst/>
                  <a:gdLst>
                    <a:gd name="connsiteX0" fmla="*/ 0 w 34077"/>
                    <a:gd name="connsiteY0" fmla="*/ 143827 h 143827"/>
                    <a:gd name="connsiteX1" fmla="*/ 0 w 34077"/>
                    <a:gd name="connsiteY1" fmla="*/ 0 h 143827"/>
                    <a:gd name="connsiteX2" fmla="*/ 28575 w 34077"/>
                    <a:gd name="connsiteY2" fmla="*/ 103823 h 143827"/>
                    <a:gd name="connsiteX3" fmla="*/ 0 w 34077"/>
                    <a:gd name="connsiteY3" fmla="*/ 143827 h 143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077" h="143827">
                      <a:moveTo>
                        <a:pt x="0" y="143827"/>
                      </a:moveTo>
                      <a:cubicBezTo>
                        <a:pt x="0" y="96202"/>
                        <a:pt x="0" y="47625"/>
                        <a:pt x="0" y="0"/>
                      </a:cubicBezTo>
                      <a:cubicBezTo>
                        <a:pt x="30480" y="22860"/>
                        <a:pt x="41910" y="68580"/>
                        <a:pt x="28575" y="103823"/>
                      </a:cubicBezTo>
                      <a:cubicBezTo>
                        <a:pt x="21908" y="120015"/>
                        <a:pt x="11430" y="132398"/>
                        <a:pt x="0" y="143827"/>
                      </a:cubicBezTo>
                      <a:close/>
                    </a:path>
                  </a:pathLst>
                </a:custGeom>
                <a:solidFill>
                  <a:srgbClr val="A44D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" name="任意多边形: 形状 44"/>
                <p:cNvSpPr/>
                <p:nvPr/>
              </p:nvSpPr>
              <p:spPr>
                <a:xfrm>
                  <a:off x="4663439" y="3598291"/>
                  <a:ext cx="80010" cy="27875"/>
                </a:xfrm>
                <a:custGeom>
                  <a:avLst/>
                  <a:gdLst>
                    <a:gd name="connsiteX0" fmla="*/ 80010 w 80010"/>
                    <a:gd name="connsiteY0" fmla="*/ 27876 h 27875"/>
                    <a:gd name="connsiteX1" fmla="*/ 4763 w 80010"/>
                    <a:gd name="connsiteY1" fmla="*/ 6921 h 27875"/>
                    <a:gd name="connsiteX2" fmla="*/ 0 w 80010"/>
                    <a:gd name="connsiteY2" fmla="*/ 3111 h 27875"/>
                    <a:gd name="connsiteX3" fmla="*/ 69533 w 80010"/>
                    <a:gd name="connsiteY3" fmla="*/ 18351 h 27875"/>
                    <a:gd name="connsiteX4" fmla="*/ 80010 w 80010"/>
                    <a:gd name="connsiteY4" fmla="*/ 27876 h 27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10" h="27875">
                      <a:moveTo>
                        <a:pt x="80010" y="27876"/>
                      </a:moveTo>
                      <a:cubicBezTo>
                        <a:pt x="53340" y="25971"/>
                        <a:pt x="28575" y="18351"/>
                        <a:pt x="4763" y="6921"/>
                      </a:cubicBezTo>
                      <a:cubicBezTo>
                        <a:pt x="2858" y="5968"/>
                        <a:pt x="1905" y="4063"/>
                        <a:pt x="0" y="3111"/>
                      </a:cubicBezTo>
                      <a:cubicBezTo>
                        <a:pt x="26670" y="-5462"/>
                        <a:pt x="48578" y="5016"/>
                        <a:pt x="69533" y="18351"/>
                      </a:cubicBezTo>
                      <a:cubicBezTo>
                        <a:pt x="74295" y="21208"/>
                        <a:pt x="78105" y="24066"/>
                        <a:pt x="80010" y="27876"/>
                      </a:cubicBezTo>
                      <a:close/>
                    </a:path>
                  </a:pathLst>
                </a:custGeom>
                <a:solidFill>
                  <a:srgbClr val="A44D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" name="任意多边形: 形状 45"/>
                <p:cNvSpPr/>
                <p:nvPr/>
              </p:nvSpPr>
              <p:spPr>
                <a:xfrm>
                  <a:off x="4807267" y="3598589"/>
                  <a:ext cx="79057" cy="28530"/>
                </a:xfrm>
                <a:custGeom>
                  <a:avLst/>
                  <a:gdLst>
                    <a:gd name="connsiteX0" fmla="*/ 79058 w 79057"/>
                    <a:gd name="connsiteY0" fmla="*/ 2813 h 28530"/>
                    <a:gd name="connsiteX1" fmla="*/ 74295 w 79057"/>
                    <a:gd name="connsiteY1" fmla="*/ 7575 h 28530"/>
                    <a:gd name="connsiteX2" fmla="*/ 0 w 79057"/>
                    <a:gd name="connsiteY2" fmla="*/ 28530 h 28530"/>
                    <a:gd name="connsiteX3" fmla="*/ 79058 w 79057"/>
                    <a:gd name="connsiteY3" fmla="*/ 2813 h 28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28530">
                      <a:moveTo>
                        <a:pt x="79058" y="2813"/>
                      </a:moveTo>
                      <a:cubicBezTo>
                        <a:pt x="77153" y="4718"/>
                        <a:pt x="76200" y="6623"/>
                        <a:pt x="74295" y="7575"/>
                      </a:cubicBezTo>
                      <a:cubicBezTo>
                        <a:pt x="50483" y="18053"/>
                        <a:pt x="25718" y="25673"/>
                        <a:pt x="0" y="28530"/>
                      </a:cubicBezTo>
                      <a:cubicBezTo>
                        <a:pt x="17145" y="9480"/>
                        <a:pt x="53340" y="-6712"/>
                        <a:pt x="79058" y="2813"/>
                      </a:cubicBezTo>
                      <a:close/>
                    </a:path>
                  </a:pathLst>
                </a:custGeom>
                <a:solidFill>
                  <a:srgbClr val="A44D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" name="任意多边形: 形状 46"/>
                <p:cNvSpPr/>
                <p:nvPr/>
              </p:nvSpPr>
              <p:spPr>
                <a:xfrm>
                  <a:off x="4622434" y="3658512"/>
                  <a:ext cx="59103" cy="61952"/>
                </a:xfrm>
                <a:custGeom>
                  <a:avLst/>
                  <a:gdLst>
                    <a:gd name="connsiteX0" fmla="*/ 59103 w 59103"/>
                    <a:gd name="connsiteY0" fmla="*/ 31473 h 61952"/>
                    <a:gd name="connsiteX1" fmla="*/ 29576 w 59103"/>
                    <a:gd name="connsiteY1" fmla="*/ 61953 h 61952"/>
                    <a:gd name="connsiteX2" fmla="*/ 48 w 59103"/>
                    <a:gd name="connsiteY2" fmla="*/ 30520 h 61952"/>
                    <a:gd name="connsiteX3" fmla="*/ 29576 w 59103"/>
                    <a:gd name="connsiteY3" fmla="*/ 40 h 61952"/>
                    <a:gd name="connsiteX4" fmla="*/ 59103 w 59103"/>
                    <a:gd name="connsiteY4" fmla="*/ 31473 h 61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103" h="61952">
                      <a:moveTo>
                        <a:pt x="59103" y="31473"/>
                      </a:moveTo>
                      <a:cubicBezTo>
                        <a:pt x="59103" y="48618"/>
                        <a:pt x="45768" y="61953"/>
                        <a:pt x="29576" y="61953"/>
                      </a:cubicBezTo>
                      <a:cubicBezTo>
                        <a:pt x="12431" y="61953"/>
                        <a:pt x="-904" y="47665"/>
                        <a:pt x="48" y="30520"/>
                      </a:cubicBezTo>
                      <a:cubicBezTo>
                        <a:pt x="1001" y="15280"/>
                        <a:pt x="12431" y="-912"/>
                        <a:pt x="29576" y="40"/>
                      </a:cubicBezTo>
                      <a:cubicBezTo>
                        <a:pt x="46721" y="40"/>
                        <a:pt x="59103" y="17185"/>
                        <a:pt x="59103" y="31473"/>
                      </a:cubicBezTo>
                      <a:close/>
                    </a:path>
                  </a:pathLst>
                </a:custGeom>
                <a:solidFill>
                  <a:srgbClr val="3C3D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" name="任意多边形: 形状 47"/>
                <p:cNvSpPr/>
                <p:nvPr/>
              </p:nvSpPr>
              <p:spPr>
                <a:xfrm>
                  <a:off x="4809124" y="3659466"/>
                  <a:ext cx="59102" cy="61950"/>
                </a:xfrm>
                <a:custGeom>
                  <a:avLst/>
                  <a:gdLst>
                    <a:gd name="connsiteX0" fmla="*/ 59103 w 59102"/>
                    <a:gd name="connsiteY0" fmla="*/ 30518 h 61950"/>
                    <a:gd name="connsiteX1" fmla="*/ 29576 w 59102"/>
                    <a:gd name="connsiteY1" fmla="*/ 61950 h 61950"/>
                    <a:gd name="connsiteX2" fmla="*/ 48 w 59102"/>
                    <a:gd name="connsiteY2" fmla="*/ 31471 h 61950"/>
                    <a:gd name="connsiteX3" fmla="*/ 29576 w 59102"/>
                    <a:gd name="connsiteY3" fmla="*/ 38 h 61950"/>
                    <a:gd name="connsiteX4" fmla="*/ 59103 w 59102"/>
                    <a:gd name="connsiteY4" fmla="*/ 30518 h 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102" h="61950">
                      <a:moveTo>
                        <a:pt x="59103" y="30518"/>
                      </a:moveTo>
                      <a:cubicBezTo>
                        <a:pt x="59103" y="47663"/>
                        <a:pt x="46721" y="60998"/>
                        <a:pt x="29576" y="61950"/>
                      </a:cubicBezTo>
                      <a:cubicBezTo>
                        <a:pt x="13383" y="61950"/>
                        <a:pt x="1001" y="48616"/>
                        <a:pt x="48" y="31471"/>
                      </a:cubicBezTo>
                      <a:cubicBezTo>
                        <a:pt x="-904" y="17183"/>
                        <a:pt x="12430" y="38"/>
                        <a:pt x="29576" y="38"/>
                      </a:cubicBezTo>
                      <a:cubicBezTo>
                        <a:pt x="46721" y="-914"/>
                        <a:pt x="59103" y="16231"/>
                        <a:pt x="59103" y="30518"/>
                      </a:cubicBezTo>
                      <a:close/>
                    </a:path>
                  </a:pathLst>
                </a:custGeom>
                <a:solidFill>
                  <a:srgbClr val="3C3D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" name="任意多边形: 形状 48"/>
                <p:cNvSpPr/>
                <p:nvPr/>
              </p:nvSpPr>
              <p:spPr>
                <a:xfrm>
                  <a:off x="4635817" y="3669029"/>
                  <a:ext cx="15239" cy="16192"/>
                </a:xfrm>
                <a:custGeom>
                  <a:avLst/>
                  <a:gdLst>
                    <a:gd name="connsiteX0" fmla="*/ 15240 w 15239"/>
                    <a:gd name="connsiteY0" fmla="*/ 8573 h 16192"/>
                    <a:gd name="connsiteX1" fmla="*/ 7620 w 15239"/>
                    <a:gd name="connsiteY1" fmla="*/ 16193 h 16192"/>
                    <a:gd name="connsiteX2" fmla="*/ 0 w 15239"/>
                    <a:gd name="connsiteY2" fmla="*/ 7620 h 16192"/>
                    <a:gd name="connsiteX3" fmla="*/ 7620 w 15239"/>
                    <a:gd name="connsiteY3" fmla="*/ 0 h 16192"/>
                    <a:gd name="connsiteX4" fmla="*/ 15240 w 15239"/>
                    <a:gd name="connsiteY4" fmla="*/ 8573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39" h="16192">
                      <a:moveTo>
                        <a:pt x="15240" y="8573"/>
                      </a:moveTo>
                      <a:cubicBezTo>
                        <a:pt x="15240" y="13335"/>
                        <a:pt x="11430" y="16193"/>
                        <a:pt x="7620" y="16193"/>
                      </a:cubicBezTo>
                      <a:cubicBezTo>
                        <a:pt x="2857" y="16193"/>
                        <a:pt x="0" y="13335"/>
                        <a:pt x="0" y="7620"/>
                      </a:cubicBezTo>
                      <a:cubicBezTo>
                        <a:pt x="0" y="2858"/>
                        <a:pt x="2857" y="0"/>
                        <a:pt x="7620" y="0"/>
                      </a:cubicBezTo>
                      <a:cubicBezTo>
                        <a:pt x="11430" y="953"/>
                        <a:pt x="14288" y="3810"/>
                        <a:pt x="15240" y="8573"/>
                      </a:cubicBezTo>
                      <a:close/>
                    </a:path>
                  </a:pathLst>
                </a:custGeom>
                <a:solidFill>
                  <a:srgbClr val="DDDCD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" name="任意多边形: 形状 49"/>
                <p:cNvSpPr/>
                <p:nvPr/>
              </p:nvSpPr>
              <p:spPr>
                <a:xfrm>
                  <a:off x="4820602" y="3669982"/>
                  <a:ext cx="15239" cy="16192"/>
                </a:xfrm>
                <a:custGeom>
                  <a:avLst/>
                  <a:gdLst>
                    <a:gd name="connsiteX0" fmla="*/ 15240 w 15239"/>
                    <a:gd name="connsiteY0" fmla="*/ 7620 h 16192"/>
                    <a:gd name="connsiteX1" fmla="*/ 7620 w 15239"/>
                    <a:gd name="connsiteY1" fmla="*/ 16192 h 16192"/>
                    <a:gd name="connsiteX2" fmla="*/ 0 w 15239"/>
                    <a:gd name="connsiteY2" fmla="*/ 8572 h 16192"/>
                    <a:gd name="connsiteX3" fmla="*/ 7620 w 15239"/>
                    <a:gd name="connsiteY3" fmla="*/ 0 h 16192"/>
                    <a:gd name="connsiteX4" fmla="*/ 15240 w 15239"/>
                    <a:gd name="connsiteY4" fmla="*/ 7620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39" h="16192">
                      <a:moveTo>
                        <a:pt x="15240" y="7620"/>
                      </a:moveTo>
                      <a:cubicBezTo>
                        <a:pt x="15240" y="12382"/>
                        <a:pt x="12383" y="16192"/>
                        <a:pt x="7620" y="16192"/>
                      </a:cubicBezTo>
                      <a:cubicBezTo>
                        <a:pt x="2858" y="16192"/>
                        <a:pt x="0" y="13335"/>
                        <a:pt x="0" y="8572"/>
                      </a:cubicBezTo>
                      <a:cubicBezTo>
                        <a:pt x="0" y="3810"/>
                        <a:pt x="2858" y="0"/>
                        <a:pt x="7620" y="0"/>
                      </a:cubicBezTo>
                      <a:cubicBezTo>
                        <a:pt x="11430" y="0"/>
                        <a:pt x="14288" y="2857"/>
                        <a:pt x="15240" y="7620"/>
                      </a:cubicBezTo>
                      <a:close/>
                    </a:path>
                  </a:pathLst>
                </a:custGeom>
                <a:solidFill>
                  <a:srgbClr val="DCDCD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28" name="任意多边形: 形状 50"/>
              <p:cNvSpPr/>
              <p:nvPr/>
            </p:nvSpPr>
            <p:spPr>
              <a:xfrm>
                <a:off x="7270432" y="3757612"/>
                <a:ext cx="665797" cy="536257"/>
              </a:xfrm>
              <a:custGeom>
                <a:avLst/>
                <a:gdLst>
                  <a:gd name="connsiteX0" fmla="*/ 304800 w 665797"/>
                  <a:gd name="connsiteY0" fmla="*/ 536258 h 536257"/>
                  <a:gd name="connsiteX1" fmla="*/ 0 w 665797"/>
                  <a:gd name="connsiteY1" fmla="*/ 330517 h 536257"/>
                  <a:gd name="connsiteX2" fmla="*/ 665798 w 665797"/>
                  <a:gd name="connsiteY2" fmla="*/ 0 h 536257"/>
                  <a:gd name="connsiteX3" fmla="*/ 304800 w 665797"/>
                  <a:gd name="connsiteY3" fmla="*/ 536258 h 536257"/>
                  <a:gd name="connsiteX4" fmla="*/ 149543 w 665797"/>
                  <a:gd name="connsiteY4" fmla="*/ 340995 h 536257"/>
                  <a:gd name="connsiteX5" fmla="*/ 284798 w 665797"/>
                  <a:gd name="connsiteY5" fmla="*/ 432435 h 536257"/>
                  <a:gd name="connsiteX6" fmla="*/ 444818 w 665797"/>
                  <a:gd name="connsiteY6" fmla="*/ 195263 h 536257"/>
                  <a:gd name="connsiteX7" fmla="*/ 149543 w 665797"/>
                  <a:gd name="connsiteY7" fmla="*/ 340995 h 536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5797" h="536257">
                    <a:moveTo>
                      <a:pt x="304800" y="536258"/>
                    </a:moveTo>
                    <a:lnTo>
                      <a:pt x="0" y="330517"/>
                    </a:lnTo>
                    <a:lnTo>
                      <a:pt x="665798" y="0"/>
                    </a:lnTo>
                    <a:lnTo>
                      <a:pt x="304800" y="536258"/>
                    </a:lnTo>
                    <a:close/>
                    <a:moveTo>
                      <a:pt x="149543" y="340995"/>
                    </a:moveTo>
                    <a:lnTo>
                      <a:pt x="284798" y="432435"/>
                    </a:lnTo>
                    <a:lnTo>
                      <a:pt x="444818" y="195263"/>
                    </a:lnTo>
                    <a:lnTo>
                      <a:pt x="149543" y="340995"/>
                    </a:lnTo>
                    <a:close/>
                  </a:path>
                </a:pathLst>
              </a:custGeom>
              <a:solidFill>
                <a:srgbClr val="DBA26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任意多边形: 形状 51"/>
              <p:cNvSpPr/>
              <p:nvPr/>
            </p:nvSpPr>
            <p:spPr>
              <a:xfrm>
                <a:off x="7653337" y="3789997"/>
                <a:ext cx="123825" cy="389572"/>
              </a:xfrm>
              <a:custGeom>
                <a:avLst/>
                <a:gdLst>
                  <a:gd name="connsiteX0" fmla="*/ 0 w 123825"/>
                  <a:gd name="connsiteY0" fmla="*/ 15240 h 389572"/>
                  <a:gd name="connsiteX1" fmla="*/ 67628 w 123825"/>
                  <a:gd name="connsiteY1" fmla="*/ 0 h 389572"/>
                  <a:gd name="connsiteX2" fmla="*/ 123825 w 123825"/>
                  <a:gd name="connsiteY2" fmla="*/ 384810 h 389572"/>
                  <a:gd name="connsiteX3" fmla="*/ 85725 w 123825"/>
                  <a:gd name="connsiteY3" fmla="*/ 389573 h 389572"/>
                  <a:gd name="connsiteX4" fmla="*/ 0 w 123825"/>
                  <a:gd name="connsiteY4" fmla="*/ 15240 h 389572"/>
                  <a:gd name="connsiteX5" fmla="*/ 0 w 123825"/>
                  <a:gd name="connsiteY5" fmla="*/ 15240 h 38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825" h="389572">
                    <a:moveTo>
                      <a:pt x="0" y="15240"/>
                    </a:moveTo>
                    <a:lnTo>
                      <a:pt x="67628" y="0"/>
                    </a:lnTo>
                    <a:lnTo>
                      <a:pt x="123825" y="384810"/>
                    </a:lnTo>
                    <a:lnTo>
                      <a:pt x="85725" y="389573"/>
                    </a:lnTo>
                    <a:lnTo>
                      <a:pt x="0" y="1524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任意多边形: 形状 52"/>
              <p:cNvSpPr/>
              <p:nvPr/>
            </p:nvSpPr>
            <p:spPr>
              <a:xfrm>
                <a:off x="7795259" y="3733800"/>
                <a:ext cx="83820" cy="389572"/>
              </a:xfrm>
              <a:custGeom>
                <a:avLst/>
                <a:gdLst>
                  <a:gd name="connsiteX0" fmla="*/ 70485 w 83820"/>
                  <a:gd name="connsiteY0" fmla="*/ 389572 h 389572"/>
                  <a:gd name="connsiteX1" fmla="*/ 0 w 83820"/>
                  <a:gd name="connsiteY1" fmla="*/ 385763 h 389572"/>
                  <a:gd name="connsiteX2" fmla="*/ 45720 w 83820"/>
                  <a:gd name="connsiteY2" fmla="*/ 0 h 389572"/>
                  <a:gd name="connsiteX3" fmla="*/ 83820 w 83820"/>
                  <a:gd name="connsiteY3" fmla="*/ 5715 h 389572"/>
                  <a:gd name="connsiteX4" fmla="*/ 70485 w 83820"/>
                  <a:gd name="connsiteY4" fmla="*/ 389572 h 389572"/>
                  <a:gd name="connsiteX5" fmla="*/ 70485 w 83820"/>
                  <a:gd name="connsiteY5" fmla="*/ 389572 h 38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" h="389572">
                    <a:moveTo>
                      <a:pt x="70485" y="389572"/>
                    </a:moveTo>
                    <a:lnTo>
                      <a:pt x="0" y="385763"/>
                    </a:lnTo>
                    <a:lnTo>
                      <a:pt x="45720" y="0"/>
                    </a:lnTo>
                    <a:lnTo>
                      <a:pt x="83820" y="5715"/>
                    </a:lnTo>
                    <a:lnTo>
                      <a:pt x="70485" y="389572"/>
                    </a:lnTo>
                    <a:lnTo>
                      <a:pt x="70485" y="389572"/>
                    </a:lnTo>
                    <a:close/>
                  </a:path>
                </a:pathLst>
              </a:custGeom>
              <a:solidFill>
                <a:srgbClr val="BFD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任意多边形: 形状 53"/>
              <p:cNvSpPr/>
              <p:nvPr/>
            </p:nvSpPr>
            <p:spPr>
              <a:xfrm>
                <a:off x="7808594" y="3841432"/>
                <a:ext cx="166687" cy="384809"/>
              </a:xfrm>
              <a:custGeom>
                <a:avLst/>
                <a:gdLst>
                  <a:gd name="connsiteX0" fmla="*/ 100013 w 166687"/>
                  <a:gd name="connsiteY0" fmla="*/ 0 h 384809"/>
                  <a:gd name="connsiteX1" fmla="*/ 166688 w 166687"/>
                  <a:gd name="connsiteY1" fmla="*/ 19050 h 384809"/>
                  <a:gd name="connsiteX2" fmla="*/ 36195 w 166687"/>
                  <a:gd name="connsiteY2" fmla="*/ 384810 h 384809"/>
                  <a:gd name="connsiteX3" fmla="*/ 0 w 166687"/>
                  <a:gd name="connsiteY3" fmla="*/ 371475 h 384809"/>
                  <a:gd name="connsiteX4" fmla="*/ 100013 w 166687"/>
                  <a:gd name="connsiteY4" fmla="*/ 0 h 384809"/>
                  <a:gd name="connsiteX5" fmla="*/ 100013 w 166687"/>
                  <a:gd name="connsiteY5" fmla="*/ 0 h 38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687" h="384809">
                    <a:moveTo>
                      <a:pt x="100013" y="0"/>
                    </a:moveTo>
                    <a:lnTo>
                      <a:pt x="166688" y="19050"/>
                    </a:lnTo>
                    <a:lnTo>
                      <a:pt x="36195" y="384810"/>
                    </a:lnTo>
                    <a:lnTo>
                      <a:pt x="0" y="371475"/>
                    </a:lnTo>
                    <a:lnTo>
                      <a:pt x="100013" y="0"/>
                    </a:lnTo>
                    <a:lnTo>
                      <a:pt x="100013" y="0"/>
                    </a:lnTo>
                    <a:close/>
                  </a:path>
                </a:pathLst>
              </a:custGeom>
              <a:solidFill>
                <a:srgbClr val="BBEAD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任意多边形: 形状 54"/>
              <p:cNvSpPr/>
              <p:nvPr/>
            </p:nvSpPr>
            <p:spPr>
              <a:xfrm>
                <a:off x="7944802" y="3809047"/>
                <a:ext cx="110490" cy="389572"/>
              </a:xfrm>
              <a:custGeom>
                <a:avLst/>
                <a:gdLst>
                  <a:gd name="connsiteX0" fmla="*/ 40957 w 110490"/>
                  <a:gd name="connsiteY0" fmla="*/ 0 h 389572"/>
                  <a:gd name="connsiteX1" fmla="*/ 110490 w 110490"/>
                  <a:gd name="connsiteY1" fmla="*/ 7620 h 389572"/>
                  <a:gd name="connsiteX2" fmla="*/ 38100 w 110490"/>
                  <a:gd name="connsiteY2" fmla="*/ 389573 h 389572"/>
                  <a:gd name="connsiteX3" fmla="*/ 0 w 110490"/>
                  <a:gd name="connsiteY3" fmla="*/ 381953 h 389572"/>
                  <a:gd name="connsiteX4" fmla="*/ 40957 w 110490"/>
                  <a:gd name="connsiteY4" fmla="*/ 0 h 389572"/>
                  <a:gd name="connsiteX5" fmla="*/ 40957 w 110490"/>
                  <a:gd name="connsiteY5" fmla="*/ 0 h 38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490" h="389572">
                    <a:moveTo>
                      <a:pt x="40957" y="0"/>
                    </a:moveTo>
                    <a:lnTo>
                      <a:pt x="110490" y="7620"/>
                    </a:lnTo>
                    <a:lnTo>
                      <a:pt x="38100" y="389573"/>
                    </a:lnTo>
                    <a:lnTo>
                      <a:pt x="0" y="381953"/>
                    </a:lnTo>
                    <a:lnTo>
                      <a:pt x="40957" y="0"/>
                    </a:lnTo>
                    <a:lnTo>
                      <a:pt x="40957" y="0"/>
                    </a:lnTo>
                    <a:close/>
                  </a:path>
                </a:pathLst>
              </a:custGeom>
              <a:solidFill>
                <a:srgbClr val="F49F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任意多边形: 形状 55"/>
              <p:cNvSpPr/>
              <p:nvPr/>
            </p:nvSpPr>
            <p:spPr>
              <a:xfrm>
                <a:off x="7710487" y="3853815"/>
                <a:ext cx="83819" cy="388619"/>
              </a:xfrm>
              <a:custGeom>
                <a:avLst/>
                <a:gdLst>
                  <a:gd name="connsiteX0" fmla="*/ 70485 w 83819"/>
                  <a:gd name="connsiteY0" fmla="*/ 388620 h 388619"/>
                  <a:gd name="connsiteX1" fmla="*/ 0 w 83819"/>
                  <a:gd name="connsiteY1" fmla="*/ 385763 h 388619"/>
                  <a:gd name="connsiteX2" fmla="*/ 45720 w 83819"/>
                  <a:gd name="connsiteY2" fmla="*/ 0 h 388619"/>
                  <a:gd name="connsiteX3" fmla="*/ 83820 w 83819"/>
                  <a:gd name="connsiteY3" fmla="*/ 4763 h 388619"/>
                  <a:gd name="connsiteX4" fmla="*/ 70485 w 83819"/>
                  <a:gd name="connsiteY4" fmla="*/ 388620 h 388619"/>
                  <a:gd name="connsiteX5" fmla="*/ 70485 w 83819"/>
                  <a:gd name="connsiteY5" fmla="*/ 388620 h 388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19" h="388619">
                    <a:moveTo>
                      <a:pt x="70485" y="388620"/>
                    </a:moveTo>
                    <a:lnTo>
                      <a:pt x="0" y="385763"/>
                    </a:lnTo>
                    <a:lnTo>
                      <a:pt x="45720" y="0"/>
                    </a:lnTo>
                    <a:lnTo>
                      <a:pt x="83820" y="4763"/>
                    </a:lnTo>
                    <a:lnTo>
                      <a:pt x="70485" y="388620"/>
                    </a:lnTo>
                    <a:lnTo>
                      <a:pt x="70485" y="388620"/>
                    </a:lnTo>
                    <a:close/>
                  </a:path>
                </a:pathLst>
              </a:custGeom>
              <a:solidFill>
                <a:srgbClr val="FFD6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任意多边形: 形状 56"/>
              <p:cNvSpPr/>
              <p:nvPr/>
            </p:nvSpPr>
            <p:spPr>
              <a:xfrm>
                <a:off x="7674292" y="3955732"/>
                <a:ext cx="369569" cy="341947"/>
              </a:xfrm>
              <a:custGeom>
                <a:avLst/>
                <a:gdLst>
                  <a:gd name="connsiteX0" fmla="*/ 0 w 369569"/>
                  <a:gd name="connsiteY0" fmla="*/ 0 h 341947"/>
                  <a:gd name="connsiteX1" fmla="*/ 369570 w 369569"/>
                  <a:gd name="connsiteY1" fmla="*/ 0 h 341947"/>
                  <a:gd name="connsiteX2" fmla="*/ 328613 w 369569"/>
                  <a:gd name="connsiteY2" fmla="*/ 341947 h 341947"/>
                  <a:gd name="connsiteX3" fmla="*/ 40957 w 369569"/>
                  <a:gd name="connsiteY3" fmla="*/ 340995 h 341947"/>
                  <a:gd name="connsiteX4" fmla="*/ 0 w 369569"/>
                  <a:gd name="connsiteY4" fmla="*/ 0 h 341947"/>
                  <a:gd name="connsiteX5" fmla="*/ 0 w 369569"/>
                  <a:gd name="connsiteY5" fmla="*/ 0 h 34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9569" h="341947">
                    <a:moveTo>
                      <a:pt x="0" y="0"/>
                    </a:moveTo>
                    <a:lnTo>
                      <a:pt x="369570" y="0"/>
                    </a:lnTo>
                    <a:lnTo>
                      <a:pt x="328613" y="341947"/>
                    </a:lnTo>
                    <a:lnTo>
                      <a:pt x="40957" y="34099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任意多边形: 形状 57"/>
              <p:cNvSpPr/>
              <p:nvPr/>
            </p:nvSpPr>
            <p:spPr>
              <a:xfrm>
                <a:off x="6283642" y="3826192"/>
                <a:ext cx="673417" cy="242887"/>
              </a:xfrm>
              <a:custGeom>
                <a:avLst/>
                <a:gdLst>
                  <a:gd name="connsiteX0" fmla="*/ 0 w 673417"/>
                  <a:gd name="connsiteY0" fmla="*/ 224790 h 242887"/>
                  <a:gd name="connsiteX1" fmla="*/ 670560 w 673417"/>
                  <a:gd name="connsiteY1" fmla="*/ 0 h 242887"/>
                  <a:gd name="connsiteX2" fmla="*/ 673418 w 673417"/>
                  <a:gd name="connsiteY2" fmla="*/ 5715 h 242887"/>
                  <a:gd name="connsiteX3" fmla="*/ 21908 w 673417"/>
                  <a:gd name="connsiteY3" fmla="*/ 242888 h 242887"/>
                  <a:gd name="connsiteX4" fmla="*/ 0 w 673417"/>
                  <a:gd name="connsiteY4" fmla="*/ 224790 h 242887"/>
                  <a:gd name="connsiteX5" fmla="*/ 0 w 673417"/>
                  <a:gd name="connsiteY5" fmla="*/ 224790 h 242887"/>
                  <a:gd name="connsiteX6" fmla="*/ 0 w 673417"/>
                  <a:gd name="connsiteY6" fmla="*/ 224790 h 24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3417" h="242887">
                    <a:moveTo>
                      <a:pt x="0" y="224790"/>
                    </a:moveTo>
                    <a:cubicBezTo>
                      <a:pt x="150495" y="144780"/>
                      <a:pt x="348615" y="43815"/>
                      <a:pt x="670560" y="0"/>
                    </a:cubicBezTo>
                    <a:lnTo>
                      <a:pt x="673418" y="5715"/>
                    </a:lnTo>
                    <a:cubicBezTo>
                      <a:pt x="320992" y="47625"/>
                      <a:pt x="108585" y="189548"/>
                      <a:pt x="21908" y="242888"/>
                    </a:cubicBezTo>
                    <a:lnTo>
                      <a:pt x="0" y="224790"/>
                    </a:lnTo>
                    <a:lnTo>
                      <a:pt x="0" y="224790"/>
                    </a:lnTo>
                    <a:lnTo>
                      <a:pt x="0" y="224790"/>
                    </a:lnTo>
                    <a:close/>
                  </a:path>
                </a:pathLst>
              </a:custGeom>
              <a:solidFill>
                <a:srgbClr val="FFFFFF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任意多边形: 形状 58"/>
              <p:cNvSpPr/>
              <p:nvPr/>
            </p:nvSpPr>
            <p:spPr>
              <a:xfrm>
                <a:off x="6416040" y="3807142"/>
                <a:ext cx="673417" cy="242887"/>
              </a:xfrm>
              <a:custGeom>
                <a:avLst/>
                <a:gdLst>
                  <a:gd name="connsiteX0" fmla="*/ 0 w 673417"/>
                  <a:gd name="connsiteY0" fmla="*/ 224790 h 242887"/>
                  <a:gd name="connsiteX1" fmla="*/ 670560 w 673417"/>
                  <a:gd name="connsiteY1" fmla="*/ 0 h 242887"/>
                  <a:gd name="connsiteX2" fmla="*/ 673417 w 673417"/>
                  <a:gd name="connsiteY2" fmla="*/ 5715 h 242887"/>
                  <a:gd name="connsiteX3" fmla="*/ 21907 w 673417"/>
                  <a:gd name="connsiteY3" fmla="*/ 242888 h 242887"/>
                  <a:gd name="connsiteX4" fmla="*/ 0 w 673417"/>
                  <a:gd name="connsiteY4" fmla="*/ 224790 h 242887"/>
                  <a:gd name="connsiteX5" fmla="*/ 0 w 673417"/>
                  <a:gd name="connsiteY5" fmla="*/ 224790 h 242887"/>
                  <a:gd name="connsiteX6" fmla="*/ 0 w 673417"/>
                  <a:gd name="connsiteY6" fmla="*/ 224790 h 24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3417" h="242887">
                    <a:moveTo>
                      <a:pt x="0" y="224790"/>
                    </a:moveTo>
                    <a:cubicBezTo>
                      <a:pt x="150495" y="144780"/>
                      <a:pt x="348615" y="43815"/>
                      <a:pt x="670560" y="0"/>
                    </a:cubicBezTo>
                    <a:lnTo>
                      <a:pt x="673417" y="5715"/>
                    </a:lnTo>
                    <a:cubicBezTo>
                      <a:pt x="320992" y="47625"/>
                      <a:pt x="108585" y="189548"/>
                      <a:pt x="21907" y="242888"/>
                    </a:cubicBezTo>
                    <a:lnTo>
                      <a:pt x="0" y="224790"/>
                    </a:lnTo>
                    <a:lnTo>
                      <a:pt x="0" y="224790"/>
                    </a:lnTo>
                    <a:lnTo>
                      <a:pt x="0" y="224790"/>
                    </a:lnTo>
                    <a:close/>
                  </a:path>
                </a:pathLst>
              </a:custGeom>
              <a:solidFill>
                <a:srgbClr val="FFFFFF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任意多边形: 形状 59"/>
              <p:cNvSpPr/>
              <p:nvPr/>
            </p:nvSpPr>
            <p:spPr>
              <a:xfrm>
                <a:off x="5393016" y="3814405"/>
                <a:ext cx="115105" cy="198834"/>
              </a:xfrm>
              <a:custGeom>
                <a:avLst/>
                <a:gdLst>
                  <a:gd name="connsiteX0" fmla="*/ 991 w 115105"/>
                  <a:gd name="connsiteY0" fmla="*/ 174665 h 198834"/>
                  <a:gd name="connsiteX1" fmla="*/ 91479 w 115105"/>
                  <a:gd name="connsiteY1" fmla="*/ 3215 h 198834"/>
                  <a:gd name="connsiteX2" fmla="*/ 98146 w 115105"/>
                  <a:gd name="connsiteY2" fmla="*/ 357 h 198834"/>
                  <a:gd name="connsiteX3" fmla="*/ 111481 w 115105"/>
                  <a:gd name="connsiteY3" fmla="*/ 5120 h 198834"/>
                  <a:gd name="connsiteX4" fmla="*/ 114339 w 115105"/>
                  <a:gd name="connsiteY4" fmla="*/ 12740 h 198834"/>
                  <a:gd name="connsiteX5" fmla="*/ 40044 w 115105"/>
                  <a:gd name="connsiteY5" fmla="*/ 195620 h 198834"/>
                  <a:gd name="connsiteX6" fmla="*/ 32424 w 115105"/>
                  <a:gd name="connsiteY6" fmla="*/ 198477 h 198834"/>
                  <a:gd name="connsiteX7" fmla="*/ 2896 w 115105"/>
                  <a:gd name="connsiteY7" fmla="*/ 183237 h 198834"/>
                  <a:gd name="connsiteX8" fmla="*/ 991 w 115105"/>
                  <a:gd name="connsiteY8" fmla="*/ 174665 h 1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105" h="198834">
                    <a:moveTo>
                      <a:pt x="991" y="174665"/>
                    </a:moveTo>
                    <a:lnTo>
                      <a:pt x="91479" y="3215"/>
                    </a:lnTo>
                    <a:cubicBezTo>
                      <a:pt x="92431" y="357"/>
                      <a:pt x="95289" y="-595"/>
                      <a:pt x="98146" y="357"/>
                    </a:cubicBezTo>
                    <a:lnTo>
                      <a:pt x="111481" y="5120"/>
                    </a:lnTo>
                    <a:cubicBezTo>
                      <a:pt x="114339" y="6072"/>
                      <a:pt x="116244" y="9882"/>
                      <a:pt x="114339" y="12740"/>
                    </a:cubicBezTo>
                    <a:lnTo>
                      <a:pt x="40044" y="195620"/>
                    </a:lnTo>
                    <a:cubicBezTo>
                      <a:pt x="39091" y="198477"/>
                      <a:pt x="35281" y="199430"/>
                      <a:pt x="32424" y="198477"/>
                    </a:cubicBezTo>
                    <a:lnTo>
                      <a:pt x="2896" y="183237"/>
                    </a:lnTo>
                    <a:cubicBezTo>
                      <a:pt x="39" y="180380"/>
                      <a:pt x="-914" y="176570"/>
                      <a:pt x="991" y="174665"/>
                    </a:cubicBezTo>
                    <a:close/>
                  </a:path>
                </a:pathLst>
              </a:custGeom>
              <a:solidFill>
                <a:srgbClr val="FEFE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38" name="文本框 137"/>
            <p:cNvSpPr txBox="1"/>
            <p:nvPr/>
          </p:nvSpPr>
          <p:spPr>
            <a:xfrm>
              <a:off x="7393" y="4280"/>
              <a:ext cx="5461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400" spc="500">
                  <a:solidFill>
                    <a:schemeClr val="bg1"/>
                  </a:solidFill>
                  <a:uFillTx/>
                  <a:latin typeface="汉仪雅酷黑简" panose="00020600040101010101" charset="-122"/>
                  <a:ea typeface="汉仪雅酷黑简" panose="00020600040101010101" charset="-122"/>
                </a:rPr>
                <a:t>你知道这是什么数嘛？</a:t>
              </a:r>
            </a:p>
          </p:txBody>
        </p:sp>
      </p:grpSp>
      <p:grpSp>
        <p:nvGrpSpPr>
          <p:cNvPr id="167" name="组合 166" descr="7b0a202020202274657874626f78223a20227b5c2263617465676f72795f69645c223a31303530312c5c2269645c223a32303334333830367d220a7d0a"/>
          <p:cNvGrpSpPr/>
          <p:nvPr/>
        </p:nvGrpSpPr>
        <p:grpSpPr>
          <a:xfrm>
            <a:off x="876935" y="4751070"/>
            <a:ext cx="4564380" cy="1054100"/>
            <a:chOff x="5010" y="2529"/>
            <a:chExt cx="9826" cy="5186"/>
          </a:xfrm>
        </p:grpSpPr>
        <p:grpSp>
          <p:nvGrpSpPr>
            <p:cNvPr id="168" name="组合 167"/>
            <p:cNvGrpSpPr/>
            <p:nvPr/>
          </p:nvGrpSpPr>
          <p:grpSpPr>
            <a:xfrm>
              <a:off x="5010" y="2529"/>
              <a:ext cx="9826" cy="5186"/>
              <a:chOff x="5010" y="2529"/>
              <a:chExt cx="9826" cy="5186"/>
            </a:xfrm>
          </p:grpSpPr>
          <p:grpSp>
            <p:nvGrpSpPr>
              <p:cNvPr id="13140" name="图形 12978"/>
              <p:cNvGrpSpPr/>
              <p:nvPr/>
            </p:nvGrpSpPr>
            <p:grpSpPr>
              <a:xfrm>
                <a:off x="6796" y="2529"/>
                <a:ext cx="1569" cy="1205"/>
                <a:chOff x="4315648" y="1605624"/>
                <a:chExt cx="996060" cy="765144"/>
              </a:xfrm>
            </p:grpSpPr>
            <p:sp>
              <p:nvSpPr>
                <p:cNvPr id="13141" name="任意多边形: 形状 13140"/>
                <p:cNvSpPr/>
                <p:nvPr/>
              </p:nvSpPr>
              <p:spPr>
                <a:xfrm>
                  <a:off x="4745478" y="2160795"/>
                  <a:ext cx="515418" cy="165497"/>
                </a:xfrm>
                <a:custGeom>
                  <a:avLst/>
                  <a:gdLst>
                    <a:gd name="connsiteX0" fmla="*/ 82749 w 515418"/>
                    <a:gd name="connsiteY0" fmla="*/ 165497 h 165497"/>
                    <a:gd name="connsiteX1" fmla="*/ 0 w 515418"/>
                    <a:gd name="connsiteY1" fmla="*/ 82749 h 165497"/>
                    <a:gd name="connsiteX2" fmla="*/ 82749 w 515418"/>
                    <a:gd name="connsiteY2" fmla="*/ 0 h 165497"/>
                    <a:gd name="connsiteX3" fmla="*/ 515418 w 515418"/>
                    <a:gd name="connsiteY3" fmla="*/ 0 h 165497"/>
                    <a:gd name="connsiteX4" fmla="*/ 515418 w 515418"/>
                    <a:gd name="connsiteY4" fmla="*/ 164761 h 165497"/>
                    <a:gd name="connsiteX5" fmla="*/ 82749 w 515418"/>
                    <a:gd name="connsiteY5" fmla="*/ 165497 h 16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5418" h="165497">
                      <a:moveTo>
                        <a:pt x="82749" y="165497"/>
                      </a:moveTo>
                      <a:cubicBezTo>
                        <a:pt x="37116" y="165497"/>
                        <a:pt x="0" y="128486"/>
                        <a:pt x="0" y="82749"/>
                      </a:cubicBezTo>
                      <a:cubicBezTo>
                        <a:pt x="0" y="37116"/>
                        <a:pt x="37011" y="0"/>
                        <a:pt x="82749" y="0"/>
                      </a:cubicBezTo>
                      <a:lnTo>
                        <a:pt x="515418" y="0"/>
                      </a:lnTo>
                      <a:lnTo>
                        <a:pt x="515418" y="164761"/>
                      </a:lnTo>
                      <a:lnTo>
                        <a:pt x="82749" y="1654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2" name="任意多边形: 形状 13141"/>
                <p:cNvSpPr/>
                <p:nvPr/>
              </p:nvSpPr>
              <p:spPr>
                <a:xfrm>
                  <a:off x="4315648" y="2116319"/>
                  <a:ext cx="994771" cy="254449"/>
                </a:xfrm>
                <a:custGeom>
                  <a:avLst/>
                  <a:gdLst>
                    <a:gd name="connsiteX0" fmla="*/ 514261 w 994771"/>
                    <a:gd name="connsiteY0" fmla="*/ 50154 h 254449"/>
                    <a:gd name="connsiteX1" fmla="*/ 994772 w 994771"/>
                    <a:gd name="connsiteY1" fmla="*/ 50154 h 254449"/>
                    <a:gd name="connsiteX2" fmla="*/ 994772 w 994771"/>
                    <a:gd name="connsiteY2" fmla="*/ 0 h 254449"/>
                    <a:gd name="connsiteX3" fmla="*/ 127225 w 994771"/>
                    <a:gd name="connsiteY3" fmla="*/ 0 h 254449"/>
                    <a:gd name="connsiteX4" fmla="*/ 0 w 994771"/>
                    <a:gd name="connsiteY4" fmla="*/ 127225 h 254449"/>
                    <a:gd name="connsiteX5" fmla="*/ 0 w 994771"/>
                    <a:gd name="connsiteY5" fmla="*/ 127225 h 254449"/>
                    <a:gd name="connsiteX6" fmla="*/ 127225 w 994771"/>
                    <a:gd name="connsiteY6" fmla="*/ 254450 h 254449"/>
                    <a:gd name="connsiteX7" fmla="*/ 994772 w 994771"/>
                    <a:gd name="connsiteY7" fmla="*/ 254450 h 254449"/>
                    <a:gd name="connsiteX8" fmla="*/ 994772 w 994771"/>
                    <a:gd name="connsiteY8" fmla="*/ 204296 h 254449"/>
                    <a:gd name="connsiteX9" fmla="*/ 514261 w 994771"/>
                    <a:gd name="connsiteY9" fmla="*/ 204296 h 254449"/>
                    <a:gd name="connsiteX10" fmla="*/ 437191 w 994771"/>
                    <a:gd name="connsiteY10" fmla="*/ 127225 h 254449"/>
                    <a:gd name="connsiteX11" fmla="*/ 514261 w 994771"/>
                    <a:gd name="connsiteY11" fmla="*/ 50154 h 254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94771" h="254449">
                      <a:moveTo>
                        <a:pt x="514261" y="50154"/>
                      </a:moveTo>
                      <a:lnTo>
                        <a:pt x="994772" y="50154"/>
                      </a:lnTo>
                      <a:lnTo>
                        <a:pt x="994772" y="0"/>
                      </a:lnTo>
                      <a:lnTo>
                        <a:pt x="127225" y="0"/>
                      </a:lnTo>
                      <a:cubicBezTo>
                        <a:pt x="56988" y="0"/>
                        <a:pt x="0" y="56988"/>
                        <a:pt x="0" y="127225"/>
                      </a:cubicBezTo>
                      <a:lnTo>
                        <a:pt x="0" y="127225"/>
                      </a:lnTo>
                      <a:cubicBezTo>
                        <a:pt x="0" y="197461"/>
                        <a:pt x="56988" y="254450"/>
                        <a:pt x="127225" y="254450"/>
                      </a:cubicBezTo>
                      <a:lnTo>
                        <a:pt x="994772" y="254450"/>
                      </a:lnTo>
                      <a:lnTo>
                        <a:pt x="994772" y="204296"/>
                      </a:lnTo>
                      <a:lnTo>
                        <a:pt x="514261" y="204296"/>
                      </a:lnTo>
                      <a:cubicBezTo>
                        <a:pt x="471678" y="204296"/>
                        <a:pt x="437191" y="169808"/>
                        <a:pt x="437191" y="127225"/>
                      </a:cubicBezTo>
                      <a:cubicBezTo>
                        <a:pt x="437191" y="84641"/>
                        <a:pt x="471678" y="50154"/>
                        <a:pt x="514261" y="50154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3" name="任意多边形: 形状 13142"/>
                <p:cNvSpPr/>
                <p:nvPr/>
              </p:nvSpPr>
              <p:spPr>
                <a:xfrm>
                  <a:off x="4315648" y="2243544"/>
                  <a:ext cx="994771" cy="127224"/>
                </a:xfrm>
                <a:custGeom>
                  <a:avLst/>
                  <a:gdLst>
                    <a:gd name="connsiteX0" fmla="*/ 514261 w 994771"/>
                    <a:gd name="connsiteY0" fmla="*/ 77071 h 127224"/>
                    <a:gd name="connsiteX1" fmla="*/ 437191 w 994771"/>
                    <a:gd name="connsiteY1" fmla="*/ 0 h 127224"/>
                    <a:gd name="connsiteX2" fmla="*/ 0 w 994771"/>
                    <a:gd name="connsiteY2" fmla="*/ 0 h 127224"/>
                    <a:gd name="connsiteX3" fmla="*/ 0 w 994771"/>
                    <a:gd name="connsiteY3" fmla="*/ 0 h 127224"/>
                    <a:gd name="connsiteX4" fmla="*/ 127225 w 994771"/>
                    <a:gd name="connsiteY4" fmla="*/ 127225 h 127224"/>
                    <a:gd name="connsiteX5" fmla="*/ 994772 w 994771"/>
                    <a:gd name="connsiteY5" fmla="*/ 127225 h 127224"/>
                    <a:gd name="connsiteX6" fmla="*/ 994772 w 994771"/>
                    <a:gd name="connsiteY6" fmla="*/ 77071 h 127224"/>
                    <a:gd name="connsiteX7" fmla="*/ 514261 w 994771"/>
                    <a:gd name="connsiteY7" fmla="*/ 77071 h 12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4771" h="127224">
                      <a:moveTo>
                        <a:pt x="514261" y="77071"/>
                      </a:moveTo>
                      <a:cubicBezTo>
                        <a:pt x="471678" y="77071"/>
                        <a:pt x="437191" y="42584"/>
                        <a:pt x="43719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0236"/>
                        <a:pt x="56988" y="127225"/>
                        <a:pt x="127225" y="127225"/>
                      </a:cubicBezTo>
                      <a:lnTo>
                        <a:pt x="994772" y="127225"/>
                      </a:lnTo>
                      <a:lnTo>
                        <a:pt x="994772" y="77071"/>
                      </a:lnTo>
                      <a:lnTo>
                        <a:pt x="514261" y="7707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4" name="任意多边形: 形状 13143"/>
                <p:cNvSpPr/>
                <p:nvPr/>
              </p:nvSpPr>
              <p:spPr>
                <a:xfrm>
                  <a:off x="5230720" y="2166473"/>
                  <a:ext cx="6308" cy="154141"/>
                </a:xfrm>
                <a:custGeom>
                  <a:avLst/>
                  <a:gdLst>
                    <a:gd name="connsiteX0" fmla="*/ 0 w 6308"/>
                    <a:gd name="connsiteY0" fmla="*/ 0 h 154141"/>
                    <a:gd name="connsiteX1" fmla="*/ 6309 w 6308"/>
                    <a:gd name="connsiteY1" fmla="*/ 0 h 154141"/>
                    <a:gd name="connsiteX2" fmla="*/ 6309 w 6308"/>
                    <a:gd name="connsiteY2" fmla="*/ 154142 h 154141"/>
                    <a:gd name="connsiteX3" fmla="*/ 0 w 6308"/>
                    <a:gd name="connsiteY3" fmla="*/ 154142 h 154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08" h="154141">
                      <a:moveTo>
                        <a:pt x="0" y="0"/>
                      </a:moveTo>
                      <a:lnTo>
                        <a:pt x="6309" y="0"/>
                      </a:lnTo>
                      <a:lnTo>
                        <a:pt x="6309" y="154142"/>
                      </a:lnTo>
                      <a:lnTo>
                        <a:pt x="0" y="15414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145" name="图形 12978"/>
                <p:cNvGrpSpPr/>
                <p:nvPr/>
              </p:nvGrpSpPr>
              <p:grpSpPr>
                <a:xfrm>
                  <a:off x="4778516" y="1605624"/>
                  <a:ext cx="533192" cy="542027"/>
                  <a:chOff x="4778516" y="1605624"/>
                  <a:chExt cx="533192" cy="542027"/>
                </a:xfrm>
              </p:grpSpPr>
              <p:grpSp>
                <p:nvGrpSpPr>
                  <p:cNvPr id="13146" name="图形 12978"/>
                  <p:cNvGrpSpPr/>
                  <p:nvPr/>
                </p:nvGrpSpPr>
                <p:grpSpPr>
                  <a:xfrm>
                    <a:off x="4778516" y="1608777"/>
                    <a:ext cx="533192" cy="535682"/>
                    <a:chOff x="4778516" y="1608777"/>
                    <a:chExt cx="533192" cy="535682"/>
                  </a:xfrm>
                </p:grpSpPr>
                <p:sp>
                  <p:nvSpPr>
                    <p:cNvPr id="13147" name="任意多边形: 形状 13146"/>
                    <p:cNvSpPr/>
                    <p:nvPr/>
                  </p:nvSpPr>
                  <p:spPr>
                    <a:xfrm>
                      <a:off x="4878329" y="1751888"/>
                      <a:ext cx="309553" cy="242357"/>
                    </a:xfrm>
                    <a:custGeom>
                      <a:avLst/>
                      <a:gdLst>
                        <a:gd name="connsiteX0" fmla="*/ 253029 w 309553"/>
                        <a:gd name="connsiteY0" fmla="*/ 27443 h 242357"/>
                        <a:gd name="connsiteX1" fmla="*/ 196356 w 309553"/>
                        <a:gd name="connsiteY1" fmla="*/ 0 h 242357"/>
                        <a:gd name="connsiteX2" fmla="*/ 131062 w 309553"/>
                        <a:gd name="connsiteY2" fmla="*/ 105 h 242357"/>
                        <a:gd name="connsiteX3" fmla="*/ 56619 w 309553"/>
                        <a:gd name="connsiteY3" fmla="*/ 31438 h 242357"/>
                        <a:gd name="connsiteX4" fmla="*/ 157 w 309553"/>
                        <a:gd name="connsiteY4" fmla="*/ 187683 h 242357"/>
                        <a:gd name="connsiteX5" fmla="*/ 37798 w 309553"/>
                        <a:gd name="connsiteY5" fmla="*/ 242358 h 242357"/>
                        <a:gd name="connsiteX6" fmla="*/ 277633 w 309553"/>
                        <a:gd name="connsiteY6" fmla="*/ 233841 h 242357"/>
                        <a:gd name="connsiteX7" fmla="*/ 309387 w 309553"/>
                        <a:gd name="connsiteY7" fmla="*/ 187683 h 242357"/>
                        <a:gd name="connsiteX8" fmla="*/ 253029 w 309553"/>
                        <a:gd name="connsiteY8" fmla="*/ 27443 h 242357"/>
                        <a:gd name="connsiteX9" fmla="*/ 52834 w 309553"/>
                        <a:gd name="connsiteY9" fmla="*/ 152459 h 242357"/>
                        <a:gd name="connsiteX10" fmla="*/ 75125 w 309553"/>
                        <a:gd name="connsiteY10" fmla="*/ 95997 h 242357"/>
                        <a:gd name="connsiteX11" fmla="*/ 76597 w 309553"/>
                        <a:gd name="connsiteY11" fmla="*/ 96102 h 242357"/>
                        <a:gd name="connsiteX12" fmla="*/ 88899 w 309553"/>
                        <a:gd name="connsiteY12" fmla="*/ 152459 h 242357"/>
                        <a:gd name="connsiteX13" fmla="*/ 52834 w 309553"/>
                        <a:gd name="connsiteY13" fmla="*/ 152459 h 242357"/>
                        <a:gd name="connsiteX14" fmla="*/ 225902 w 309553"/>
                        <a:gd name="connsiteY14" fmla="*/ 152459 h 242357"/>
                        <a:gd name="connsiteX15" fmla="*/ 238099 w 309553"/>
                        <a:gd name="connsiteY15" fmla="*/ 96417 h 242357"/>
                        <a:gd name="connsiteX16" fmla="*/ 239571 w 309553"/>
                        <a:gd name="connsiteY16" fmla="*/ 96207 h 242357"/>
                        <a:gd name="connsiteX17" fmla="*/ 261756 w 309553"/>
                        <a:gd name="connsiteY17" fmla="*/ 152354 h 242357"/>
                        <a:gd name="connsiteX18" fmla="*/ 225902 w 309553"/>
                        <a:gd name="connsiteY18" fmla="*/ 152354 h 2423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309553" h="242357">
                          <a:moveTo>
                            <a:pt x="253029" y="27443"/>
                          </a:moveTo>
                          <a:lnTo>
                            <a:pt x="196356" y="0"/>
                          </a:lnTo>
                          <a:lnTo>
                            <a:pt x="131062" y="105"/>
                          </a:lnTo>
                          <a:lnTo>
                            <a:pt x="56619" y="31438"/>
                          </a:lnTo>
                          <a:cubicBezTo>
                            <a:pt x="48628" y="37852"/>
                            <a:pt x="-3208" y="158453"/>
                            <a:pt x="157" y="187683"/>
                          </a:cubicBezTo>
                          <a:lnTo>
                            <a:pt x="37798" y="242358"/>
                          </a:lnTo>
                          <a:lnTo>
                            <a:pt x="277633" y="233841"/>
                          </a:lnTo>
                          <a:lnTo>
                            <a:pt x="309387" y="187683"/>
                          </a:lnTo>
                          <a:cubicBezTo>
                            <a:pt x="312856" y="158453"/>
                            <a:pt x="261020" y="33962"/>
                            <a:pt x="253029" y="27443"/>
                          </a:cubicBezTo>
                          <a:close/>
                          <a:moveTo>
                            <a:pt x="52834" y="152459"/>
                          </a:moveTo>
                          <a:cubicBezTo>
                            <a:pt x="52834" y="152459"/>
                            <a:pt x="65872" y="115133"/>
                            <a:pt x="75125" y="95997"/>
                          </a:cubicBezTo>
                          <a:cubicBezTo>
                            <a:pt x="75440" y="95366"/>
                            <a:pt x="76386" y="95366"/>
                            <a:pt x="76597" y="96102"/>
                          </a:cubicBezTo>
                          <a:cubicBezTo>
                            <a:pt x="79015" y="105144"/>
                            <a:pt x="88899" y="138580"/>
                            <a:pt x="88899" y="152459"/>
                          </a:cubicBezTo>
                          <a:lnTo>
                            <a:pt x="52834" y="152459"/>
                          </a:lnTo>
                          <a:close/>
                          <a:moveTo>
                            <a:pt x="225902" y="152459"/>
                          </a:moveTo>
                          <a:cubicBezTo>
                            <a:pt x="227269" y="136583"/>
                            <a:pt x="236311" y="105775"/>
                            <a:pt x="238099" y="96417"/>
                          </a:cubicBezTo>
                          <a:cubicBezTo>
                            <a:pt x="238204" y="95681"/>
                            <a:pt x="239255" y="95576"/>
                            <a:pt x="239571" y="96207"/>
                          </a:cubicBezTo>
                          <a:cubicBezTo>
                            <a:pt x="248823" y="115449"/>
                            <a:pt x="261756" y="152354"/>
                            <a:pt x="261756" y="152354"/>
                          </a:cubicBezTo>
                          <a:lnTo>
                            <a:pt x="225902" y="152354"/>
                          </a:lnTo>
                          <a:close/>
                        </a:path>
                      </a:pathLst>
                    </a:custGeom>
                    <a:solidFill>
                      <a:srgbClr val="AFD4F6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48" name="任意多边形: 形状 13147"/>
                    <p:cNvSpPr/>
                    <p:nvPr/>
                  </p:nvSpPr>
                  <p:spPr>
                    <a:xfrm>
                      <a:off x="5079522" y="2105700"/>
                      <a:ext cx="109982" cy="33191"/>
                    </a:xfrm>
                    <a:custGeom>
                      <a:avLst/>
                      <a:gdLst>
                        <a:gd name="connsiteX0" fmla="*/ 66662 w 109982"/>
                        <a:gd name="connsiteY0" fmla="*/ 0 h 33191"/>
                        <a:gd name="connsiteX1" fmla="*/ 103462 w 109982"/>
                        <a:gd name="connsiteY1" fmla="*/ 13774 h 33191"/>
                        <a:gd name="connsiteX2" fmla="*/ 109140 w 109982"/>
                        <a:gd name="connsiteY2" fmla="*/ 27232 h 33191"/>
                        <a:gd name="connsiteX3" fmla="*/ 109140 w 109982"/>
                        <a:gd name="connsiteY3" fmla="*/ 27232 h 33191"/>
                        <a:gd name="connsiteX4" fmla="*/ 98836 w 109982"/>
                        <a:gd name="connsiteY4" fmla="*/ 33120 h 33191"/>
                        <a:gd name="connsiteX5" fmla="*/ 0 w 109982"/>
                        <a:gd name="connsiteY5" fmla="*/ 21555 h 33191"/>
                        <a:gd name="connsiteX6" fmla="*/ 66662 w 109982"/>
                        <a:gd name="connsiteY6" fmla="*/ 0 h 331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9982" h="33191">
                          <a:moveTo>
                            <a:pt x="66662" y="0"/>
                          </a:moveTo>
                          <a:lnTo>
                            <a:pt x="103462" y="13774"/>
                          </a:lnTo>
                          <a:cubicBezTo>
                            <a:pt x="108825" y="15772"/>
                            <a:pt x="111453" y="21975"/>
                            <a:pt x="109140" y="27232"/>
                          </a:cubicBezTo>
                          <a:lnTo>
                            <a:pt x="109140" y="27232"/>
                          </a:lnTo>
                          <a:cubicBezTo>
                            <a:pt x="107353" y="31228"/>
                            <a:pt x="103147" y="33646"/>
                            <a:pt x="98836" y="33120"/>
                          </a:cubicBezTo>
                          <a:lnTo>
                            <a:pt x="0" y="21555"/>
                          </a:lnTo>
                          <a:lnTo>
                            <a:pt x="66662" y="0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49" name="任意多边形: 形状 13148"/>
                    <p:cNvSpPr/>
                    <p:nvPr/>
                  </p:nvSpPr>
                  <p:spPr>
                    <a:xfrm>
                      <a:off x="4778516" y="1966906"/>
                      <a:ext cx="533192" cy="167813"/>
                    </a:xfrm>
                    <a:custGeom>
                      <a:avLst/>
                      <a:gdLst>
                        <a:gd name="connsiteX0" fmla="*/ 516763 w 533192"/>
                        <a:gd name="connsiteY0" fmla="*/ 424 h 167813"/>
                        <a:gd name="connsiteX1" fmla="*/ 506354 w 533192"/>
                        <a:gd name="connsiteY1" fmla="*/ 529 h 167813"/>
                        <a:gd name="connsiteX2" fmla="*/ 376605 w 533192"/>
                        <a:gd name="connsiteY2" fmla="*/ 37855 h 167813"/>
                        <a:gd name="connsiteX3" fmla="*/ 336020 w 533192"/>
                        <a:gd name="connsiteY3" fmla="*/ 69609 h 167813"/>
                        <a:gd name="connsiteX4" fmla="*/ 298799 w 533192"/>
                        <a:gd name="connsiteY4" fmla="*/ 71922 h 167813"/>
                        <a:gd name="connsiteX5" fmla="*/ 61067 w 533192"/>
                        <a:gd name="connsiteY5" fmla="*/ 7048 h 167813"/>
                        <a:gd name="connsiteX6" fmla="*/ 2607 w 533192"/>
                        <a:gd name="connsiteY6" fmla="*/ 50052 h 167813"/>
                        <a:gd name="connsiteX7" fmla="*/ 38566 w 533192"/>
                        <a:gd name="connsiteY7" fmla="*/ 85591 h 167813"/>
                        <a:gd name="connsiteX8" fmla="*/ 38566 w 533192"/>
                        <a:gd name="connsiteY8" fmla="*/ 85591 h 167813"/>
                        <a:gd name="connsiteX9" fmla="*/ 182824 w 533192"/>
                        <a:gd name="connsiteY9" fmla="*/ 150255 h 167813"/>
                        <a:gd name="connsiteX10" fmla="*/ 185137 w 533192"/>
                        <a:gd name="connsiteY10" fmla="*/ 160349 h 167813"/>
                        <a:gd name="connsiteX11" fmla="*/ 237605 w 533192"/>
                        <a:gd name="connsiteY11" fmla="*/ 158246 h 167813"/>
                        <a:gd name="connsiteX12" fmla="*/ 252956 w 533192"/>
                        <a:gd name="connsiteY12" fmla="*/ 143736 h 167813"/>
                        <a:gd name="connsiteX13" fmla="*/ 264416 w 533192"/>
                        <a:gd name="connsiteY13" fmla="*/ 145208 h 167813"/>
                        <a:gd name="connsiteX14" fmla="*/ 270620 w 533192"/>
                        <a:gd name="connsiteY14" fmla="*/ 167814 h 167813"/>
                        <a:gd name="connsiteX15" fmla="*/ 358836 w 533192"/>
                        <a:gd name="connsiteY15" fmla="*/ 141528 h 167813"/>
                        <a:gd name="connsiteX16" fmla="*/ 385753 w 533192"/>
                        <a:gd name="connsiteY16" fmla="*/ 144787 h 167813"/>
                        <a:gd name="connsiteX17" fmla="*/ 512662 w 533192"/>
                        <a:gd name="connsiteY17" fmla="*/ 60566 h 167813"/>
                        <a:gd name="connsiteX18" fmla="*/ 512452 w 533192"/>
                        <a:gd name="connsiteY18" fmla="*/ 60777 h 167813"/>
                        <a:gd name="connsiteX19" fmla="*/ 514870 w 533192"/>
                        <a:gd name="connsiteY19" fmla="*/ 59094 h 167813"/>
                        <a:gd name="connsiteX20" fmla="*/ 530327 w 533192"/>
                        <a:gd name="connsiteY20" fmla="*/ 37750 h 167813"/>
                        <a:gd name="connsiteX21" fmla="*/ 516763 w 533192"/>
                        <a:gd name="connsiteY21" fmla="*/ 424 h 1678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533192" h="167813">
                          <a:moveTo>
                            <a:pt x="516763" y="424"/>
                          </a:moveTo>
                          <a:cubicBezTo>
                            <a:pt x="513293" y="-207"/>
                            <a:pt x="509823" y="-102"/>
                            <a:pt x="506354" y="529"/>
                          </a:cubicBezTo>
                          <a:cubicBezTo>
                            <a:pt x="469238" y="6943"/>
                            <a:pt x="433699" y="16406"/>
                            <a:pt x="376605" y="37855"/>
                          </a:cubicBezTo>
                          <a:lnTo>
                            <a:pt x="336020" y="69609"/>
                          </a:lnTo>
                          <a:cubicBezTo>
                            <a:pt x="325505" y="70029"/>
                            <a:pt x="304687" y="73604"/>
                            <a:pt x="298799" y="71922"/>
                          </a:cubicBezTo>
                          <a:cubicBezTo>
                            <a:pt x="217101" y="48370"/>
                            <a:pt x="61067" y="7048"/>
                            <a:pt x="61067" y="7048"/>
                          </a:cubicBezTo>
                          <a:cubicBezTo>
                            <a:pt x="61067" y="7048"/>
                            <a:pt x="-14847" y="-9039"/>
                            <a:pt x="2607" y="50052"/>
                          </a:cubicBezTo>
                          <a:cubicBezTo>
                            <a:pt x="6497" y="63300"/>
                            <a:pt x="19850" y="75076"/>
                            <a:pt x="38566" y="85591"/>
                          </a:cubicBezTo>
                          <a:lnTo>
                            <a:pt x="38566" y="85591"/>
                          </a:lnTo>
                          <a:cubicBezTo>
                            <a:pt x="38566" y="85591"/>
                            <a:pt x="73474" y="119973"/>
                            <a:pt x="182824" y="150255"/>
                          </a:cubicBezTo>
                          <a:lnTo>
                            <a:pt x="185137" y="160349"/>
                          </a:lnTo>
                          <a:cubicBezTo>
                            <a:pt x="185137" y="160349"/>
                            <a:pt x="233504" y="157510"/>
                            <a:pt x="237605" y="158246"/>
                          </a:cubicBezTo>
                          <a:cubicBezTo>
                            <a:pt x="239602" y="158561"/>
                            <a:pt x="246332" y="151306"/>
                            <a:pt x="252956" y="143736"/>
                          </a:cubicBezTo>
                          <a:cubicBezTo>
                            <a:pt x="257582" y="144367"/>
                            <a:pt x="261472" y="144892"/>
                            <a:pt x="264416" y="145208"/>
                          </a:cubicBezTo>
                          <a:lnTo>
                            <a:pt x="270620" y="167814"/>
                          </a:lnTo>
                          <a:cubicBezTo>
                            <a:pt x="270620" y="167814"/>
                            <a:pt x="306684" y="161085"/>
                            <a:pt x="358836" y="141528"/>
                          </a:cubicBezTo>
                          <a:lnTo>
                            <a:pt x="385753" y="144787"/>
                          </a:lnTo>
                          <a:cubicBezTo>
                            <a:pt x="452625" y="117555"/>
                            <a:pt x="512662" y="60566"/>
                            <a:pt x="512662" y="60566"/>
                          </a:cubicBezTo>
                          <a:lnTo>
                            <a:pt x="512452" y="60777"/>
                          </a:lnTo>
                          <a:cubicBezTo>
                            <a:pt x="513293" y="60251"/>
                            <a:pt x="514029" y="59620"/>
                            <a:pt x="514870" y="59094"/>
                          </a:cubicBezTo>
                          <a:cubicBezTo>
                            <a:pt x="521074" y="54678"/>
                            <a:pt x="528013" y="45110"/>
                            <a:pt x="530327" y="37750"/>
                          </a:cubicBezTo>
                          <a:cubicBezTo>
                            <a:pt x="539054" y="9256"/>
                            <a:pt x="525911" y="2106"/>
                            <a:pt x="516763" y="424"/>
                          </a:cubicBezTo>
                          <a:close/>
                        </a:path>
                      </a:pathLst>
                    </a:custGeom>
                    <a:solidFill>
                      <a:srgbClr val="007F79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0" name="任意多边形: 形状 13149"/>
                    <p:cNvSpPr/>
                    <p:nvPr/>
                  </p:nvSpPr>
                  <p:spPr>
                    <a:xfrm>
                      <a:off x="4938201" y="2096026"/>
                      <a:ext cx="110934" cy="48433"/>
                    </a:xfrm>
                    <a:custGeom>
                      <a:avLst/>
                      <a:gdLst>
                        <a:gd name="connsiteX0" fmla="*/ 100209 w 110934"/>
                        <a:gd name="connsiteY0" fmla="*/ 0 h 48433"/>
                        <a:gd name="connsiteX1" fmla="*/ 8313 w 110934"/>
                        <a:gd name="connsiteY1" fmla="*/ 25024 h 48433"/>
                        <a:gd name="connsiteX2" fmla="*/ 217 w 110934"/>
                        <a:gd name="connsiteY2" fmla="*/ 38062 h 48433"/>
                        <a:gd name="connsiteX3" fmla="*/ 533 w 110934"/>
                        <a:gd name="connsiteY3" fmla="*/ 39429 h 48433"/>
                        <a:gd name="connsiteX4" fmla="*/ 12729 w 110934"/>
                        <a:gd name="connsiteY4" fmla="*/ 48366 h 48433"/>
                        <a:gd name="connsiteX5" fmla="*/ 110934 w 110934"/>
                        <a:gd name="connsiteY5" fmla="*/ 38483 h 48433"/>
                        <a:gd name="connsiteX6" fmla="*/ 100209 w 110934"/>
                        <a:gd name="connsiteY6" fmla="*/ 0 h 48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0934" h="48433">
                          <a:moveTo>
                            <a:pt x="100209" y="0"/>
                          </a:moveTo>
                          <a:lnTo>
                            <a:pt x="8313" y="25024"/>
                          </a:lnTo>
                          <a:cubicBezTo>
                            <a:pt x="2635" y="26602"/>
                            <a:pt x="-939" y="32279"/>
                            <a:pt x="217" y="38062"/>
                          </a:cubicBezTo>
                          <a:lnTo>
                            <a:pt x="533" y="39429"/>
                          </a:lnTo>
                          <a:cubicBezTo>
                            <a:pt x="1689" y="45107"/>
                            <a:pt x="6946" y="48997"/>
                            <a:pt x="12729" y="48366"/>
                          </a:cubicBezTo>
                          <a:lnTo>
                            <a:pt x="110934" y="38483"/>
                          </a:lnTo>
                          <a:lnTo>
                            <a:pt x="100209" y="0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1" name="任意多边形: 形状 13150"/>
                    <p:cNvSpPr/>
                    <p:nvPr/>
                  </p:nvSpPr>
                  <p:spPr>
                    <a:xfrm>
                      <a:off x="4916233" y="1904348"/>
                      <a:ext cx="239834" cy="147622"/>
                    </a:xfrm>
                    <a:custGeom>
                      <a:avLst/>
                      <a:gdLst>
                        <a:gd name="connsiteX0" fmla="*/ 0 w 239834"/>
                        <a:gd name="connsiteY0" fmla="*/ 0 h 147622"/>
                        <a:gd name="connsiteX1" fmla="*/ 210 w 239834"/>
                        <a:gd name="connsiteY1" fmla="*/ 122283 h 147622"/>
                        <a:gd name="connsiteX2" fmla="*/ 63087 w 239834"/>
                        <a:gd name="connsiteY2" fmla="*/ 147623 h 147622"/>
                        <a:gd name="connsiteX3" fmla="*/ 133008 w 239834"/>
                        <a:gd name="connsiteY3" fmla="*/ 146361 h 147622"/>
                        <a:gd name="connsiteX4" fmla="*/ 223958 w 239834"/>
                        <a:gd name="connsiteY4" fmla="*/ 145835 h 147622"/>
                        <a:gd name="connsiteX5" fmla="*/ 239834 w 239834"/>
                        <a:gd name="connsiteY5" fmla="*/ 137739 h 147622"/>
                        <a:gd name="connsiteX6" fmla="*/ 239834 w 239834"/>
                        <a:gd name="connsiteY6" fmla="*/ 0 h 1476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39834" h="147622">
                          <a:moveTo>
                            <a:pt x="0" y="0"/>
                          </a:moveTo>
                          <a:lnTo>
                            <a:pt x="210" y="122283"/>
                          </a:lnTo>
                          <a:lnTo>
                            <a:pt x="63087" y="147623"/>
                          </a:lnTo>
                          <a:lnTo>
                            <a:pt x="133008" y="146361"/>
                          </a:lnTo>
                          <a:lnTo>
                            <a:pt x="223958" y="145835"/>
                          </a:lnTo>
                          <a:lnTo>
                            <a:pt x="239834" y="137739"/>
                          </a:lnTo>
                          <a:lnTo>
                            <a:pt x="239834" y="0"/>
                          </a:lnTo>
                          <a:close/>
                        </a:path>
                      </a:pathLst>
                    </a:custGeom>
                    <a:solidFill>
                      <a:srgbClr val="B5B5B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152" name="图形 12978"/>
                    <p:cNvGrpSpPr/>
                    <p:nvPr/>
                  </p:nvGrpSpPr>
                  <p:grpSpPr>
                    <a:xfrm>
                      <a:off x="4974126" y="1608777"/>
                      <a:ext cx="127554" cy="159513"/>
                      <a:chOff x="4974126" y="1608777"/>
                      <a:chExt cx="127554" cy="159513"/>
                    </a:xfrm>
                  </p:grpSpPr>
                  <p:sp>
                    <p:nvSpPr>
                      <p:cNvPr id="13153" name="任意多边形: 形状 13152"/>
                      <p:cNvSpPr/>
                      <p:nvPr/>
                    </p:nvSpPr>
                    <p:spPr>
                      <a:xfrm>
                        <a:off x="5001607" y="1631393"/>
                        <a:ext cx="100073" cy="136898"/>
                      </a:xfrm>
                      <a:custGeom>
                        <a:avLst/>
                        <a:gdLst>
                          <a:gd name="connsiteX0" fmla="*/ 99996 w 100073"/>
                          <a:gd name="connsiteY0" fmla="*/ 57514 h 136898"/>
                          <a:gd name="connsiteX1" fmla="*/ 84855 w 100073"/>
                          <a:gd name="connsiteY1" fmla="*/ 38273 h 136898"/>
                          <a:gd name="connsiteX2" fmla="*/ 82332 w 100073"/>
                          <a:gd name="connsiteY2" fmla="*/ 12512 h 136898"/>
                          <a:gd name="connsiteX3" fmla="*/ 74972 w 100073"/>
                          <a:gd name="connsiteY3" fmla="*/ 2629 h 136898"/>
                          <a:gd name="connsiteX4" fmla="*/ 45321 w 100073"/>
                          <a:gd name="connsiteY4" fmla="*/ 0 h 136898"/>
                          <a:gd name="connsiteX5" fmla="*/ 18824 w 100073"/>
                          <a:gd name="connsiteY5" fmla="*/ 12512 h 136898"/>
                          <a:gd name="connsiteX6" fmla="*/ 14093 w 100073"/>
                          <a:gd name="connsiteY6" fmla="*/ 38273 h 136898"/>
                          <a:gd name="connsiteX7" fmla="*/ 2948 w 100073"/>
                          <a:gd name="connsiteY7" fmla="*/ 54780 h 136898"/>
                          <a:gd name="connsiteX8" fmla="*/ 319 w 100073"/>
                          <a:gd name="connsiteY8" fmla="*/ 82013 h 136898"/>
                          <a:gd name="connsiteX9" fmla="*/ 8731 w 100073"/>
                          <a:gd name="connsiteY9" fmla="*/ 99256 h 136898"/>
                          <a:gd name="connsiteX10" fmla="*/ 7889 w 100073"/>
                          <a:gd name="connsiteY10" fmla="*/ 120496 h 136898"/>
                          <a:gd name="connsiteX11" fmla="*/ 37856 w 100073"/>
                          <a:gd name="connsiteY11" fmla="*/ 136898 h 136898"/>
                          <a:gd name="connsiteX12" fmla="*/ 73079 w 100073"/>
                          <a:gd name="connsiteY12" fmla="*/ 120390 h 136898"/>
                          <a:gd name="connsiteX13" fmla="*/ 69925 w 100073"/>
                          <a:gd name="connsiteY13" fmla="*/ 103147 h 136898"/>
                          <a:gd name="connsiteX14" fmla="*/ 71817 w 100073"/>
                          <a:gd name="connsiteY14" fmla="*/ 102411 h 136898"/>
                          <a:gd name="connsiteX15" fmla="*/ 71712 w 100073"/>
                          <a:gd name="connsiteY15" fmla="*/ 103147 h 136898"/>
                          <a:gd name="connsiteX16" fmla="*/ 95159 w 100073"/>
                          <a:gd name="connsiteY16" fmla="*/ 101149 h 136898"/>
                          <a:gd name="connsiteX17" fmla="*/ 95685 w 100073"/>
                          <a:gd name="connsiteY17" fmla="*/ 92317 h 136898"/>
                          <a:gd name="connsiteX18" fmla="*/ 94318 w 100073"/>
                          <a:gd name="connsiteY18" fmla="*/ 76966 h 136898"/>
                          <a:gd name="connsiteX19" fmla="*/ 92846 w 100073"/>
                          <a:gd name="connsiteY19" fmla="*/ 63612 h 136898"/>
                          <a:gd name="connsiteX20" fmla="*/ 99996 w 100073"/>
                          <a:gd name="connsiteY20" fmla="*/ 57514 h 13689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100073" h="136898">
                            <a:moveTo>
                              <a:pt x="99996" y="57514"/>
                            </a:moveTo>
                            <a:cubicBezTo>
                              <a:pt x="99050" y="54991"/>
                              <a:pt x="84645" y="40375"/>
                              <a:pt x="84855" y="38273"/>
                            </a:cubicBezTo>
                            <a:cubicBezTo>
                              <a:pt x="85171" y="36170"/>
                              <a:pt x="83594" y="17875"/>
                              <a:pt x="82332" y="12512"/>
                            </a:cubicBezTo>
                            <a:lnTo>
                              <a:pt x="74972" y="2629"/>
                            </a:lnTo>
                            <a:lnTo>
                              <a:pt x="45321" y="0"/>
                            </a:lnTo>
                            <a:lnTo>
                              <a:pt x="18824" y="12512"/>
                            </a:lnTo>
                            <a:cubicBezTo>
                              <a:pt x="18824" y="12512"/>
                              <a:pt x="14829" y="36695"/>
                              <a:pt x="14093" y="38273"/>
                            </a:cubicBezTo>
                            <a:cubicBezTo>
                              <a:pt x="13357" y="39850"/>
                              <a:pt x="2948" y="54780"/>
                              <a:pt x="2948" y="54780"/>
                            </a:cubicBezTo>
                            <a:cubicBezTo>
                              <a:pt x="2948" y="54780"/>
                              <a:pt x="-1153" y="82328"/>
                              <a:pt x="319" y="82013"/>
                            </a:cubicBezTo>
                            <a:cubicBezTo>
                              <a:pt x="1791" y="81697"/>
                              <a:pt x="7364" y="94630"/>
                              <a:pt x="8731" y="99256"/>
                            </a:cubicBezTo>
                            <a:cubicBezTo>
                              <a:pt x="11254" y="107773"/>
                              <a:pt x="7889" y="120496"/>
                              <a:pt x="7889" y="120496"/>
                            </a:cubicBezTo>
                            <a:cubicBezTo>
                              <a:pt x="7889" y="129643"/>
                              <a:pt x="18404" y="136898"/>
                              <a:pt x="37856" y="136898"/>
                            </a:cubicBezTo>
                            <a:cubicBezTo>
                              <a:pt x="57307" y="136898"/>
                              <a:pt x="73079" y="129538"/>
                              <a:pt x="73079" y="120390"/>
                            </a:cubicBezTo>
                            <a:cubicBezTo>
                              <a:pt x="73079" y="120390"/>
                              <a:pt x="68873" y="112294"/>
                              <a:pt x="69925" y="103147"/>
                            </a:cubicBezTo>
                            <a:lnTo>
                              <a:pt x="71817" y="102411"/>
                            </a:lnTo>
                            <a:lnTo>
                              <a:pt x="71712" y="103147"/>
                            </a:lnTo>
                            <a:cubicBezTo>
                              <a:pt x="71712" y="103147"/>
                              <a:pt x="92741" y="103672"/>
                              <a:pt x="95159" y="101149"/>
                            </a:cubicBezTo>
                            <a:cubicBezTo>
                              <a:pt x="95895" y="100413"/>
                              <a:pt x="95895" y="96943"/>
                              <a:pt x="95685" y="92317"/>
                            </a:cubicBezTo>
                            <a:cubicBezTo>
                              <a:pt x="95475" y="87690"/>
                              <a:pt x="94844" y="82013"/>
                              <a:pt x="94318" y="76966"/>
                            </a:cubicBezTo>
                            <a:cubicBezTo>
                              <a:pt x="93582" y="70026"/>
                              <a:pt x="92741" y="64138"/>
                              <a:pt x="92846" y="63612"/>
                            </a:cubicBezTo>
                            <a:cubicBezTo>
                              <a:pt x="92951" y="62456"/>
                              <a:pt x="100942" y="60037"/>
                              <a:pt x="99996" y="575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154" name="任意多边形: 形状 13153"/>
                      <p:cNvSpPr/>
                      <p:nvPr/>
                    </p:nvSpPr>
                    <p:spPr>
                      <a:xfrm>
                        <a:off x="4974126" y="1608777"/>
                        <a:ext cx="119267" cy="121984"/>
                      </a:xfrm>
                      <a:custGeom>
                        <a:avLst/>
                        <a:gdLst>
                          <a:gd name="connsiteX0" fmla="*/ 32847 w 119267"/>
                          <a:gd name="connsiteY0" fmla="*/ 119559 h 121984"/>
                          <a:gd name="connsiteX1" fmla="*/ 36211 w 119267"/>
                          <a:gd name="connsiteY1" fmla="*/ 121977 h 121984"/>
                          <a:gd name="connsiteX2" fmla="*/ 47672 w 119267"/>
                          <a:gd name="connsiteY2" fmla="*/ 114091 h 121984"/>
                          <a:gd name="connsiteX3" fmla="*/ 35160 w 119267"/>
                          <a:gd name="connsiteY3" fmla="*/ 88857 h 121984"/>
                          <a:gd name="connsiteX4" fmla="*/ 44307 w 119267"/>
                          <a:gd name="connsiteY4" fmla="*/ 74031 h 121984"/>
                          <a:gd name="connsiteX5" fmla="*/ 64495 w 119267"/>
                          <a:gd name="connsiteY5" fmla="*/ 86228 h 121984"/>
                          <a:gd name="connsiteX6" fmla="*/ 71750 w 119267"/>
                          <a:gd name="connsiteY6" fmla="*/ 85282 h 121984"/>
                          <a:gd name="connsiteX7" fmla="*/ 69857 w 119267"/>
                          <a:gd name="connsiteY7" fmla="*/ 70667 h 121984"/>
                          <a:gd name="connsiteX8" fmla="*/ 83106 w 119267"/>
                          <a:gd name="connsiteY8" fmla="*/ 49112 h 121984"/>
                          <a:gd name="connsiteX9" fmla="*/ 77007 w 119267"/>
                          <a:gd name="connsiteY9" fmla="*/ 36390 h 121984"/>
                          <a:gd name="connsiteX10" fmla="*/ 100455 w 119267"/>
                          <a:gd name="connsiteY10" fmla="*/ 31658 h 121984"/>
                          <a:gd name="connsiteX11" fmla="*/ 109812 w 119267"/>
                          <a:gd name="connsiteY11" fmla="*/ 35128 h 121984"/>
                          <a:gd name="connsiteX12" fmla="*/ 117278 w 119267"/>
                          <a:gd name="connsiteY12" fmla="*/ 17359 h 121984"/>
                          <a:gd name="connsiteX13" fmla="*/ 98877 w 119267"/>
                          <a:gd name="connsiteY13" fmla="*/ 10 h 121984"/>
                          <a:gd name="connsiteX14" fmla="*/ 75851 w 119267"/>
                          <a:gd name="connsiteY14" fmla="*/ 4741 h 121984"/>
                          <a:gd name="connsiteX15" fmla="*/ 59238 w 119267"/>
                          <a:gd name="connsiteY15" fmla="*/ 8421 h 121984"/>
                          <a:gd name="connsiteX16" fmla="*/ 39471 w 119267"/>
                          <a:gd name="connsiteY16" fmla="*/ 11155 h 121984"/>
                          <a:gd name="connsiteX17" fmla="*/ 15918 w 119267"/>
                          <a:gd name="connsiteY17" fmla="*/ 24508 h 121984"/>
                          <a:gd name="connsiteX18" fmla="*/ 10136 w 119267"/>
                          <a:gd name="connsiteY18" fmla="*/ 35023 h 121984"/>
                          <a:gd name="connsiteX19" fmla="*/ 42 w 119267"/>
                          <a:gd name="connsiteY19" fmla="*/ 49323 h 121984"/>
                          <a:gd name="connsiteX20" fmla="*/ 8033 w 119267"/>
                          <a:gd name="connsiteY20" fmla="*/ 81707 h 121984"/>
                          <a:gd name="connsiteX21" fmla="*/ 28851 w 119267"/>
                          <a:gd name="connsiteY21" fmla="*/ 107257 h 121984"/>
                          <a:gd name="connsiteX22" fmla="*/ 32847 w 119267"/>
                          <a:gd name="connsiteY22" fmla="*/ 119559 h 1219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119267" h="121984">
                            <a:moveTo>
                              <a:pt x="32847" y="119559"/>
                            </a:moveTo>
                            <a:cubicBezTo>
                              <a:pt x="33162" y="121031"/>
                              <a:pt x="34634" y="122082"/>
                              <a:pt x="36211" y="121977"/>
                            </a:cubicBezTo>
                            <a:cubicBezTo>
                              <a:pt x="40627" y="121557"/>
                              <a:pt x="48618" y="120085"/>
                              <a:pt x="47672" y="114091"/>
                            </a:cubicBezTo>
                            <a:cubicBezTo>
                              <a:pt x="46305" y="105785"/>
                              <a:pt x="33583" y="93799"/>
                              <a:pt x="35160" y="88857"/>
                            </a:cubicBezTo>
                            <a:cubicBezTo>
                              <a:pt x="36737" y="83915"/>
                              <a:pt x="36422" y="73716"/>
                              <a:pt x="44307" y="74031"/>
                            </a:cubicBezTo>
                            <a:cubicBezTo>
                              <a:pt x="52298" y="74347"/>
                              <a:pt x="59974" y="85177"/>
                              <a:pt x="64495" y="86228"/>
                            </a:cubicBezTo>
                            <a:cubicBezTo>
                              <a:pt x="69016" y="87280"/>
                              <a:pt x="70594" y="89067"/>
                              <a:pt x="71750" y="85282"/>
                            </a:cubicBezTo>
                            <a:cubicBezTo>
                              <a:pt x="73012" y="81497"/>
                              <a:pt x="69437" y="72875"/>
                              <a:pt x="69857" y="70667"/>
                            </a:cubicBezTo>
                            <a:cubicBezTo>
                              <a:pt x="70278" y="68564"/>
                              <a:pt x="82895" y="53003"/>
                              <a:pt x="83106" y="49112"/>
                            </a:cubicBezTo>
                            <a:cubicBezTo>
                              <a:pt x="83316" y="45222"/>
                              <a:pt x="79846" y="37021"/>
                              <a:pt x="77007" y="36390"/>
                            </a:cubicBezTo>
                            <a:cubicBezTo>
                              <a:pt x="74168" y="35759"/>
                              <a:pt x="96669" y="30922"/>
                              <a:pt x="100455" y="31658"/>
                            </a:cubicBezTo>
                            <a:cubicBezTo>
                              <a:pt x="104240" y="32394"/>
                              <a:pt x="106448" y="35443"/>
                              <a:pt x="109812" y="35128"/>
                            </a:cubicBezTo>
                            <a:cubicBezTo>
                              <a:pt x="113177" y="34918"/>
                              <a:pt x="123586" y="27663"/>
                              <a:pt x="117278" y="17359"/>
                            </a:cubicBezTo>
                            <a:cubicBezTo>
                              <a:pt x="110969" y="7054"/>
                              <a:pt x="106448" y="-306"/>
                              <a:pt x="98877" y="10"/>
                            </a:cubicBezTo>
                            <a:cubicBezTo>
                              <a:pt x="91412" y="220"/>
                              <a:pt x="83211" y="2849"/>
                              <a:pt x="75851" y="4741"/>
                            </a:cubicBezTo>
                            <a:cubicBezTo>
                              <a:pt x="68491" y="6634"/>
                              <a:pt x="63759" y="8526"/>
                              <a:pt x="59238" y="8421"/>
                            </a:cubicBezTo>
                            <a:cubicBezTo>
                              <a:pt x="54612" y="8316"/>
                              <a:pt x="47988" y="7370"/>
                              <a:pt x="39471" y="11155"/>
                            </a:cubicBezTo>
                            <a:cubicBezTo>
                              <a:pt x="31059" y="14940"/>
                              <a:pt x="20124" y="18515"/>
                              <a:pt x="15918" y="24508"/>
                            </a:cubicBezTo>
                            <a:cubicBezTo>
                              <a:pt x="11608" y="30502"/>
                              <a:pt x="11502" y="33025"/>
                              <a:pt x="10136" y="35023"/>
                            </a:cubicBezTo>
                            <a:cubicBezTo>
                              <a:pt x="8033" y="38072"/>
                              <a:pt x="357" y="43960"/>
                              <a:pt x="42" y="49323"/>
                            </a:cubicBezTo>
                            <a:cubicBezTo>
                              <a:pt x="-274" y="54580"/>
                              <a:pt x="1093" y="73716"/>
                              <a:pt x="8033" y="81707"/>
                            </a:cubicBezTo>
                            <a:cubicBezTo>
                              <a:pt x="14972" y="89698"/>
                              <a:pt x="23804" y="95481"/>
                              <a:pt x="28851" y="107257"/>
                            </a:cubicBezTo>
                            <a:cubicBezTo>
                              <a:pt x="30744" y="111463"/>
                              <a:pt x="32111" y="116615"/>
                              <a:pt x="32847" y="119559"/>
                            </a:cubicBezTo>
                            <a:close/>
                          </a:path>
                        </a:pathLst>
                      </a:custGeom>
                      <a:solidFill>
                        <a:srgbClr val="DADADA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155" name="图形 12978"/>
                  <p:cNvGrpSpPr/>
                  <p:nvPr/>
                </p:nvGrpSpPr>
                <p:grpSpPr>
                  <a:xfrm>
                    <a:off x="4779330" y="1975110"/>
                    <a:ext cx="531104" cy="158569"/>
                    <a:chOff x="4779330" y="1975110"/>
                    <a:chExt cx="531104" cy="158569"/>
                  </a:xfrm>
                  <a:solidFill>
                    <a:srgbClr val="1D1D1B"/>
                  </a:solidFill>
                </p:grpSpPr>
                <p:sp>
                  <p:nvSpPr>
                    <p:cNvPr id="13156" name="任意多边形: 形状 13155"/>
                    <p:cNvSpPr/>
                    <p:nvPr/>
                  </p:nvSpPr>
                  <p:spPr>
                    <a:xfrm>
                      <a:off x="5164269" y="2111482"/>
                      <a:ext cx="210" cy="105"/>
                    </a:xfrm>
                    <a:custGeom>
                      <a:avLst/>
                      <a:gdLst>
                        <a:gd name="connsiteX0" fmla="*/ 210 w 210"/>
                        <a:gd name="connsiteY0" fmla="*/ 0 h 105"/>
                        <a:gd name="connsiteX1" fmla="*/ 0 w 210"/>
                        <a:gd name="connsiteY1" fmla="*/ 105 h 105"/>
                        <a:gd name="connsiteX2" fmla="*/ 210 w 210"/>
                        <a:gd name="connsiteY2" fmla="*/ 0 h 1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10" h="105">
                          <a:moveTo>
                            <a:pt x="210" y="0"/>
                          </a:moveTo>
                          <a:cubicBezTo>
                            <a:pt x="105" y="0"/>
                            <a:pt x="0" y="105"/>
                            <a:pt x="0" y="105"/>
                          </a:cubicBezTo>
                          <a:cubicBezTo>
                            <a:pt x="105" y="105"/>
                            <a:pt x="210" y="0"/>
                            <a:pt x="210" y="0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7" name="任意多边形: 形状 13156"/>
                    <p:cNvSpPr/>
                    <p:nvPr/>
                  </p:nvSpPr>
                  <p:spPr>
                    <a:xfrm>
                      <a:off x="4779330" y="1975110"/>
                      <a:ext cx="531104" cy="158569"/>
                    </a:xfrm>
                    <a:custGeom>
                      <a:avLst/>
                      <a:gdLst>
                        <a:gd name="connsiteX0" fmla="*/ 528881 w 531104"/>
                        <a:gd name="connsiteY0" fmla="*/ 0 h 158569"/>
                        <a:gd name="connsiteX1" fmla="*/ 302505 w 531104"/>
                        <a:gd name="connsiteY1" fmla="*/ 134795 h 158569"/>
                        <a:gd name="connsiteX2" fmla="*/ 269911 w 531104"/>
                        <a:gd name="connsiteY2" fmla="*/ 118603 h 158569"/>
                        <a:gd name="connsiteX3" fmla="*/ 269911 w 531104"/>
                        <a:gd name="connsiteY3" fmla="*/ 118603 h 158569"/>
                        <a:gd name="connsiteX4" fmla="*/ 345299 w 531104"/>
                        <a:gd name="connsiteY4" fmla="*/ 84641 h 158569"/>
                        <a:gd name="connsiteX5" fmla="*/ 358232 w 531104"/>
                        <a:gd name="connsiteY5" fmla="*/ 75283 h 158569"/>
                        <a:gd name="connsiteX6" fmla="*/ 208191 w 531104"/>
                        <a:gd name="connsiteY6" fmla="*/ 76966 h 158569"/>
                        <a:gd name="connsiteX7" fmla="*/ 225119 w 531104"/>
                        <a:gd name="connsiteY7" fmla="*/ 88321 h 158569"/>
                        <a:gd name="connsiteX8" fmla="*/ 275799 w 531104"/>
                        <a:gd name="connsiteY8" fmla="*/ 106722 h 158569"/>
                        <a:gd name="connsiteX9" fmla="*/ 272749 w 531104"/>
                        <a:gd name="connsiteY9" fmla="*/ 109666 h 158569"/>
                        <a:gd name="connsiteX10" fmla="*/ 227222 w 531104"/>
                        <a:gd name="connsiteY10" fmla="*/ 109666 h 158569"/>
                        <a:gd name="connsiteX11" fmla="*/ 191578 w 531104"/>
                        <a:gd name="connsiteY11" fmla="*/ 106301 h 158569"/>
                        <a:gd name="connsiteX12" fmla="*/ 8627 w 531104"/>
                        <a:gd name="connsiteY12" fmla="*/ 5047 h 158569"/>
                        <a:gd name="connsiteX13" fmla="*/ 10835 w 531104"/>
                        <a:gd name="connsiteY13" fmla="*/ 58250 h 158569"/>
                        <a:gd name="connsiteX14" fmla="*/ 106832 w 531104"/>
                        <a:gd name="connsiteY14" fmla="*/ 116500 h 158569"/>
                        <a:gd name="connsiteX15" fmla="*/ 181800 w 531104"/>
                        <a:gd name="connsiteY15" fmla="*/ 142260 h 158569"/>
                        <a:gd name="connsiteX16" fmla="*/ 253718 w 531104"/>
                        <a:gd name="connsiteY16" fmla="*/ 122598 h 158569"/>
                        <a:gd name="connsiteX17" fmla="*/ 258976 w 531104"/>
                        <a:gd name="connsiteY17" fmla="*/ 121547 h 158569"/>
                        <a:gd name="connsiteX18" fmla="*/ 268228 w 531104"/>
                        <a:gd name="connsiteY18" fmla="*/ 154037 h 158569"/>
                        <a:gd name="connsiteX19" fmla="*/ 292727 w 531104"/>
                        <a:gd name="connsiteY19" fmla="*/ 154037 h 158569"/>
                        <a:gd name="connsiteX20" fmla="*/ 370639 w 531104"/>
                        <a:gd name="connsiteY20" fmla="*/ 128381 h 158569"/>
                        <a:gd name="connsiteX21" fmla="*/ 385044 w 531104"/>
                        <a:gd name="connsiteY21" fmla="*/ 136583 h 158569"/>
                        <a:gd name="connsiteX22" fmla="*/ 415010 w 531104"/>
                        <a:gd name="connsiteY22" fmla="*/ 122388 h 158569"/>
                        <a:gd name="connsiteX23" fmla="*/ 452231 w 531104"/>
                        <a:gd name="connsiteY23" fmla="*/ 101570 h 158569"/>
                        <a:gd name="connsiteX24" fmla="*/ 520785 w 531104"/>
                        <a:gd name="connsiteY24" fmla="*/ 44161 h 158569"/>
                        <a:gd name="connsiteX25" fmla="*/ 528881 w 531104"/>
                        <a:gd name="connsiteY25" fmla="*/ 0 h 1585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531104" h="158569">
                          <a:moveTo>
                            <a:pt x="528881" y="0"/>
                          </a:moveTo>
                          <a:cubicBezTo>
                            <a:pt x="532982" y="27443"/>
                            <a:pt x="337413" y="134269"/>
                            <a:pt x="302505" y="134795"/>
                          </a:cubicBezTo>
                          <a:cubicBezTo>
                            <a:pt x="267597" y="135321"/>
                            <a:pt x="269911" y="118603"/>
                            <a:pt x="269911" y="118603"/>
                          </a:cubicBezTo>
                          <a:cubicBezTo>
                            <a:pt x="269911" y="118603"/>
                            <a:pt x="269911" y="118603"/>
                            <a:pt x="269911" y="118603"/>
                          </a:cubicBezTo>
                          <a:lnTo>
                            <a:pt x="345299" y="84641"/>
                          </a:lnTo>
                          <a:cubicBezTo>
                            <a:pt x="345299" y="84641"/>
                            <a:pt x="357811" y="75704"/>
                            <a:pt x="358232" y="75283"/>
                          </a:cubicBezTo>
                          <a:cubicBezTo>
                            <a:pt x="358652" y="74863"/>
                            <a:pt x="208822" y="76755"/>
                            <a:pt x="208191" y="76966"/>
                          </a:cubicBezTo>
                          <a:cubicBezTo>
                            <a:pt x="207665" y="77176"/>
                            <a:pt x="224488" y="87060"/>
                            <a:pt x="225119" y="88321"/>
                          </a:cubicBezTo>
                          <a:cubicBezTo>
                            <a:pt x="225750" y="89583"/>
                            <a:pt x="274537" y="106301"/>
                            <a:pt x="275799" y="106722"/>
                          </a:cubicBezTo>
                          <a:cubicBezTo>
                            <a:pt x="276535" y="106932"/>
                            <a:pt x="274747" y="108404"/>
                            <a:pt x="272749" y="109666"/>
                          </a:cubicBezTo>
                          <a:lnTo>
                            <a:pt x="227222" y="109666"/>
                          </a:lnTo>
                          <a:cubicBezTo>
                            <a:pt x="215235" y="109666"/>
                            <a:pt x="203249" y="108509"/>
                            <a:pt x="191578" y="106301"/>
                          </a:cubicBezTo>
                          <a:cubicBezTo>
                            <a:pt x="37962" y="77176"/>
                            <a:pt x="8627" y="5047"/>
                            <a:pt x="8627" y="5047"/>
                          </a:cubicBezTo>
                          <a:cubicBezTo>
                            <a:pt x="-626" y="12092"/>
                            <a:pt x="-5778" y="34698"/>
                            <a:pt x="10835" y="58250"/>
                          </a:cubicBezTo>
                          <a:cubicBezTo>
                            <a:pt x="27447" y="81697"/>
                            <a:pt x="92322" y="107668"/>
                            <a:pt x="106832" y="116500"/>
                          </a:cubicBezTo>
                          <a:cubicBezTo>
                            <a:pt x="121342" y="125332"/>
                            <a:pt x="181800" y="142260"/>
                            <a:pt x="181800" y="142260"/>
                          </a:cubicBezTo>
                          <a:cubicBezTo>
                            <a:pt x="181800" y="142260"/>
                            <a:pt x="218600" y="128802"/>
                            <a:pt x="253718" y="122598"/>
                          </a:cubicBezTo>
                          <a:cubicBezTo>
                            <a:pt x="255611" y="122283"/>
                            <a:pt x="257398" y="121968"/>
                            <a:pt x="258976" y="121547"/>
                          </a:cubicBezTo>
                          <a:cubicBezTo>
                            <a:pt x="259711" y="124491"/>
                            <a:pt x="265600" y="144679"/>
                            <a:pt x="268228" y="154037"/>
                          </a:cubicBezTo>
                          <a:cubicBezTo>
                            <a:pt x="271067" y="164236"/>
                            <a:pt x="292727" y="154037"/>
                            <a:pt x="292727" y="154037"/>
                          </a:cubicBezTo>
                          <a:cubicBezTo>
                            <a:pt x="320485" y="148569"/>
                            <a:pt x="341514" y="140999"/>
                            <a:pt x="370639" y="128381"/>
                          </a:cubicBezTo>
                          <a:cubicBezTo>
                            <a:pt x="370639" y="128381"/>
                            <a:pt x="385044" y="135636"/>
                            <a:pt x="385044" y="136583"/>
                          </a:cubicBezTo>
                          <a:cubicBezTo>
                            <a:pt x="387147" y="135636"/>
                            <a:pt x="412487" y="123650"/>
                            <a:pt x="415010" y="122388"/>
                          </a:cubicBezTo>
                          <a:cubicBezTo>
                            <a:pt x="435093" y="113135"/>
                            <a:pt x="452231" y="101570"/>
                            <a:pt x="452231" y="101570"/>
                          </a:cubicBezTo>
                          <a:cubicBezTo>
                            <a:pt x="452231" y="101570"/>
                            <a:pt x="504172" y="62351"/>
                            <a:pt x="520785" y="44161"/>
                          </a:cubicBezTo>
                          <a:cubicBezTo>
                            <a:pt x="537503" y="25655"/>
                            <a:pt x="528881" y="0"/>
                            <a:pt x="528881" y="0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/>
                    </a:p>
                  </p:txBody>
                </p:sp>
              </p:grpSp>
              <p:grpSp>
                <p:nvGrpSpPr>
                  <p:cNvPr id="13158" name="图形 12978"/>
                  <p:cNvGrpSpPr/>
                  <p:nvPr/>
                </p:nvGrpSpPr>
                <p:grpSpPr>
                  <a:xfrm>
                    <a:off x="4878591" y="1828823"/>
                    <a:ext cx="308226" cy="158592"/>
                    <a:chOff x="4878591" y="1828823"/>
                    <a:chExt cx="308226" cy="158592"/>
                  </a:xfrm>
                  <a:solidFill>
                    <a:srgbClr val="1D1D1B"/>
                  </a:solidFill>
                </p:grpSpPr>
                <p:sp>
                  <p:nvSpPr>
                    <p:cNvPr id="13159" name="任意多边形: 形状 13158"/>
                    <p:cNvSpPr/>
                    <p:nvPr/>
                  </p:nvSpPr>
                  <p:spPr>
                    <a:xfrm>
                      <a:off x="4878591" y="1900983"/>
                      <a:ext cx="37852" cy="86432"/>
                    </a:xfrm>
                    <a:custGeom>
                      <a:avLst/>
                      <a:gdLst>
                        <a:gd name="connsiteX0" fmla="*/ 21029 w 37852"/>
                        <a:gd name="connsiteY0" fmla="*/ 46158 h 86432"/>
                        <a:gd name="connsiteX1" fmla="*/ 9884 w 37852"/>
                        <a:gd name="connsiteY1" fmla="*/ 0 h 86432"/>
                        <a:gd name="connsiteX2" fmla="*/ 0 w 37852"/>
                        <a:gd name="connsiteY2" fmla="*/ 35854 h 86432"/>
                        <a:gd name="connsiteX3" fmla="*/ 12197 w 37852"/>
                        <a:gd name="connsiteY3" fmla="*/ 53834 h 86432"/>
                        <a:gd name="connsiteX4" fmla="*/ 36065 w 37852"/>
                        <a:gd name="connsiteY4" fmla="*/ 86429 h 86432"/>
                        <a:gd name="connsiteX5" fmla="*/ 37852 w 37852"/>
                        <a:gd name="connsiteY5" fmla="*/ 49523 h 86432"/>
                        <a:gd name="connsiteX6" fmla="*/ 21029 w 37852"/>
                        <a:gd name="connsiteY6" fmla="*/ 46158 h 864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7852" h="86432">
                          <a:moveTo>
                            <a:pt x="21029" y="46158"/>
                          </a:moveTo>
                          <a:cubicBezTo>
                            <a:pt x="4311" y="22291"/>
                            <a:pt x="9884" y="0"/>
                            <a:pt x="9884" y="0"/>
                          </a:cubicBezTo>
                          <a:lnTo>
                            <a:pt x="0" y="35854"/>
                          </a:lnTo>
                          <a:cubicBezTo>
                            <a:pt x="0" y="35854"/>
                            <a:pt x="11251" y="52152"/>
                            <a:pt x="12197" y="53834"/>
                          </a:cubicBezTo>
                          <a:cubicBezTo>
                            <a:pt x="13143" y="55516"/>
                            <a:pt x="35434" y="86008"/>
                            <a:pt x="36065" y="86429"/>
                          </a:cubicBezTo>
                          <a:cubicBezTo>
                            <a:pt x="36695" y="86849"/>
                            <a:pt x="37642" y="53413"/>
                            <a:pt x="37852" y="49523"/>
                          </a:cubicBezTo>
                          <a:cubicBezTo>
                            <a:pt x="37642" y="52152"/>
                            <a:pt x="36380" y="68134"/>
                            <a:pt x="21029" y="46158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0" name="任意多边形: 形状 13159"/>
                    <p:cNvSpPr/>
                    <p:nvPr/>
                  </p:nvSpPr>
                  <p:spPr>
                    <a:xfrm>
                      <a:off x="4916338" y="1949981"/>
                      <a:ext cx="10514" cy="420"/>
                    </a:xfrm>
                    <a:custGeom>
                      <a:avLst/>
                      <a:gdLst>
                        <a:gd name="connsiteX0" fmla="*/ 0 w 10514"/>
                        <a:gd name="connsiteY0" fmla="*/ 421 h 420"/>
                        <a:gd name="connsiteX1" fmla="*/ 0 w 10514"/>
                        <a:gd name="connsiteY1" fmla="*/ 0 h 420"/>
                        <a:gd name="connsiteX2" fmla="*/ 0 w 10514"/>
                        <a:gd name="connsiteY2" fmla="*/ 421 h 4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514" h="420">
                          <a:moveTo>
                            <a:pt x="0" y="421"/>
                          </a:moveTo>
                          <a:cubicBezTo>
                            <a:pt x="0" y="210"/>
                            <a:pt x="0" y="0"/>
                            <a:pt x="0" y="0"/>
                          </a:cubicBezTo>
                          <a:cubicBezTo>
                            <a:pt x="0" y="0"/>
                            <a:pt x="0" y="210"/>
                            <a:pt x="0" y="42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1" name="任意多边形: 形状 13160"/>
                    <p:cNvSpPr/>
                    <p:nvPr/>
                  </p:nvSpPr>
                  <p:spPr>
                    <a:xfrm>
                      <a:off x="4916548" y="1828823"/>
                      <a:ext cx="237941" cy="76546"/>
                    </a:xfrm>
                    <a:custGeom>
                      <a:avLst/>
                      <a:gdLst>
                        <a:gd name="connsiteX0" fmla="*/ 234157 w 237941"/>
                        <a:gd name="connsiteY0" fmla="*/ 61435 h 76546"/>
                        <a:gd name="connsiteX1" fmla="*/ 194202 w 237941"/>
                        <a:gd name="connsiteY1" fmla="*/ 6970 h 76546"/>
                        <a:gd name="connsiteX2" fmla="*/ 165287 w 237941"/>
                        <a:gd name="connsiteY2" fmla="*/ 66692 h 76546"/>
                        <a:gd name="connsiteX3" fmla="*/ 75283 w 237941"/>
                        <a:gd name="connsiteY3" fmla="*/ 73316 h 76546"/>
                        <a:gd name="connsiteX4" fmla="*/ 40060 w 237941"/>
                        <a:gd name="connsiteY4" fmla="*/ 557 h 76546"/>
                        <a:gd name="connsiteX5" fmla="*/ 0 w 237941"/>
                        <a:gd name="connsiteY5" fmla="*/ 75525 h 76546"/>
                        <a:gd name="connsiteX6" fmla="*/ 12617 w 237941"/>
                        <a:gd name="connsiteY6" fmla="*/ 76050 h 76546"/>
                        <a:gd name="connsiteX7" fmla="*/ 31228 w 237941"/>
                        <a:gd name="connsiteY7" fmla="*/ 32626 h 76546"/>
                        <a:gd name="connsiteX8" fmla="*/ 35434 w 237941"/>
                        <a:gd name="connsiteY8" fmla="*/ 22952 h 76546"/>
                        <a:gd name="connsiteX9" fmla="*/ 39429 w 237941"/>
                        <a:gd name="connsiteY9" fmla="*/ 23057 h 76546"/>
                        <a:gd name="connsiteX10" fmla="*/ 43109 w 237941"/>
                        <a:gd name="connsiteY10" fmla="*/ 28104 h 76546"/>
                        <a:gd name="connsiteX11" fmla="*/ 45528 w 237941"/>
                        <a:gd name="connsiteY11" fmla="*/ 38724 h 76546"/>
                        <a:gd name="connsiteX12" fmla="*/ 49523 w 237941"/>
                        <a:gd name="connsiteY12" fmla="*/ 60173 h 76546"/>
                        <a:gd name="connsiteX13" fmla="*/ 51941 w 237941"/>
                        <a:gd name="connsiteY13" fmla="*/ 73527 h 76546"/>
                        <a:gd name="connsiteX14" fmla="*/ 67398 w 237941"/>
                        <a:gd name="connsiteY14" fmla="*/ 76471 h 76546"/>
                        <a:gd name="connsiteX15" fmla="*/ 185895 w 237941"/>
                        <a:gd name="connsiteY15" fmla="*/ 75419 h 76546"/>
                        <a:gd name="connsiteX16" fmla="*/ 198302 w 237941"/>
                        <a:gd name="connsiteY16" fmla="*/ 27053 h 76546"/>
                        <a:gd name="connsiteX17" fmla="*/ 201772 w 237941"/>
                        <a:gd name="connsiteY17" fmla="*/ 21375 h 76546"/>
                        <a:gd name="connsiteX18" fmla="*/ 205557 w 237941"/>
                        <a:gd name="connsiteY18" fmla="*/ 24845 h 76546"/>
                        <a:gd name="connsiteX19" fmla="*/ 223537 w 237941"/>
                        <a:gd name="connsiteY19" fmla="*/ 75419 h 76546"/>
                        <a:gd name="connsiteX20" fmla="*/ 237942 w 237941"/>
                        <a:gd name="connsiteY20" fmla="*/ 75419 h 76546"/>
                        <a:gd name="connsiteX21" fmla="*/ 234157 w 237941"/>
                        <a:gd name="connsiteY21" fmla="*/ 61435 h 765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237941" h="76546">
                          <a:moveTo>
                            <a:pt x="234157" y="61435"/>
                          </a:moveTo>
                          <a:cubicBezTo>
                            <a:pt x="221119" y="17485"/>
                            <a:pt x="207135" y="1818"/>
                            <a:pt x="194202" y="6970"/>
                          </a:cubicBezTo>
                          <a:cubicBezTo>
                            <a:pt x="181164" y="12122"/>
                            <a:pt x="189681" y="44191"/>
                            <a:pt x="165287" y="66692"/>
                          </a:cubicBezTo>
                          <a:cubicBezTo>
                            <a:pt x="155719" y="75525"/>
                            <a:pt x="75283" y="73316"/>
                            <a:pt x="75283" y="73316"/>
                          </a:cubicBezTo>
                          <a:cubicBezTo>
                            <a:pt x="57724" y="59122"/>
                            <a:pt x="63718" y="-6698"/>
                            <a:pt x="40060" y="557"/>
                          </a:cubicBezTo>
                          <a:cubicBezTo>
                            <a:pt x="16403" y="7811"/>
                            <a:pt x="0" y="75525"/>
                            <a:pt x="0" y="75525"/>
                          </a:cubicBezTo>
                          <a:lnTo>
                            <a:pt x="12617" y="76050"/>
                          </a:lnTo>
                          <a:lnTo>
                            <a:pt x="31228" y="32626"/>
                          </a:lnTo>
                          <a:lnTo>
                            <a:pt x="35434" y="22952"/>
                          </a:lnTo>
                          <a:lnTo>
                            <a:pt x="39429" y="23057"/>
                          </a:lnTo>
                          <a:lnTo>
                            <a:pt x="43109" y="28104"/>
                          </a:lnTo>
                          <a:lnTo>
                            <a:pt x="45528" y="38724"/>
                          </a:lnTo>
                          <a:lnTo>
                            <a:pt x="49523" y="60173"/>
                          </a:lnTo>
                          <a:lnTo>
                            <a:pt x="51941" y="73527"/>
                          </a:lnTo>
                          <a:cubicBezTo>
                            <a:pt x="51941" y="73527"/>
                            <a:pt x="67292" y="75945"/>
                            <a:pt x="67398" y="76471"/>
                          </a:cubicBezTo>
                          <a:cubicBezTo>
                            <a:pt x="67503" y="76891"/>
                            <a:pt x="185895" y="75419"/>
                            <a:pt x="185895" y="75419"/>
                          </a:cubicBezTo>
                          <a:lnTo>
                            <a:pt x="198302" y="27053"/>
                          </a:lnTo>
                          <a:lnTo>
                            <a:pt x="201772" y="21375"/>
                          </a:lnTo>
                          <a:lnTo>
                            <a:pt x="205557" y="24845"/>
                          </a:lnTo>
                          <a:lnTo>
                            <a:pt x="223537" y="75419"/>
                          </a:lnTo>
                          <a:lnTo>
                            <a:pt x="237942" y="75419"/>
                          </a:lnTo>
                          <a:lnTo>
                            <a:pt x="234157" y="61435"/>
                          </a:ln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2" name="任意多边形: 形状 13161"/>
                    <p:cNvSpPr/>
                    <p:nvPr/>
                  </p:nvSpPr>
                  <p:spPr>
                    <a:xfrm>
                      <a:off x="5156278" y="1882162"/>
                      <a:ext cx="30540" cy="97927"/>
                    </a:xfrm>
                    <a:custGeom>
                      <a:avLst/>
                      <a:gdLst>
                        <a:gd name="connsiteX0" fmla="*/ 29966 w 30540"/>
                        <a:gd name="connsiteY0" fmla="*/ 45107 h 97927"/>
                        <a:gd name="connsiteX1" fmla="*/ 19031 w 30540"/>
                        <a:gd name="connsiteY1" fmla="*/ 0 h 97927"/>
                        <a:gd name="connsiteX2" fmla="*/ 19031 w 30540"/>
                        <a:gd name="connsiteY2" fmla="*/ 37326 h 97927"/>
                        <a:gd name="connsiteX3" fmla="*/ 0 w 30540"/>
                        <a:gd name="connsiteY3" fmla="*/ 73706 h 97927"/>
                        <a:gd name="connsiteX4" fmla="*/ 0 w 30540"/>
                        <a:gd name="connsiteY4" fmla="*/ 94420 h 97927"/>
                        <a:gd name="connsiteX5" fmla="*/ 5257 w 30540"/>
                        <a:gd name="connsiteY5" fmla="*/ 95997 h 97927"/>
                        <a:gd name="connsiteX6" fmla="*/ 29020 w 30540"/>
                        <a:gd name="connsiteY6" fmla="*/ 61089 h 97927"/>
                        <a:gd name="connsiteX7" fmla="*/ 29966 w 30540"/>
                        <a:gd name="connsiteY7" fmla="*/ 45107 h 979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0540" h="97927">
                          <a:moveTo>
                            <a:pt x="29966" y="45107"/>
                          </a:moveTo>
                          <a:lnTo>
                            <a:pt x="19031" y="0"/>
                          </a:lnTo>
                          <a:cubicBezTo>
                            <a:pt x="19031" y="0"/>
                            <a:pt x="19872" y="12092"/>
                            <a:pt x="19031" y="37326"/>
                          </a:cubicBezTo>
                          <a:cubicBezTo>
                            <a:pt x="18190" y="62561"/>
                            <a:pt x="0" y="73706"/>
                            <a:pt x="0" y="73706"/>
                          </a:cubicBezTo>
                          <a:cubicBezTo>
                            <a:pt x="0" y="73706"/>
                            <a:pt x="0" y="87585"/>
                            <a:pt x="0" y="94420"/>
                          </a:cubicBezTo>
                          <a:cubicBezTo>
                            <a:pt x="0" y="101254"/>
                            <a:pt x="5257" y="95997"/>
                            <a:pt x="5257" y="95997"/>
                          </a:cubicBezTo>
                          <a:cubicBezTo>
                            <a:pt x="5257" y="95997"/>
                            <a:pt x="26286" y="65400"/>
                            <a:pt x="29020" y="61089"/>
                          </a:cubicBezTo>
                          <a:cubicBezTo>
                            <a:pt x="31754" y="56883"/>
                            <a:pt x="29966" y="45107"/>
                            <a:pt x="29966" y="45107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163" name="图形 12978"/>
                  <p:cNvGrpSpPr/>
                  <p:nvPr/>
                </p:nvGrpSpPr>
                <p:grpSpPr>
                  <a:xfrm>
                    <a:off x="4913184" y="1605624"/>
                    <a:ext cx="279790" cy="542027"/>
                    <a:chOff x="4913184" y="1605624"/>
                    <a:chExt cx="279790" cy="542027"/>
                  </a:xfrm>
                </p:grpSpPr>
                <p:sp>
                  <p:nvSpPr>
                    <p:cNvPr id="13164" name="任意多边形: 形状 13163"/>
                    <p:cNvSpPr/>
                    <p:nvPr/>
                  </p:nvSpPr>
                  <p:spPr>
                    <a:xfrm>
                      <a:off x="5064802" y="2102335"/>
                      <a:ext cx="128172" cy="39744"/>
                    </a:xfrm>
                    <a:custGeom>
                      <a:avLst/>
                      <a:gdLst>
                        <a:gd name="connsiteX0" fmla="*/ 114923 w 128172"/>
                        <a:gd name="connsiteY0" fmla="*/ 39745 h 39744"/>
                        <a:gd name="connsiteX1" fmla="*/ 113346 w 128172"/>
                        <a:gd name="connsiteY1" fmla="*/ 39639 h 39744"/>
                        <a:gd name="connsiteX2" fmla="*/ 0 w 128172"/>
                        <a:gd name="connsiteY2" fmla="*/ 26391 h 39744"/>
                        <a:gd name="connsiteX3" fmla="*/ 81697 w 128172"/>
                        <a:gd name="connsiteY3" fmla="*/ 0 h 39744"/>
                        <a:gd name="connsiteX4" fmla="*/ 119549 w 128172"/>
                        <a:gd name="connsiteY4" fmla="*/ 14194 h 39744"/>
                        <a:gd name="connsiteX5" fmla="*/ 127120 w 128172"/>
                        <a:gd name="connsiteY5" fmla="*/ 21449 h 39744"/>
                        <a:gd name="connsiteX6" fmla="*/ 127015 w 128172"/>
                        <a:gd name="connsiteY6" fmla="*/ 31859 h 39744"/>
                        <a:gd name="connsiteX7" fmla="*/ 114923 w 128172"/>
                        <a:gd name="connsiteY7" fmla="*/ 39745 h 39744"/>
                        <a:gd name="connsiteX8" fmla="*/ 29651 w 128172"/>
                        <a:gd name="connsiteY8" fmla="*/ 23447 h 39744"/>
                        <a:gd name="connsiteX9" fmla="*/ 114082 w 128172"/>
                        <a:gd name="connsiteY9" fmla="*/ 33331 h 39744"/>
                        <a:gd name="connsiteX10" fmla="*/ 121126 w 128172"/>
                        <a:gd name="connsiteY10" fmla="*/ 29335 h 39744"/>
                        <a:gd name="connsiteX11" fmla="*/ 121126 w 128172"/>
                        <a:gd name="connsiteY11" fmla="*/ 23868 h 39744"/>
                        <a:gd name="connsiteX12" fmla="*/ 117236 w 128172"/>
                        <a:gd name="connsiteY12" fmla="*/ 20083 h 39744"/>
                        <a:gd name="connsiteX13" fmla="*/ 81487 w 128172"/>
                        <a:gd name="connsiteY13" fmla="*/ 6729 h 39744"/>
                        <a:gd name="connsiteX14" fmla="*/ 29651 w 128172"/>
                        <a:gd name="connsiteY14" fmla="*/ 23447 h 397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28172" h="39744">
                          <a:moveTo>
                            <a:pt x="114923" y="39745"/>
                          </a:moveTo>
                          <a:cubicBezTo>
                            <a:pt x="114397" y="39745"/>
                            <a:pt x="113871" y="39745"/>
                            <a:pt x="113346" y="39639"/>
                          </a:cubicBezTo>
                          <a:lnTo>
                            <a:pt x="0" y="26391"/>
                          </a:lnTo>
                          <a:lnTo>
                            <a:pt x="81697" y="0"/>
                          </a:lnTo>
                          <a:lnTo>
                            <a:pt x="119549" y="14194"/>
                          </a:lnTo>
                          <a:cubicBezTo>
                            <a:pt x="123019" y="15456"/>
                            <a:pt x="125648" y="18085"/>
                            <a:pt x="127120" y="21449"/>
                          </a:cubicBezTo>
                          <a:cubicBezTo>
                            <a:pt x="128592" y="24814"/>
                            <a:pt x="128487" y="28599"/>
                            <a:pt x="127015" y="31859"/>
                          </a:cubicBezTo>
                          <a:cubicBezTo>
                            <a:pt x="124806" y="36695"/>
                            <a:pt x="120075" y="39745"/>
                            <a:pt x="114923" y="39745"/>
                          </a:cubicBezTo>
                          <a:close/>
                          <a:moveTo>
                            <a:pt x="29651" y="23447"/>
                          </a:moveTo>
                          <a:lnTo>
                            <a:pt x="114082" y="33331"/>
                          </a:lnTo>
                          <a:cubicBezTo>
                            <a:pt x="117131" y="33646"/>
                            <a:pt x="119970" y="32069"/>
                            <a:pt x="121126" y="29335"/>
                          </a:cubicBezTo>
                          <a:cubicBezTo>
                            <a:pt x="121862" y="27548"/>
                            <a:pt x="121862" y="25655"/>
                            <a:pt x="121126" y="23868"/>
                          </a:cubicBezTo>
                          <a:cubicBezTo>
                            <a:pt x="120390" y="22080"/>
                            <a:pt x="119023" y="20819"/>
                            <a:pt x="117236" y="20083"/>
                          </a:cubicBezTo>
                          <a:lnTo>
                            <a:pt x="81487" y="6729"/>
                          </a:lnTo>
                          <a:lnTo>
                            <a:pt x="29651" y="23447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5" name="任意多边形: 形状 13164"/>
                    <p:cNvSpPr/>
                    <p:nvPr/>
                  </p:nvSpPr>
                  <p:spPr>
                    <a:xfrm>
                      <a:off x="4935197" y="2092136"/>
                      <a:ext cx="118039" cy="55516"/>
                    </a:xfrm>
                    <a:custGeom>
                      <a:avLst/>
                      <a:gdLst>
                        <a:gd name="connsiteX0" fmla="*/ 14682 w 118039"/>
                        <a:gd name="connsiteY0" fmla="*/ 55516 h 55516"/>
                        <a:gd name="connsiteX1" fmla="*/ 593 w 118039"/>
                        <a:gd name="connsiteY1" fmla="*/ 43950 h 55516"/>
                        <a:gd name="connsiteX2" fmla="*/ 278 w 118039"/>
                        <a:gd name="connsiteY2" fmla="*/ 42583 h 55516"/>
                        <a:gd name="connsiteX3" fmla="*/ 10582 w 118039"/>
                        <a:gd name="connsiteY3" fmla="*/ 25866 h 55516"/>
                        <a:gd name="connsiteX4" fmla="*/ 105527 w 118039"/>
                        <a:gd name="connsiteY4" fmla="*/ 0 h 55516"/>
                        <a:gd name="connsiteX5" fmla="*/ 118039 w 118039"/>
                        <a:gd name="connsiteY5" fmla="*/ 45317 h 55516"/>
                        <a:gd name="connsiteX6" fmla="*/ 16049 w 118039"/>
                        <a:gd name="connsiteY6" fmla="*/ 55516 h 55516"/>
                        <a:gd name="connsiteX7" fmla="*/ 14682 w 118039"/>
                        <a:gd name="connsiteY7" fmla="*/ 55516 h 55516"/>
                        <a:gd name="connsiteX8" fmla="*/ 101216 w 118039"/>
                        <a:gd name="connsiteY8" fmla="*/ 7781 h 55516"/>
                        <a:gd name="connsiteX9" fmla="*/ 12369 w 118039"/>
                        <a:gd name="connsiteY9" fmla="*/ 31964 h 55516"/>
                        <a:gd name="connsiteX10" fmla="*/ 6586 w 118039"/>
                        <a:gd name="connsiteY10" fmla="*/ 41322 h 55516"/>
                        <a:gd name="connsiteX11" fmla="*/ 6902 w 118039"/>
                        <a:gd name="connsiteY11" fmla="*/ 42689 h 55516"/>
                        <a:gd name="connsiteX12" fmla="*/ 15629 w 118039"/>
                        <a:gd name="connsiteY12" fmla="*/ 49102 h 55516"/>
                        <a:gd name="connsiteX13" fmla="*/ 110153 w 118039"/>
                        <a:gd name="connsiteY13" fmla="*/ 39639 h 55516"/>
                        <a:gd name="connsiteX14" fmla="*/ 101216 w 118039"/>
                        <a:gd name="connsiteY14" fmla="*/ 7781 h 55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8039" h="55516">
                          <a:moveTo>
                            <a:pt x="14682" y="55516"/>
                          </a:moveTo>
                          <a:cubicBezTo>
                            <a:pt x="7848" y="55516"/>
                            <a:pt x="1960" y="50785"/>
                            <a:pt x="593" y="43950"/>
                          </a:cubicBezTo>
                          <a:lnTo>
                            <a:pt x="278" y="42583"/>
                          </a:lnTo>
                          <a:cubicBezTo>
                            <a:pt x="-1194" y="35223"/>
                            <a:pt x="3327" y="27863"/>
                            <a:pt x="10582" y="25866"/>
                          </a:cubicBezTo>
                          <a:lnTo>
                            <a:pt x="105527" y="0"/>
                          </a:lnTo>
                          <a:lnTo>
                            <a:pt x="118039" y="45317"/>
                          </a:lnTo>
                          <a:lnTo>
                            <a:pt x="16049" y="55516"/>
                          </a:lnTo>
                          <a:cubicBezTo>
                            <a:pt x="15629" y="55516"/>
                            <a:pt x="15208" y="55516"/>
                            <a:pt x="14682" y="55516"/>
                          </a:cubicBezTo>
                          <a:close/>
                          <a:moveTo>
                            <a:pt x="101216" y="7781"/>
                          </a:moveTo>
                          <a:lnTo>
                            <a:pt x="12369" y="31964"/>
                          </a:lnTo>
                          <a:cubicBezTo>
                            <a:pt x="8268" y="33120"/>
                            <a:pt x="5745" y="37221"/>
                            <a:pt x="6586" y="41322"/>
                          </a:cubicBezTo>
                          <a:lnTo>
                            <a:pt x="6902" y="42689"/>
                          </a:lnTo>
                          <a:cubicBezTo>
                            <a:pt x="7743" y="46789"/>
                            <a:pt x="11423" y="49523"/>
                            <a:pt x="15629" y="49102"/>
                          </a:cubicBezTo>
                          <a:lnTo>
                            <a:pt x="110153" y="39639"/>
                          </a:lnTo>
                          <a:lnTo>
                            <a:pt x="101216" y="7781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6" name="任意多边形: 形状 13165"/>
                    <p:cNvSpPr/>
                    <p:nvPr/>
                  </p:nvSpPr>
                  <p:spPr>
                    <a:xfrm>
                      <a:off x="5006447" y="1734329"/>
                      <a:ext cx="71500" cy="37221"/>
                    </a:xfrm>
                    <a:custGeom>
                      <a:avLst/>
                      <a:gdLst>
                        <a:gd name="connsiteX0" fmla="*/ 33226 w 71500"/>
                        <a:gd name="connsiteY0" fmla="*/ 37221 h 37221"/>
                        <a:gd name="connsiteX1" fmla="*/ 0 w 71500"/>
                        <a:gd name="connsiteY1" fmla="*/ 17664 h 37221"/>
                        <a:gd name="connsiteX2" fmla="*/ 6309 w 71500"/>
                        <a:gd name="connsiteY2" fmla="*/ 17664 h 37221"/>
                        <a:gd name="connsiteX3" fmla="*/ 33120 w 71500"/>
                        <a:gd name="connsiteY3" fmla="*/ 30912 h 37221"/>
                        <a:gd name="connsiteX4" fmla="*/ 65190 w 71500"/>
                        <a:gd name="connsiteY4" fmla="*/ 18190 h 37221"/>
                        <a:gd name="connsiteX5" fmla="*/ 62140 w 71500"/>
                        <a:gd name="connsiteY5" fmla="*/ 0 h 37221"/>
                        <a:gd name="connsiteX6" fmla="*/ 68449 w 71500"/>
                        <a:gd name="connsiteY6" fmla="*/ 736 h 37221"/>
                        <a:gd name="connsiteX7" fmla="*/ 71183 w 71500"/>
                        <a:gd name="connsiteY7" fmla="*/ 16087 h 37221"/>
                        <a:gd name="connsiteX8" fmla="*/ 71498 w 71500"/>
                        <a:gd name="connsiteY8" fmla="*/ 16823 h 37221"/>
                        <a:gd name="connsiteX9" fmla="*/ 71498 w 71500"/>
                        <a:gd name="connsiteY9" fmla="*/ 17559 h 37221"/>
                        <a:gd name="connsiteX10" fmla="*/ 33226 w 71500"/>
                        <a:gd name="connsiteY10" fmla="*/ 37221 h 372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1500" h="37221">
                          <a:moveTo>
                            <a:pt x="33226" y="37221"/>
                          </a:moveTo>
                          <a:cubicBezTo>
                            <a:pt x="8727" y="37221"/>
                            <a:pt x="0" y="26707"/>
                            <a:pt x="0" y="17664"/>
                          </a:cubicBezTo>
                          <a:lnTo>
                            <a:pt x="6309" y="17664"/>
                          </a:lnTo>
                          <a:cubicBezTo>
                            <a:pt x="6309" y="25550"/>
                            <a:pt x="17139" y="30912"/>
                            <a:pt x="33120" y="30912"/>
                          </a:cubicBezTo>
                          <a:cubicBezTo>
                            <a:pt x="51416" y="30912"/>
                            <a:pt x="64348" y="24394"/>
                            <a:pt x="65190" y="18190"/>
                          </a:cubicBezTo>
                          <a:cubicBezTo>
                            <a:pt x="64033" y="15772"/>
                            <a:pt x="61089" y="8306"/>
                            <a:pt x="62140" y="0"/>
                          </a:cubicBezTo>
                          <a:lnTo>
                            <a:pt x="68449" y="736"/>
                          </a:lnTo>
                          <a:cubicBezTo>
                            <a:pt x="67503" y="8727"/>
                            <a:pt x="71183" y="15982"/>
                            <a:pt x="71183" y="16087"/>
                          </a:cubicBezTo>
                          <a:lnTo>
                            <a:pt x="71498" y="16823"/>
                          </a:lnTo>
                          <a:lnTo>
                            <a:pt x="71498" y="17559"/>
                          </a:lnTo>
                          <a:cubicBezTo>
                            <a:pt x="71708" y="28810"/>
                            <a:pt x="55096" y="37221"/>
                            <a:pt x="33226" y="3722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7" name="任意多边形: 形状 13166"/>
                    <p:cNvSpPr/>
                    <p:nvPr/>
                  </p:nvSpPr>
                  <p:spPr>
                    <a:xfrm>
                      <a:off x="4913184" y="1901194"/>
                      <a:ext cx="246248" cy="140893"/>
                    </a:xfrm>
                    <a:custGeom>
                      <a:avLst/>
                      <a:gdLst>
                        <a:gd name="connsiteX0" fmla="*/ 246248 w 246248"/>
                        <a:gd name="connsiteY0" fmla="*/ 140894 h 140893"/>
                        <a:gd name="connsiteX1" fmla="*/ 239940 w 246248"/>
                        <a:gd name="connsiteY1" fmla="*/ 140894 h 140893"/>
                        <a:gd name="connsiteX2" fmla="*/ 239940 w 246248"/>
                        <a:gd name="connsiteY2" fmla="*/ 6309 h 140893"/>
                        <a:gd name="connsiteX3" fmla="*/ 6414 w 246248"/>
                        <a:gd name="connsiteY3" fmla="*/ 6309 h 140893"/>
                        <a:gd name="connsiteX4" fmla="*/ 6414 w 246248"/>
                        <a:gd name="connsiteY4" fmla="*/ 125437 h 140893"/>
                        <a:gd name="connsiteX5" fmla="*/ 0 w 246248"/>
                        <a:gd name="connsiteY5" fmla="*/ 125437 h 140893"/>
                        <a:gd name="connsiteX6" fmla="*/ 0 w 246248"/>
                        <a:gd name="connsiteY6" fmla="*/ 0 h 140893"/>
                        <a:gd name="connsiteX7" fmla="*/ 246248 w 246248"/>
                        <a:gd name="connsiteY7" fmla="*/ 0 h 1408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46248" h="140893">
                          <a:moveTo>
                            <a:pt x="246248" y="140894"/>
                          </a:moveTo>
                          <a:lnTo>
                            <a:pt x="239940" y="140894"/>
                          </a:lnTo>
                          <a:lnTo>
                            <a:pt x="239940" y="6309"/>
                          </a:lnTo>
                          <a:lnTo>
                            <a:pt x="6414" y="6309"/>
                          </a:lnTo>
                          <a:lnTo>
                            <a:pt x="6414" y="125437"/>
                          </a:lnTo>
                          <a:lnTo>
                            <a:pt x="0" y="125437"/>
                          </a:lnTo>
                          <a:lnTo>
                            <a:pt x="0" y="0"/>
                          </a:lnTo>
                          <a:lnTo>
                            <a:pt x="246248" y="0"/>
                          </a:lnTo>
                          <a:close/>
                        </a:path>
                      </a:pathLst>
                    </a:custGeom>
                    <a:solidFill>
                      <a:srgbClr val="B5B5B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168" name="图形 12978"/>
                    <p:cNvGrpSpPr/>
                    <p:nvPr/>
                  </p:nvGrpSpPr>
                  <p:grpSpPr>
                    <a:xfrm>
                      <a:off x="4971155" y="1605624"/>
                      <a:ext cx="133816" cy="132279"/>
                      <a:chOff x="4971155" y="1605624"/>
                      <a:chExt cx="133816" cy="132279"/>
                    </a:xfrm>
                    <a:solidFill>
                      <a:srgbClr val="272525"/>
                    </a:solidFill>
                  </p:grpSpPr>
                  <p:grpSp>
                    <p:nvGrpSpPr>
                      <p:cNvPr id="13169" name="图形 12978"/>
                      <p:cNvGrpSpPr/>
                      <p:nvPr/>
                    </p:nvGrpSpPr>
                    <p:grpSpPr>
                      <a:xfrm>
                        <a:off x="5073529" y="1643379"/>
                        <a:ext cx="31442" cy="94524"/>
                        <a:chOff x="5073529" y="1643379"/>
                        <a:chExt cx="31442" cy="94524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170" name="任意多边形: 形状 13169"/>
                        <p:cNvSpPr/>
                        <p:nvPr/>
                      </p:nvSpPr>
                      <p:spPr>
                        <a:xfrm>
                          <a:off x="5073529" y="1643379"/>
                          <a:ext cx="31442" cy="94524"/>
                        </a:xfrm>
                        <a:custGeom>
                          <a:avLst/>
                          <a:gdLst>
                            <a:gd name="connsiteX0" fmla="*/ 6098 w 31442"/>
                            <a:gd name="connsiteY0" fmla="*/ 94525 h 94524"/>
                            <a:gd name="connsiteX1" fmla="*/ 0 w 31442"/>
                            <a:gd name="connsiteY1" fmla="*/ 94420 h 94524"/>
                            <a:gd name="connsiteX2" fmla="*/ 210 w 31442"/>
                            <a:gd name="connsiteY2" fmla="*/ 88111 h 94524"/>
                            <a:gd name="connsiteX3" fmla="*/ 20924 w 31442"/>
                            <a:gd name="connsiteY3" fmla="*/ 87165 h 94524"/>
                            <a:gd name="connsiteX4" fmla="*/ 20924 w 31442"/>
                            <a:gd name="connsiteY4" fmla="*/ 80751 h 94524"/>
                            <a:gd name="connsiteX5" fmla="*/ 19557 w 31442"/>
                            <a:gd name="connsiteY5" fmla="*/ 65610 h 94524"/>
                            <a:gd name="connsiteX6" fmla="*/ 18610 w 31442"/>
                            <a:gd name="connsiteY6" fmla="*/ 57619 h 94524"/>
                            <a:gd name="connsiteX7" fmla="*/ 17980 w 31442"/>
                            <a:gd name="connsiteY7" fmla="*/ 51626 h 94524"/>
                            <a:gd name="connsiteX8" fmla="*/ 22396 w 31442"/>
                            <a:gd name="connsiteY8" fmla="*/ 47105 h 94524"/>
                            <a:gd name="connsiteX9" fmla="*/ 24604 w 31442"/>
                            <a:gd name="connsiteY9" fmla="*/ 45843 h 94524"/>
                            <a:gd name="connsiteX10" fmla="*/ 19241 w 31442"/>
                            <a:gd name="connsiteY10" fmla="*/ 39639 h 94524"/>
                            <a:gd name="connsiteX11" fmla="*/ 9989 w 31442"/>
                            <a:gd name="connsiteY11" fmla="*/ 26076 h 94524"/>
                            <a:gd name="connsiteX12" fmla="*/ 7465 w 31442"/>
                            <a:gd name="connsiteY12" fmla="*/ 1472 h 94524"/>
                            <a:gd name="connsiteX13" fmla="*/ 13669 w 31442"/>
                            <a:gd name="connsiteY13" fmla="*/ 0 h 94524"/>
                            <a:gd name="connsiteX14" fmla="*/ 16297 w 31442"/>
                            <a:gd name="connsiteY14" fmla="*/ 26076 h 94524"/>
                            <a:gd name="connsiteX15" fmla="*/ 23973 w 31442"/>
                            <a:gd name="connsiteY15" fmla="*/ 35434 h 94524"/>
                            <a:gd name="connsiteX16" fmla="*/ 31123 w 31442"/>
                            <a:gd name="connsiteY16" fmla="*/ 44581 h 94524"/>
                            <a:gd name="connsiteX17" fmla="*/ 25340 w 31442"/>
                            <a:gd name="connsiteY17" fmla="*/ 52677 h 94524"/>
                            <a:gd name="connsiteX18" fmla="*/ 24393 w 31442"/>
                            <a:gd name="connsiteY18" fmla="*/ 53203 h 94524"/>
                            <a:gd name="connsiteX19" fmla="*/ 24814 w 31442"/>
                            <a:gd name="connsiteY19" fmla="*/ 56883 h 94524"/>
                            <a:gd name="connsiteX20" fmla="*/ 25760 w 31442"/>
                            <a:gd name="connsiteY20" fmla="*/ 64874 h 94524"/>
                            <a:gd name="connsiteX21" fmla="*/ 27127 w 31442"/>
                            <a:gd name="connsiteY21" fmla="*/ 80436 h 94524"/>
                            <a:gd name="connsiteX22" fmla="*/ 25760 w 31442"/>
                            <a:gd name="connsiteY22" fmla="*/ 91686 h 94524"/>
                            <a:gd name="connsiteX23" fmla="*/ 6098 w 31442"/>
                            <a:gd name="connsiteY23" fmla="*/ 94525 h 945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31442" h="94524">
                              <a:moveTo>
                                <a:pt x="6098" y="94525"/>
                              </a:moveTo>
                              <a:cubicBezTo>
                                <a:pt x="4206" y="94525"/>
                                <a:pt x="2208" y="94525"/>
                                <a:pt x="0" y="94420"/>
                              </a:cubicBezTo>
                              <a:lnTo>
                                <a:pt x="210" y="88111"/>
                              </a:lnTo>
                              <a:cubicBezTo>
                                <a:pt x="8306" y="88321"/>
                                <a:pt x="17980" y="88006"/>
                                <a:pt x="20924" y="87165"/>
                              </a:cubicBezTo>
                              <a:cubicBezTo>
                                <a:pt x="21029" y="86324"/>
                                <a:pt x="21134" y="84431"/>
                                <a:pt x="20924" y="80751"/>
                              </a:cubicBezTo>
                              <a:cubicBezTo>
                                <a:pt x="20713" y="76966"/>
                                <a:pt x="20293" y="72024"/>
                                <a:pt x="19557" y="65610"/>
                              </a:cubicBezTo>
                              <a:cubicBezTo>
                                <a:pt x="19241" y="62666"/>
                                <a:pt x="18926" y="59932"/>
                                <a:pt x="18610" y="57619"/>
                              </a:cubicBezTo>
                              <a:cubicBezTo>
                                <a:pt x="17980" y="52677"/>
                                <a:pt x="17980" y="52152"/>
                                <a:pt x="17980" y="51626"/>
                              </a:cubicBezTo>
                              <a:cubicBezTo>
                                <a:pt x="18085" y="49313"/>
                                <a:pt x="20082" y="48261"/>
                                <a:pt x="22396" y="47105"/>
                              </a:cubicBezTo>
                              <a:cubicBezTo>
                                <a:pt x="23026" y="46789"/>
                                <a:pt x="23868" y="46264"/>
                                <a:pt x="24604" y="45843"/>
                              </a:cubicBezTo>
                              <a:cubicBezTo>
                                <a:pt x="23447" y="44371"/>
                                <a:pt x="21134" y="41742"/>
                                <a:pt x="19241" y="39639"/>
                              </a:cubicBezTo>
                              <a:cubicBezTo>
                                <a:pt x="11461" y="30807"/>
                                <a:pt x="9673" y="28494"/>
                                <a:pt x="9989" y="26076"/>
                              </a:cubicBezTo>
                              <a:cubicBezTo>
                                <a:pt x="10199" y="24078"/>
                                <a:pt x="8622" y="6519"/>
                                <a:pt x="7465" y="1472"/>
                              </a:cubicBezTo>
                              <a:lnTo>
                                <a:pt x="13669" y="0"/>
                              </a:lnTo>
                              <a:cubicBezTo>
                                <a:pt x="14825" y="5152"/>
                                <a:pt x="16403" y="21555"/>
                                <a:pt x="16297" y="26076"/>
                              </a:cubicBezTo>
                              <a:cubicBezTo>
                                <a:pt x="17244" y="27758"/>
                                <a:pt x="21449" y="32490"/>
                                <a:pt x="23973" y="35434"/>
                              </a:cubicBezTo>
                              <a:cubicBezTo>
                                <a:pt x="28704" y="40901"/>
                                <a:pt x="30597" y="43109"/>
                                <a:pt x="31123" y="44581"/>
                              </a:cubicBezTo>
                              <a:cubicBezTo>
                                <a:pt x="32700" y="48682"/>
                                <a:pt x="28074" y="51205"/>
                                <a:pt x="25340" y="52677"/>
                              </a:cubicBezTo>
                              <a:cubicBezTo>
                                <a:pt x="25024" y="52783"/>
                                <a:pt x="24709" y="52993"/>
                                <a:pt x="24393" y="53203"/>
                              </a:cubicBezTo>
                              <a:cubicBezTo>
                                <a:pt x="24499" y="54044"/>
                                <a:pt x="24604" y="55306"/>
                                <a:pt x="24814" y="56883"/>
                              </a:cubicBezTo>
                              <a:cubicBezTo>
                                <a:pt x="25130" y="59091"/>
                                <a:pt x="25445" y="61930"/>
                                <a:pt x="25760" y="64874"/>
                              </a:cubicBezTo>
                              <a:cubicBezTo>
                                <a:pt x="26496" y="71393"/>
                                <a:pt x="26917" y="76545"/>
                                <a:pt x="27127" y="80436"/>
                              </a:cubicBezTo>
                              <a:cubicBezTo>
                                <a:pt x="27548" y="88216"/>
                                <a:pt x="27022" y="90319"/>
                                <a:pt x="25760" y="91686"/>
                              </a:cubicBezTo>
                              <a:cubicBezTo>
                                <a:pt x="25024" y="92317"/>
                                <a:pt x="22921" y="94525"/>
                                <a:pt x="6098" y="945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1" name="任意多边形: 形状 13170"/>
                        <p:cNvSpPr/>
                        <p:nvPr/>
                      </p:nvSpPr>
                      <p:spPr>
                        <a:xfrm>
                          <a:off x="5094242" y="1731175"/>
                          <a:ext cx="10514" cy="10514"/>
                        </a:xfrm>
                        <a:custGeom>
                          <a:avLst/>
                          <a:gdLst>
                            <a:gd name="connsiteX0" fmla="*/ 0 w 10514"/>
                            <a:gd name="connsiteY0" fmla="*/ 0 h 10514"/>
                            <a:gd name="connsiteX1" fmla="*/ 0 w 10514"/>
                            <a:gd name="connsiteY1" fmla="*/ 0 h 10514"/>
                            <a:gd name="connsiteX2" fmla="*/ 0 w 10514"/>
                            <a:gd name="connsiteY2" fmla="*/ 0 h 105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10514" h="10514">
                              <a:moveTo>
                                <a:pt x="0" y="0"/>
                              </a:moveTo>
                              <a:lnTo>
                                <a:pt x="0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3172" name="图形 12978"/>
                      <p:cNvGrpSpPr/>
                      <p:nvPr/>
                    </p:nvGrpSpPr>
                    <p:grpSpPr>
                      <a:xfrm>
                        <a:off x="4971155" y="1605624"/>
                        <a:ext cx="125532" cy="128389"/>
                        <a:chOff x="4971155" y="1605624"/>
                        <a:chExt cx="125532" cy="128389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173" name="任意多边形: 形状 13172"/>
                        <p:cNvSpPr/>
                        <p:nvPr/>
                      </p:nvSpPr>
                      <p:spPr>
                        <a:xfrm>
                          <a:off x="4971155" y="1605624"/>
                          <a:ext cx="125532" cy="128389"/>
                        </a:xfrm>
                        <a:custGeom>
                          <a:avLst/>
                          <a:gdLst>
                            <a:gd name="connsiteX0" fmla="*/ 38971 w 125532"/>
                            <a:gd name="connsiteY0" fmla="*/ 128284 h 128389"/>
                            <a:gd name="connsiteX1" fmla="*/ 32873 w 125532"/>
                            <a:gd name="connsiteY1" fmla="*/ 123448 h 128389"/>
                            <a:gd name="connsiteX2" fmla="*/ 32873 w 125532"/>
                            <a:gd name="connsiteY2" fmla="*/ 123448 h 128389"/>
                            <a:gd name="connsiteX3" fmla="*/ 29193 w 125532"/>
                            <a:gd name="connsiteY3" fmla="*/ 111672 h 128389"/>
                            <a:gd name="connsiteX4" fmla="*/ 15419 w 125532"/>
                            <a:gd name="connsiteY4" fmla="*/ 93797 h 128389"/>
                            <a:gd name="connsiteX5" fmla="*/ 8795 w 125532"/>
                            <a:gd name="connsiteY5" fmla="*/ 86963 h 128389"/>
                            <a:gd name="connsiteX6" fmla="*/ 68 w 125532"/>
                            <a:gd name="connsiteY6" fmla="*/ 52265 h 128389"/>
                            <a:gd name="connsiteX7" fmla="*/ 8059 w 125532"/>
                            <a:gd name="connsiteY7" fmla="*/ 39332 h 128389"/>
                            <a:gd name="connsiteX8" fmla="*/ 10688 w 125532"/>
                            <a:gd name="connsiteY8" fmla="*/ 36388 h 128389"/>
                            <a:gd name="connsiteX9" fmla="*/ 11634 w 125532"/>
                            <a:gd name="connsiteY9" fmla="*/ 34495 h 128389"/>
                            <a:gd name="connsiteX10" fmla="*/ 16471 w 125532"/>
                            <a:gd name="connsiteY10" fmla="*/ 25874 h 128389"/>
                            <a:gd name="connsiteX11" fmla="*/ 36553 w 125532"/>
                            <a:gd name="connsiteY11" fmla="*/ 13572 h 128389"/>
                            <a:gd name="connsiteX12" fmla="*/ 41390 w 125532"/>
                            <a:gd name="connsiteY12" fmla="*/ 11469 h 128389"/>
                            <a:gd name="connsiteX13" fmla="*/ 60421 w 125532"/>
                            <a:gd name="connsiteY13" fmla="*/ 8315 h 128389"/>
                            <a:gd name="connsiteX14" fmla="*/ 62419 w 125532"/>
                            <a:gd name="connsiteY14" fmla="*/ 8420 h 128389"/>
                            <a:gd name="connsiteX15" fmla="*/ 72723 w 125532"/>
                            <a:gd name="connsiteY15" fmla="*/ 6317 h 128389"/>
                            <a:gd name="connsiteX16" fmla="*/ 78190 w 125532"/>
                            <a:gd name="connsiteY16" fmla="*/ 4845 h 128389"/>
                            <a:gd name="connsiteX17" fmla="*/ 82081 w 125532"/>
                            <a:gd name="connsiteY17" fmla="*/ 3793 h 128389"/>
                            <a:gd name="connsiteX18" fmla="*/ 101953 w 125532"/>
                            <a:gd name="connsiteY18" fmla="*/ 8 h 128389"/>
                            <a:gd name="connsiteX19" fmla="*/ 123087 w 125532"/>
                            <a:gd name="connsiteY19" fmla="*/ 18934 h 128389"/>
                            <a:gd name="connsiteX20" fmla="*/ 124033 w 125532"/>
                            <a:gd name="connsiteY20" fmla="*/ 33234 h 128389"/>
                            <a:gd name="connsiteX21" fmla="*/ 113098 w 125532"/>
                            <a:gd name="connsiteY21" fmla="*/ 41540 h 128389"/>
                            <a:gd name="connsiteX22" fmla="*/ 106264 w 125532"/>
                            <a:gd name="connsiteY22" fmla="*/ 39437 h 128389"/>
                            <a:gd name="connsiteX23" fmla="*/ 102794 w 125532"/>
                            <a:gd name="connsiteY23" fmla="*/ 37965 h 128389"/>
                            <a:gd name="connsiteX24" fmla="*/ 85550 w 125532"/>
                            <a:gd name="connsiteY24" fmla="*/ 40699 h 128389"/>
                            <a:gd name="connsiteX25" fmla="*/ 89231 w 125532"/>
                            <a:gd name="connsiteY25" fmla="*/ 52475 h 128389"/>
                            <a:gd name="connsiteX26" fmla="*/ 80188 w 125532"/>
                            <a:gd name="connsiteY26" fmla="*/ 68142 h 128389"/>
                            <a:gd name="connsiteX27" fmla="*/ 75877 w 125532"/>
                            <a:gd name="connsiteY27" fmla="*/ 74556 h 128389"/>
                            <a:gd name="connsiteX28" fmla="*/ 76613 w 125532"/>
                            <a:gd name="connsiteY28" fmla="*/ 78025 h 128389"/>
                            <a:gd name="connsiteX29" fmla="*/ 77665 w 125532"/>
                            <a:gd name="connsiteY29" fmla="*/ 89486 h 128389"/>
                            <a:gd name="connsiteX30" fmla="*/ 69148 w 125532"/>
                            <a:gd name="connsiteY30" fmla="*/ 93271 h 128389"/>
                            <a:gd name="connsiteX31" fmla="*/ 66624 w 125532"/>
                            <a:gd name="connsiteY31" fmla="*/ 92535 h 128389"/>
                            <a:gd name="connsiteX32" fmla="*/ 58528 w 125532"/>
                            <a:gd name="connsiteY32" fmla="*/ 87278 h 128389"/>
                            <a:gd name="connsiteX33" fmla="*/ 47068 w 125532"/>
                            <a:gd name="connsiteY33" fmla="*/ 80444 h 128389"/>
                            <a:gd name="connsiteX34" fmla="*/ 41916 w 125532"/>
                            <a:gd name="connsiteY34" fmla="*/ 88855 h 128389"/>
                            <a:gd name="connsiteX35" fmla="*/ 40969 w 125532"/>
                            <a:gd name="connsiteY35" fmla="*/ 92956 h 128389"/>
                            <a:gd name="connsiteX36" fmla="*/ 46121 w 125532"/>
                            <a:gd name="connsiteY36" fmla="*/ 102103 h 128389"/>
                            <a:gd name="connsiteX37" fmla="*/ 53692 w 125532"/>
                            <a:gd name="connsiteY37" fmla="*/ 116718 h 128389"/>
                            <a:gd name="connsiteX38" fmla="*/ 52114 w 125532"/>
                            <a:gd name="connsiteY38" fmla="*/ 123237 h 128389"/>
                            <a:gd name="connsiteX39" fmla="*/ 39392 w 125532"/>
                            <a:gd name="connsiteY39" fmla="*/ 128389 h 128389"/>
                            <a:gd name="connsiteX40" fmla="*/ 38971 w 125532"/>
                            <a:gd name="connsiteY40" fmla="*/ 128284 h 12838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25532" h="128389">
                              <a:moveTo>
                                <a:pt x="38971" y="128284"/>
                              </a:moveTo>
                              <a:cubicBezTo>
                                <a:pt x="36027" y="128284"/>
                                <a:pt x="33504" y="126287"/>
                                <a:pt x="32873" y="123448"/>
                              </a:cubicBezTo>
                              <a:lnTo>
                                <a:pt x="32873" y="123448"/>
                              </a:lnTo>
                              <a:cubicBezTo>
                                <a:pt x="32242" y="120819"/>
                                <a:pt x="30980" y="115772"/>
                                <a:pt x="29193" y="111672"/>
                              </a:cubicBezTo>
                              <a:cubicBezTo>
                                <a:pt x="25828" y="103891"/>
                                <a:pt x="20781" y="98949"/>
                                <a:pt x="15419" y="93797"/>
                              </a:cubicBezTo>
                              <a:cubicBezTo>
                                <a:pt x="13211" y="91589"/>
                                <a:pt x="10898" y="89381"/>
                                <a:pt x="8795" y="86963"/>
                              </a:cubicBezTo>
                              <a:cubicBezTo>
                                <a:pt x="1014" y="78130"/>
                                <a:pt x="-353" y="58153"/>
                                <a:pt x="68" y="52265"/>
                              </a:cubicBezTo>
                              <a:cubicBezTo>
                                <a:pt x="383" y="47428"/>
                                <a:pt x="4694" y="42907"/>
                                <a:pt x="8059" y="39332"/>
                              </a:cubicBezTo>
                              <a:cubicBezTo>
                                <a:pt x="9216" y="38176"/>
                                <a:pt x="10267" y="37019"/>
                                <a:pt x="10688" y="36388"/>
                              </a:cubicBezTo>
                              <a:cubicBezTo>
                                <a:pt x="11003" y="35968"/>
                                <a:pt x="11213" y="35337"/>
                                <a:pt x="11634" y="34495"/>
                              </a:cubicBezTo>
                              <a:cubicBezTo>
                                <a:pt x="12370" y="32708"/>
                                <a:pt x="13526" y="29974"/>
                                <a:pt x="16471" y="25874"/>
                              </a:cubicBezTo>
                              <a:cubicBezTo>
                                <a:pt x="20466" y="20301"/>
                                <a:pt x="28667" y="16831"/>
                                <a:pt x="36553" y="13572"/>
                              </a:cubicBezTo>
                              <a:cubicBezTo>
                                <a:pt x="38235" y="12836"/>
                                <a:pt x="39813" y="12205"/>
                                <a:pt x="41390" y="11469"/>
                              </a:cubicBezTo>
                              <a:cubicBezTo>
                                <a:pt x="49276" y="7894"/>
                                <a:pt x="55795" y="8209"/>
                                <a:pt x="60421" y="8315"/>
                              </a:cubicBezTo>
                              <a:cubicBezTo>
                                <a:pt x="61157" y="8315"/>
                                <a:pt x="61788" y="8420"/>
                                <a:pt x="62419" y="8420"/>
                              </a:cubicBezTo>
                              <a:cubicBezTo>
                                <a:pt x="65258" y="8525"/>
                                <a:pt x="68412" y="7579"/>
                                <a:pt x="72723" y="6317"/>
                              </a:cubicBezTo>
                              <a:cubicBezTo>
                                <a:pt x="74405" y="5791"/>
                                <a:pt x="76193" y="5370"/>
                                <a:pt x="78190" y="4845"/>
                              </a:cubicBezTo>
                              <a:cubicBezTo>
                                <a:pt x="79452" y="4529"/>
                                <a:pt x="80714" y="4214"/>
                                <a:pt x="82081" y="3793"/>
                              </a:cubicBezTo>
                              <a:cubicBezTo>
                                <a:pt x="88600" y="2006"/>
                                <a:pt x="95329" y="218"/>
                                <a:pt x="101953" y="8"/>
                              </a:cubicBezTo>
                              <a:cubicBezTo>
                                <a:pt x="111416" y="-307"/>
                                <a:pt x="116778" y="8630"/>
                                <a:pt x="123087" y="18934"/>
                              </a:cubicBezTo>
                              <a:cubicBezTo>
                                <a:pt x="126767" y="25032"/>
                                <a:pt x="125610" y="30079"/>
                                <a:pt x="124033" y="33234"/>
                              </a:cubicBezTo>
                              <a:cubicBezTo>
                                <a:pt x="121510" y="38070"/>
                                <a:pt x="116463" y="41330"/>
                                <a:pt x="113098" y="41540"/>
                              </a:cubicBezTo>
                              <a:cubicBezTo>
                                <a:pt x="110259" y="41750"/>
                                <a:pt x="108051" y="40489"/>
                                <a:pt x="106264" y="39437"/>
                              </a:cubicBezTo>
                              <a:cubicBezTo>
                                <a:pt x="105107" y="38806"/>
                                <a:pt x="104056" y="38176"/>
                                <a:pt x="102794" y="37965"/>
                              </a:cubicBezTo>
                              <a:cubicBezTo>
                                <a:pt x="100796" y="37650"/>
                                <a:pt x="91333" y="39332"/>
                                <a:pt x="85550" y="40699"/>
                              </a:cubicBezTo>
                              <a:cubicBezTo>
                                <a:pt x="87969" y="44379"/>
                                <a:pt x="89336" y="49636"/>
                                <a:pt x="89231" y="52475"/>
                              </a:cubicBezTo>
                              <a:cubicBezTo>
                                <a:pt x="89020" y="55209"/>
                                <a:pt x="86392" y="59310"/>
                                <a:pt x="80188" y="68142"/>
                              </a:cubicBezTo>
                              <a:cubicBezTo>
                                <a:pt x="78506" y="70560"/>
                                <a:pt x="76508" y="73399"/>
                                <a:pt x="75877" y="74556"/>
                              </a:cubicBezTo>
                              <a:cubicBezTo>
                                <a:pt x="75982" y="75081"/>
                                <a:pt x="76403" y="76764"/>
                                <a:pt x="76613" y="78025"/>
                              </a:cubicBezTo>
                              <a:cubicBezTo>
                                <a:pt x="77560" y="81916"/>
                                <a:pt x="78611" y="86332"/>
                                <a:pt x="77665" y="89486"/>
                              </a:cubicBezTo>
                              <a:cubicBezTo>
                                <a:pt x="75772" y="95374"/>
                                <a:pt x="71461" y="94007"/>
                                <a:pt x="69148" y="93271"/>
                              </a:cubicBezTo>
                              <a:cubicBezTo>
                                <a:pt x="68412" y="93061"/>
                                <a:pt x="67676" y="92746"/>
                                <a:pt x="66624" y="92535"/>
                              </a:cubicBezTo>
                              <a:cubicBezTo>
                                <a:pt x="64101" y="91904"/>
                                <a:pt x="61472" y="89801"/>
                                <a:pt x="58528" y="87278"/>
                              </a:cubicBezTo>
                              <a:cubicBezTo>
                                <a:pt x="55059" y="84334"/>
                                <a:pt x="50748" y="80549"/>
                                <a:pt x="47068" y="80444"/>
                              </a:cubicBezTo>
                              <a:cubicBezTo>
                                <a:pt x="44124" y="80233"/>
                                <a:pt x="43072" y="82862"/>
                                <a:pt x="41916" y="88855"/>
                              </a:cubicBezTo>
                              <a:cubicBezTo>
                                <a:pt x="41600" y="90327"/>
                                <a:pt x="41390" y="91694"/>
                                <a:pt x="40969" y="92956"/>
                              </a:cubicBezTo>
                              <a:cubicBezTo>
                                <a:pt x="40864" y="94323"/>
                                <a:pt x="44124" y="99159"/>
                                <a:pt x="46121" y="102103"/>
                              </a:cubicBezTo>
                              <a:cubicBezTo>
                                <a:pt x="49486" y="106940"/>
                                <a:pt x="52851" y="112092"/>
                                <a:pt x="53692" y="116718"/>
                              </a:cubicBezTo>
                              <a:cubicBezTo>
                                <a:pt x="54112" y="119137"/>
                                <a:pt x="53587" y="121345"/>
                                <a:pt x="52114" y="123237"/>
                              </a:cubicBezTo>
                              <a:cubicBezTo>
                                <a:pt x="49276" y="126812"/>
                                <a:pt x="43598" y="128074"/>
                                <a:pt x="39392" y="128389"/>
                              </a:cubicBezTo>
                              <a:cubicBezTo>
                                <a:pt x="39392" y="128284"/>
                                <a:pt x="39182" y="128284"/>
                                <a:pt x="38971" y="12828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4" name="任意多边形: 形状 13173"/>
                        <p:cNvSpPr/>
                        <p:nvPr/>
                      </p:nvSpPr>
                      <p:spPr>
                        <a:xfrm>
                          <a:off x="5007078" y="1727600"/>
                          <a:ext cx="3154" cy="736"/>
                        </a:xfrm>
                        <a:custGeom>
                          <a:avLst/>
                          <a:gdLst>
                            <a:gd name="connsiteX0" fmla="*/ 3154 w 3154"/>
                            <a:gd name="connsiteY0" fmla="*/ 0 h 736"/>
                            <a:gd name="connsiteX1" fmla="*/ 0 w 3154"/>
                            <a:gd name="connsiteY1" fmla="*/ 736 h 736"/>
                            <a:gd name="connsiteX2" fmla="*/ 3154 w 3154"/>
                            <a:gd name="connsiteY2" fmla="*/ 0 h 736"/>
                            <a:gd name="connsiteX3" fmla="*/ 3154 w 3154"/>
                            <a:gd name="connsiteY3" fmla="*/ 0 h 7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4" h="736">
                              <a:moveTo>
                                <a:pt x="3154" y="0"/>
                              </a:moveTo>
                              <a:lnTo>
                                <a:pt x="0" y="736"/>
                              </a:lnTo>
                              <a:lnTo>
                                <a:pt x="3154" y="0"/>
                              </a:lnTo>
                              <a:lnTo>
                                <a:pt x="3154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5" name="任意多边形: 形状 13174"/>
                        <p:cNvSpPr/>
                        <p:nvPr/>
                      </p:nvSpPr>
                      <p:spPr>
                        <a:xfrm>
                          <a:off x="4977471" y="1611835"/>
                          <a:ext cx="113021" cy="115765"/>
                        </a:xfrm>
                        <a:custGeom>
                          <a:avLst/>
                          <a:gdLst>
                            <a:gd name="connsiteX0" fmla="*/ 50636 w 113021"/>
                            <a:gd name="connsiteY0" fmla="*/ 8413 h 115765"/>
                            <a:gd name="connsiteX1" fmla="*/ 37703 w 113021"/>
                            <a:gd name="connsiteY1" fmla="*/ 11042 h 115765"/>
                            <a:gd name="connsiteX2" fmla="*/ 32761 w 113021"/>
                            <a:gd name="connsiteY2" fmla="*/ 13144 h 115765"/>
                            <a:gd name="connsiteX3" fmla="*/ 15412 w 113021"/>
                            <a:gd name="connsiteY3" fmla="*/ 23343 h 115765"/>
                            <a:gd name="connsiteX4" fmla="*/ 11206 w 113021"/>
                            <a:gd name="connsiteY4" fmla="*/ 30809 h 115765"/>
                            <a:gd name="connsiteX5" fmla="*/ 9629 w 113021"/>
                            <a:gd name="connsiteY5" fmla="*/ 33858 h 115765"/>
                            <a:gd name="connsiteX6" fmla="*/ 6370 w 113021"/>
                            <a:gd name="connsiteY6" fmla="*/ 37643 h 115765"/>
                            <a:gd name="connsiteX7" fmla="*/ 61 w 113021"/>
                            <a:gd name="connsiteY7" fmla="*/ 46580 h 115765"/>
                            <a:gd name="connsiteX8" fmla="*/ 7211 w 113021"/>
                            <a:gd name="connsiteY8" fmla="*/ 76652 h 115765"/>
                            <a:gd name="connsiteX9" fmla="*/ 13520 w 113021"/>
                            <a:gd name="connsiteY9" fmla="*/ 83066 h 115765"/>
                            <a:gd name="connsiteX10" fmla="*/ 28660 w 113021"/>
                            <a:gd name="connsiteY10" fmla="*/ 102938 h 115765"/>
                            <a:gd name="connsiteX11" fmla="*/ 32761 w 113021"/>
                            <a:gd name="connsiteY11" fmla="*/ 115765 h 115765"/>
                            <a:gd name="connsiteX12" fmla="*/ 40962 w 113021"/>
                            <a:gd name="connsiteY12" fmla="*/ 113032 h 115765"/>
                            <a:gd name="connsiteX13" fmla="*/ 41278 w 113021"/>
                            <a:gd name="connsiteY13" fmla="*/ 111455 h 115765"/>
                            <a:gd name="connsiteX14" fmla="*/ 34759 w 113021"/>
                            <a:gd name="connsiteY14" fmla="*/ 99363 h 115765"/>
                            <a:gd name="connsiteX15" fmla="*/ 28871 w 113021"/>
                            <a:gd name="connsiteY15" fmla="*/ 84748 h 115765"/>
                            <a:gd name="connsiteX16" fmla="*/ 29607 w 113021"/>
                            <a:gd name="connsiteY16" fmla="*/ 81278 h 115765"/>
                            <a:gd name="connsiteX17" fmla="*/ 41173 w 113021"/>
                            <a:gd name="connsiteY17" fmla="*/ 67609 h 115765"/>
                            <a:gd name="connsiteX18" fmla="*/ 56524 w 113021"/>
                            <a:gd name="connsiteY18" fmla="*/ 75916 h 115765"/>
                            <a:gd name="connsiteX19" fmla="*/ 61886 w 113021"/>
                            <a:gd name="connsiteY19" fmla="*/ 79806 h 115765"/>
                            <a:gd name="connsiteX20" fmla="*/ 64935 w 113021"/>
                            <a:gd name="connsiteY20" fmla="*/ 80647 h 115765"/>
                            <a:gd name="connsiteX21" fmla="*/ 65566 w 113021"/>
                            <a:gd name="connsiteY21" fmla="*/ 80857 h 115765"/>
                            <a:gd name="connsiteX22" fmla="*/ 64410 w 113021"/>
                            <a:gd name="connsiteY22" fmla="*/ 72972 h 115765"/>
                            <a:gd name="connsiteX23" fmla="*/ 63568 w 113021"/>
                            <a:gd name="connsiteY23" fmla="*/ 66768 h 115765"/>
                            <a:gd name="connsiteX24" fmla="*/ 68931 w 113021"/>
                            <a:gd name="connsiteY24" fmla="*/ 58041 h 115765"/>
                            <a:gd name="connsiteX25" fmla="*/ 76817 w 113021"/>
                            <a:gd name="connsiteY25" fmla="*/ 45529 h 115765"/>
                            <a:gd name="connsiteX26" fmla="*/ 72821 w 113021"/>
                            <a:gd name="connsiteY26" fmla="*/ 36171 h 115765"/>
                            <a:gd name="connsiteX27" fmla="*/ 69772 w 113021"/>
                            <a:gd name="connsiteY27" fmla="*/ 35435 h 115765"/>
                            <a:gd name="connsiteX28" fmla="*/ 70403 w 113021"/>
                            <a:gd name="connsiteY28" fmla="*/ 32281 h 115765"/>
                            <a:gd name="connsiteX29" fmla="*/ 97846 w 113021"/>
                            <a:gd name="connsiteY29" fmla="*/ 25341 h 115765"/>
                            <a:gd name="connsiteX30" fmla="*/ 103208 w 113021"/>
                            <a:gd name="connsiteY30" fmla="*/ 27549 h 115765"/>
                            <a:gd name="connsiteX31" fmla="*/ 106467 w 113021"/>
                            <a:gd name="connsiteY31" fmla="*/ 28811 h 115765"/>
                            <a:gd name="connsiteX32" fmla="*/ 112250 w 113021"/>
                            <a:gd name="connsiteY32" fmla="*/ 23764 h 115765"/>
                            <a:gd name="connsiteX33" fmla="*/ 111514 w 113021"/>
                            <a:gd name="connsiteY33" fmla="*/ 15878 h 115765"/>
                            <a:gd name="connsiteX34" fmla="*/ 95953 w 113021"/>
                            <a:gd name="connsiteY34" fmla="*/ 1 h 115765"/>
                            <a:gd name="connsiteX35" fmla="*/ 77658 w 113021"/>
                            <a:gd name="connsiteY35" fmla="*/ 3576 h 115765"/>
                            <a:gd name="connsiteX36" fmla="*/ 73767 w 113021"/>
                            <a:gd name="connsiteY36" fmla="*/ 4628 h 115765"/>
                            <a:gd name="connsiteX37" fmla="*/ 68405 w 113021"/>
                            <a:gd name="connsiteY37" fmla="*/ 6100 h 115765"/>
                            <a:gd name="connsiteX38" fmla="*/ 56313 w 113021"/>
                            <a:gd name="connsiteY38" fmla="*/ 8413 h 115765"/>
                            <a:gd name="connsiteX39" fmla="*/ 54210 w 113021"/>
                            <a:gd name="connsiteY39" fmla="*/ 8308 h 115765"/>
                            <a:gd name="connsiteX40" fmla="*/ 50636 w 113021"/>
                            <a:gd name="connsiteY40" fmla="*/ 8413 h 115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13021" h="115765">
                              <a:moveTo>
                                <a:pt x="50636" y="8413"/>
                              </a:moveTo>
                              <a:cubicBezTo>
                                <a:pt x="46955" y="8413"/>
                                <a:pt x="42645" y="8834"/>
                                <a:pt x="37703" y="11042"/>
                              </a:cubicBezTo>
                              <a:cubicBezTo>
                                <a:pt x="36126" y="11778"/>
                                <a:pt x="34443" y="12408"/>
                                <a:pt x="32761" y="13144"/>
                              </a:cubicBezTo>
                              <a:cubicBezTo>
                                <a:pt x="26032" y="15983"/>
                                <a:pt x="18356" y="19138"/>
                                <a:pt x="15412" y="23343"/>
                              </a:cubicBezTo>
                              <a:cubicBezTo>
                                <a:pt x="12889" y="26918"/>
                                <a:pt x="11943" y="29021"/>
                                <a:pt x="11206" y="30809"/>
                              </a:cubicBezTo>
                              <a:cubicBezTo>
                                <a:pt x="10786" y="31860"/>
                                <a:pt x="10365" y="32806"/>
                                <a:pt x="9629" y="33858"/>
                              </a:cubicBezTo>
                              <a:cubicBezTo>
                                <a:pt x="8893" y="35015"/>
                                <a:pt x="7632" y="36171"/>
                                <a:pt x="6370" y="37643"/>
                              </a:cubicBezTo>
                              <a:cubicBezTo>
                                <a:pt x="3951" y="40167"/>
                                <a:pt x="271" y="43952"/>
                                <a:pt x="61" y="46580"/>
                              </a:cubicBezTo>
                              <a:cubicBezTo>
                                <a:pt x="-360" y="52153"/>
                                <a:pt x="1323" y="69922"/>
                                <a:pt x="7211" y="76652"/>
                              </a:cubicBezTo>
                              <a:cubicBezTo>
                                <a:pt x="9209" y="78860"/>
                                <a:pt x="11206" y="80963"/>
                                <a:pt x="13520" y="83066"/>
                              </a:cubicBezTo>
                              <a:cubicBezTo>
                                <a:pt x="19092" y="88428"/>
                                <a:pt x="24770" y="94106"/>
                                <a:pt x="28660" y="102938"/>
                              </a:cubicBezTo>
                              <a:cubicBezTo>
                                <a:pt x="30553" y="107249"/>
                                <a:pt x="31920" y="112296"/>
                                <a:pt x="32761" y="115765"/>
                              </a:cubicBezTo>
                              <a:cubicBezTo>
                                <a:pt x="36862" y="115450"/>
                                <a:pt x="40016" y="114399"/>
                                <a:pt x="40962" y="113032"/>
                              </a:cubicBezTo>
                              <a:cubicBezTo>
                                <a:pt x="41173" y="112716"/>
                                <a:pt x="41383" y="112296"/>
                                <a:pt x="41278" y="111455"/>
                              </a:cubicBezTo>
                              <a:cubicBezTo>
                                <a:pt x="40752" y="108195"/>
                                <a:pt x="37598" y="103464"/>
                                <a:pt x="34759" y="99363"/>
                              </a:cubicBezTo>
                              <a:cubicBezTo>
                                <a:pt x="30763" y="93475"/>
                                <a:pt x="27609" y="88848"/>
                                <a:pt x="28871" y="84748"/>
                              </a:cubicBezTo>
                              <a:cubicBezTo>
                                <a:pt x="29186" y="83802"/>
                                <a:pt x="29396" y="82645"/>
                                <a:pt x="29607" y="81278"/>
                              </a:cubicBezTo>
                              <a:cubicBezTo>
                                <a:pt x="30553" y="76021"/>
                                <a:pt x="32340" y="67399"/>
                                <a:pt x="41173" y="67609"/>
                              </a:cubicBezTo>
                              <a:cubicBezTo>
                                <a:pt x="47061" y="67820"/>
                                <a:pt x="52318" y="72341"/>
                                <a:pt x="56524" y="75916"/>
                              </a:cubicBezTo>
                              <a:cubicBezTo>
                                <a:pt x="58416" y="77598"/>
                                <a:pt x="60835" y="79596"/>
                                <a:pt x="61886" y="79806"/>
                              </a:cubicBezTo>
                              <a:cubicBezTo>
                                <a:pt x="63043" y="80121"/>
                                <a:pt x="64094" y="80332"/>
                                <a:pt x="64935" y="80647"/>
                              </a:cubicBezTo>
                              <a:cubicBezTo>
                                <a:pt x="65146" y="80752"/>
                                <a:pt x="65356" y="80752"/>
                                <a:pt x="65566" y="80857"/>
                              </a:cubicBezTo>
                              <a:cubicBezTo>
                                <a:pt x="65882" y="79280"/>
                                <a:pt x="64935" y="75390"/>
                                <a:pt x="64410" y="72972"/>
                              </a:cubicBezTo>
                              <a:cubicBezTo>
                                <a:pt x="63674" y="69922"/>
                                <a:pt x="63253" y="68240"/>
                                <a:pt x="63568" y="66768"/>
                              </a:cubicBezTo>
                              <a:cubicBezTo>
                                <a:pt x="63779" y="65401"/>
                                <a:pt x="64830" y="63719"/>
                                <a:pt x="68931" y="58041"/>
                              </a:cubicBezTo>
                              <a:cubicBezTo>
                                <a:pt x="71559" y="54361"/>
                                <a:pt x="76396" y="47422"/>
                                <a:pt x="76817" y="45529"/>
                              </a:cubicBezTo>
                              <a:cubicBezTo>
                                <a:pt x="77027" y="43005"/>
                                <a:pt x="74293" y="37012"/>
                                <a:pt x="72821" y="36171"/>
                              </a:cubicBezTo>
                              <a:lnTo>
                                <a:pt x="69772" y="35435"/>
                              </a:lnTo>
                              <a:lnTo>
                                <a:pt x="70403" y="32281"/>
                              </a:lnTo>
                              <a:cubicBezTo>
                                <a:pt x="71454" y="27234"/>
                                <a:pt x="96479" y="25026"/>
                                <a:pt x="97846" y="25341"/>
                              </a:cubicBezTo>
                              <a:cubicBezTo>
                                <a:pt x="100053" y="25762"/>
                                <a:pt x="101841" y="26813"/>
                                <a:pt x="103208" y="27549"/>
                              </a:cubicBezTo>
                              <a:cubicBezTo>
                                <a:pt x="104680" y="28390"/>
                                <a:pt x="105521" y="28811"/>
                                <a:pt x="106467" y="28811"/>
                              </a:cubicBezTo>
                              <a:cubicBezTo>
                                <a:pt x="107308" y="28706"/>
                                <a:pt x="110673" y="26918"/>
                                <a:pt x="112250" y="23764"/>
                              </a:cubicBezTo>
                              <a:cubicBezTo>
                                <a:pt x="113512" y="21241"/>
                                <a:pt x="113197" y="18717"/>
                                <a:pt x="111514" y="15878"/>
                              </a:cubicBezTo>
                              <a:cubicBezTo>
                                <a:pt x="105206" y="5679"/>
                                <a:pt x="101315" y="-104"/>
                                <a:pt x="95953" y="1"/>
                              </a:cubicBezTo>
                              <a:cubicBezTo>
                                <a:pt x="90170" y="212"/>
                                <a:pt x="83756" y="1894"/>
                                <a:pt x="77658" y="3576"/>
                              </a:cubicBezTo>
                              <a:cubicBezTo>
                                <a:pt x="76291" y="3892"/>
                                <a:pt x="75029" y="4312"/>
                                <a:pt x="73767" y="4628"/>
                              </a:cubicBezTo>
                              <a:cubicBezTo>
                                <a:pt x="71770" y="5153"/>
                                <a:pt x="70087" y="5679"/>
                                <a:pt x="68405" y="6100"/>
                              </a:cubicBezTo>
                              <a:cubicBezTo>
                                <a:pt x="63779" y="7467"/>
                                <a:pt x="60099" y="8518"/>
                                <a:pt x="56313" y="8413"/>
                              </a:cubicBezTo>
                              <a:cubicBezTo>
                                <a:pt x="55682" y="8413"/>
                                <a:pt x="54947" y="8413"/>
                                <a:pt x="54210" y="8308"/>
                              </a:cubicBezTo>
                              <a:cubicBezTo>
                                <a:pt x="52844" y="8518"/>
                                <a:pt x="51792" y="8413"/>
                                <a:pt x="50636" y="84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3176" name="任意多边形: 形状 13175"/>
                    <p:cNvSpPr/>
                    <p:nvPr/>
                  </p:nvSpPr>
                  <p:spPr>
                    <a:xfrm>
                      <a:off x="5057652" y="1728757"/>
                      <a:ext cx="24183" cy="9147"/>
                    </a:xfrm>
                    <a:custGeom>
                      <a:avLst/>
                      <a:gdLst>
                        <a:gd name="connsiteX0" fmla="*/ 23868 w 24183"/>
                        <a:gd name="connsiteY0" fmla="*/ 9148 h 9147"/>
                        <a:gd name="connsiteX1" fmla="*/ 0 w 24183"/>
                        <a:gd name="connsiteY1" fmla="*/ 5783 h 9147"/>
                        <a:gd name="connsiteX2" fmla="*/ 2734 w 24183"/>
                        <a:gd name="connsiteY2" fmla="*/ 0 h 9147"/>
                        <a:gd name="connsiteX3" fmla="*/ 24183 w 24183"/>
                        <a:gd name="connsiteY3" fmla="*/ 2734 h 9147"/>
                        <a:gd name="connsiteX4" fmla="*/ 24183 w 24183"/>
                        <a:gd name="connsiteY4" fmla="*/ 9042 h 9147"/>
                        <a:gd name="connsiteX5" fmla="*/ 23868 w 24183"/>
                        <a:gd name="connsiteY5" fmla="*/ 9148 h 9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4183" h="9147">
                          <a:moveTo>
                            <a:pt x="23868" y="9148"/>
                          </a:moveTo>
                          <a:cubicBezTo>
                            <a:pt x="21239" y="9148"/>
                            <a:pt x="6729" y="9042"/>
                            <a:pt x="0" y="5783"/>
                          </a:cubicBezTo>
                          <a:lnTo>
                            <a:pt x="2734" y="0"/>
                          </a:lnTo>
                          <a:cubicBezTo>
                            <a:pt x="7570" y="2313"/>
                            <a:pt x="19872" y="2734"/>
                            <a:pt x="24183" y="2734"/>
                          </a:cubicBezTo>
                          <a:lnTo>
                            <a:pt x="24183" y="9042"/>
                          </a:lnTo>
                          <a:cubicBezTo>
                            <a:pt x="24078" y="9148"/>
                            <a:pt x="23973" y="9148"/>
                            <a:pt x="23868" y="9148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3177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solidFill>
                <a:srgbClr val="85B1DD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8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noFill/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9" name="图形 12978"/>
              <p:cNvSpPr/>
              <p:nvPr/>
            </p:nvSpPr>
            <p:spPr>
              <a:xfrm>
                <a:off x="6827" y="3948"/>
                <a:ext cx="6194" cy="3286"/>
              </a:xfrm>
              <a:custGeom>
                <a:avLst/>
                <a:gdLst>
                  <a:gd name="connsiteX0" fmla="*/ 3738306 w 3933033"/>
                  <a:gd name="connsiteY0" fmla="*/ 2047057 h 2086696"/>
                  <a:gd name="connsiteX1" fmla="*/ 3739462 w 3933033"/>
                  <a:gd name="connsiteY1" fmla="*/ 2086697 h 2086696"/>
                  <a:gd name="connsiteX2" fmla="*/ 177379 w 3933033"/>
                  <a:gd name="connsiteY2" fmla="*/ 2086697 h 2086696"/>
                  <a:gd name="connsiteX3" fmla="*/ 177379 w 3933033"/>
                  <a:gd name="connsiteY3" fmla="*/ 2086697 h 2086696"/>
                  <a:gd name="connsiteX4" fmla="*/ 14089 w 3933033"/>
                  <a:gd name="connsiteY4" fmla="*/ 1904482 h 2086696"/>
                  <a:gd name="connsiteX5" fmla="*/ 0 w 3933033"/>
                  <a:gd name="connsiteY5" fmla="*/ 1904061 h 2086696"/>
                  <a:gd name="connsiteX6" fmla="*/ 0 w 3933033"/>
                  <a:gd name="connsiteY6" fmla="*/ 192204 h 2086696"/>
                  <a:gd name="connsiteX7" fmla="*/ 5783 w 3933033"/>
                  <a:gd name="connsiteY7" fmla="*/ 192204 h 2086696"/>
                  <a:gd name="connsiteX8" fmla="*/ 174224 w 3933033"/>
                  <a:gd name="connsiteY8" fmla="*/ 11671 h 2086696"/>
                  <a:gd name="connsiteX9" fmla="*/ 174119 w 3933033"/>
                  <a:gd name="connsiteY9" fmla="*/ 0 h 2086696"/>
                  <a:gd name="connsiteX10" fmla="*/ 3722219 w 3933033"/>
                  <a:gd name="connsiteY10" fmla="*/ 0 h 2086696"/>
                  <a:gd name="connsiteX11" fmla="*/ 3722429 w 3933033"/>
                  <a:gd name="connsiteY11" fmla="*/ 42584 h 2086696"/>
                  <a:gd name="connsiteX12" fmla="*/ 3891291 w 3933033"/>
                  <a:gd name="connsiteY12" fmla="*/ 220593 h 2086696"/>
                  <a:gd name="connsiteX13" fmla="*/ 3933033 w 3933033"/>
                  <a:gd name="connsiteY13" fmla="*/ 220383 h 2086696"/>
                  <a:gd name="connsiteX14" fmla="*/ 3933033 w 3933033"/>
                  <a:gd name="connsiteY14" fmla="*/ 1862739 h 2086696"/>
                  <a:gd name="connsiteX15" fmla="*/ 3906221 w 3933033"/>
                  <a:gd name="connsiteY15" fmla="*/ 1862739 h 2086696"/>
                  <a:gd name="connsiteX16" fmla="*/ 3738306 w 3933033"/>
                  <a:gd name="connsiteY16" fmla="*/ 2047057 h 208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33033" h="2086696">
                    <a:moveTo>
                      <a:pt x="3738306" y="2047057"/>
                    </a:moveTo>
                    <a:lnTo>
                      <a:pt x="3739462" y="2086697"/>
                    </a:lnTo>
                    <a:lnTo>
                      <a:pt x="177379" y="2086697"/>
                    </a:lnTo>
                    <a:lnTo>
                      <a:pt x="177379" y="2086697"/>
                    </a:lnTo>
                    <a:cubicBezTo>
                      <a:pt x="179166" y="1988492"/>
                      <a:pt x="106301" y="1907215"/>
                      <a:pt x="14089" y="1904482"/>
                    </a:cubicBezTo>
                    <a:lnTo>
                      <a:pt x="0" y="1904061"/>
                    </a:lnTo>
                    <a:lnTo>
                      <a:pt x="0" y="192204"/>
                    </a:lnTo>
                    <a:lnTo>
                      <a:pt x="5783" y="192204"/>
                    </a:lnTo>
                    <a:cubicBezTo>
                      <a:pt x="99361" y="192414"/>
                      <a:pt x="175065" y="111243"/>
                      <a:pt x="174224" y="11671"/>
                    </a:cubicBezTo>
                    <a:lnTo>
                      <a:pt x="174119" y="0"/>
                    </a:lnTo>
                    <a:lnTo>
                      <a:pt x="3722219" y="0"/>
                    </a:lnTo>
                    <a:lnTo>
                      <a:pt x="3722429" y="42584"/>
                    </a:lnTo>
                    <a:cubicBezTo>
                      <a:pt x="3722954" y="141419"/>
                      <a:pt x="3798553" y="221119"/>
                      <a:pt x="3891291" y="220593"/>
                    </a:cubicBezTo>
                    <a:lnTo>
                      <a:pt x="3933033" y="220383"/>
                    </a:lnTo>
                    <a:lnTo>
                      <a:pt x="3933033" y="1862739"/>
                    </a:lnTo>
                    <a:lnTo>
                      <a:pt x="3906221" y="1862739"/>
                    </a:lnTo>
                    <a:cubicBezTo>
                      <a:pt x="3811486" y="1862634"/>
                      <a:pt x="3735467" y="1946119"/>
                      <a:pt x="3738306" y="204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0" name="图形 12978"/>
              <p:cNvSpPr/>
              <p:nvPr/>
            </p:nvSpPr>
            <p:spPr>
              <a:xfrm>
                <a:off x="12898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9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2" name="图形 12978"/>
              <p:cNvSpPr/>
              <p:nvPr/>
            </p:nvSpPr>
            <p:spPr>
              <a:xfrm>
                <a:off x="6747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3" name="图形 12978"/>
              <p:cNvSpPr/>
              <p:nvPr/>
            </p:nvSpPr>
            <p:spPr>
              <a:xfrm>
                <a:off x="6747" y="7046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9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4" name="图形 12978"/>
              <p:cNvSpPr/>
              <p:nvPr/>
            </p:nvSpPr>
            <p:spPr>
              <a:xfrm>
                <a:off x="9000" y="3042"/>
                <a:ext cx="1801" cy="696"/>
              </a:xfrm>
              <a:custGeom>
                <a:avLst/>
                <a:gdLst>
                  <a:gd name="connsiteX0" fmla="*/ 0 w 1143445"/>
                  <a:gd name="connsiteY0" fmla="*/ 442027 h 442027"/>
                  <a:gd name="connsiteX1" fmla="*/ 565782 w 1143445"/>
                  <a:gd name="connsiteY1" fmla="*/ 0 h 442027"/>
                  <a:gd name="connsiteX2" fmla="*/ 1143446 w 1143445"/>
                  <a:gd name="connsiteY2" fmla="*/ 442027 h 44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445" h="442027">
                    <a:moveTo>
                      <a:pt x="0" y="442027"/>
                    </a:moveTo>
                    <a:lnTo>
                      <a:pt x="565782" y="0"/>
                    </a:lnTo>
                    <a:lnTo>
                      <a:pt x="1143446" y="442027"/>
                    </a:lnTo>
                  </a:path>
                </a:pathLst>
              </a:custGeom>
              <a:noFill/>
              <a:ln w="21011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5" name="图形 12978"/>
              <p:cNvSpPr/>
              <p:nvPr/>
            </p:nvSpPr>
            <p:spPr>
              <a:xfrm>
                <a:off x="9611" y="2590"/>
                <a:ext cx="579" cy="579"/>
              </a:xfrm>
              <a:custGeom>
                <a:avLst/>
                <a:gdLst>
                  <a:gd name="connsiteX0" fmla="*/ 367795 w 367795"/>
                  <a:gd name="connsiteY0" fmla="*/ 183898 h 367795"/>
                  <a:gd name="connsiteX1" fmla="*/ 183898 w 367795"/>
                  <a:gd name="connsiteY1" fmla="*/ 367795 h 367795"/>
                  <a:gd name="connsiteX2" fmla="*/ 0 w 367795"/>
                  <a:gd name="connsiteY2" fmla="*/ 183898 h 367795"/>
                  <a:gd name="connsiteX3" fmla="*/ 183898 w 367795"/>
                  <a:gd name="connsiteY3" fmla="*/ 0 h 367795"/>
                  <a:gd name="connsiteX4" fmla="*/ 367795 w 367795"/>
                  <a:gd name="connsiteY4" fmla="*/ 183898 h 367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95" h="367795">
                    <a:moveTo>
                      <a:pt x="367795" y="183898"/>
                    </a:moveTo>
                    <a:cubicBezTo>
                      <a:pt x="367795" y="285462"/>
                      <a:pt x="285462" y="367795"/>
                      <a:pt x="183898" y="367795"/>
                    </a:cubicBezTo>
                    <a:cubicBezTo>
                      <a:pt x="82334" y="367795"/>
                      <a:pt x="0" y="285462"/>
                      <a:pt x="0" y="183898"/>
                    </a:cubicBezTo>
                    <a:cubicBezTo>
                      <a:pt x="0" y="82334"/>
                      <a:pt x="82334" y="0"/>
                      <a:pt x="183898" y="0"/>
                    </a:cubicBezTo>
                    <a:cubicBezTo>
                      <a:pt x="285462" y="0"/>
                      <a:pt x="367795" y="82334"/>
                      <a:pt x="367795" y="1838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6" name="图形 12978"/>
              <p:cNvSpPr/>
              <p:nvPr/>
            </p:nvSpPr>
            <p:spPr>
              <a:xfrm>
                <a:off x="9648" y="2627"/>
                <a:ext cx="506" cy="506"/>
              </a:xfrm>
              <a:custGeom>
                <a:avLst/>
                <a:gdLst>
                  <a:gd name="connsiteX0" fmla="*/ 321322 w 321321"/>
                  <a:gd name="connsiteY0" fmla="*/ 160661 h 321321"/>
                  <a:gd name="connsiteX1" fmla="*/ 160661 w 321321"/>
                  <a:gd name="connsiteY1" fmla="*/ 321321 h 321321"/>
                  <a:gd name="connsiteX2" fmla="*/ 0 w 321321"/>
                  <a:gd name="connsiteY2" fmla="*/ 160661 h 321321"/>
                  <a:gd name="connsiteX3" fmla="*/ 160661 w 321321"/>
                  <a:gd name="connsiteY3" fmla="*/ 0 h 321321"/>
                  <a:gd name="connsiteX4" fmla="*/ 321322 w 321321"/>
                  <a:gd name="connsiteY4" fmla="*/ 160661 h 321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1321" h="321321">
                    <a:moveTo>
                      <a:pt x="321322" y="160661"/>
                    </a:moveTo>
                    <a:cubicBezTo>
                      <a:pt x="321322" y="249391"/>
                      <a:pt x="249391" y="321321"/>
                      <a:pt x="160661" y="321321"/>
                    </a:cubicBezTo>
                    <a:cubicBezTo>
                      <a:pt x="71930" y="321321"/>
                      <a:pt x="0" y="249391"/>
                      <a:pt x="0" y="160661"/>
                    </a:cubicBezTo>
                    <a:cubicBezTo>
                      <a:pt x="0" y="71930"/>
                      <a:pt x="71930" y="0"/>
                      <a:pt x="160661" y="0"/>
                    </a:cubicBezTo>
                    <a:cubicBezTo>
                      <a:pt x="249391" y="0"/>
                      <a:pt x="321322" y="71930"/>
                      <a:pt x="321322" y="160661"/>
                    </a:cubicBezTo>
                    <a:close/>
                  </a:path>
                </a:pathLst>
              </a:custGeom>
              <a:solidFill>
                <a:srgbClr val="C5D8EA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7" name="图形 12978"/>
              <p:cNvSpPr/>
              <p:nvPr/>
            </p:nvSpPr>
            <p:spPr>
              <a:xfrm>
                <a:off x="9792" y="2771"/>
                <a:ext cx="217" cy="217"/>
              </a:xfrm>
              <a:custGeom>
                <a:avLst/>
                <a:gdLst>
                  <a:gd name="connsiteX0" fmla="*/ 137739 w 137739"/>
                  <a:gd name="connsiteY0" fmla="*/ 68870 h 137739"/>
                  <a:gd name="connsiteX1" fmla="*/ 68870 w 137739"/>
                  <a:gd name="connsiteY1" fmla="*/ 137739 h 137739"/>
                  <a:gd name="connsiteX2" fmla="*/ 0 w 137739"/>
                  <a:gd name="connsiteY2" fmla="*/ 68870 h 137739"/>
                  <a:gd name="connsiteX3" fmla="*/ 68870 w 137739"/>
                  <a:gd name="connsiteY3" fmla="*/ 0 h 137739"/>
                  <a:gd name="connsiteX4" fmla="*/ 137739 w 137739"/>
                  <a:gd name="connsiteY4" fmla="*/ 68870 h 137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739" h="137739">
                    <a:moveTo>
                      <a:pt x="137739" y="68870"/>
                    </a:moveTo>
                    <a:cubicBezTo>
                      <a:pt x="137739" y="106905"/>
                      <a:pt x="106905" y="137739"/>
                      <a:pt x="68870" y="137739"/>
                    </a:cubicBezTo>
                    <a:cubicBezTo>
                      <a:pt x="30834" y="137739"/>
                      <a:pt x="0" y="106905"/>
                      <a:pt x="0" y="68870"/>
                    </a:cubicBezTo>
                    <a:cubicBezTo>
                      <a:pt x="0" y="30834"/>
                      <a:pt x="30834" y="0"/>
                      <a:pt x="68870" y="0"/>
                    </a:cubicBezTo>
                    <a:cubicBezTo>
                      <a:pt x="106905" y="0"/>
                      <a:pt x="137739" y="30834"/>
                      <a:pt x="137739" y="68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188" name="图形 12978"/>
              <p:cNvGrpSpPr/>
              <p:nvPr/>
            </p:nvGrpSpPr>
            <p:grpSpPr>
              <a:xfrm>
                <a:off x="11842" y="5079"/>
                <a:ext cx="2994" cy="2637"/>
                <a:chOff x="7460518" y="3038904"/>
                <a:chExt cx="2159141" cy="1901595"/>
              </a:xfrm>
            </p:grpSpPr>
            <p:sp>
              <p:nvSpPr>
                <p:cNvPr id="13189" name="任意多边形: 形状 13188"/>
                <p:cNvSpPr/>
                <p:nvPr/>
              </p:nvSpPr>
              <p:spPr>
                <a:xfrm>
                  <a:off x="8250784" y="4349272"/>
                  <a:ext cx="403333" cy="196830"/>
                </a:xfrm>
                <a:custGeom>
                  <a:avLst/>
                  <a:gdLst>
                    <a:gd name="connsiteX0" fmla="*/ 98415 w 403333"/>
                    <a:gd name="connsiteY0" fmla="*/ 196830 h 196830"/>
                    <a:gd name="connsiteX1" fmla="*/ 0 w 403333"/>
                    <a:gd name="connsiteY1" fmla="*/ 98415 h 196830"/>
                    <a:gd name="connsiteX2" fmla="*/ 98415 w 403333"/>
                    <a:gd name="connsiteY2" fmla="*/ 0 h 196830"/>
                    <a:gd name="connsiteX3" fmla="*/ 403334 w 403333"/>
                    <a:gd name="connsiteY3" fmla="*/ 0 h 196830"/>
                    <a:gd name="connsiteX4" fmla="*/ 403334 w 403333"/>
                    <a:gd name="connsiteY4" fmla="*/ 195989 h 196830"/>
                    <a:gd name="connsiteX5" fmla="*/ 98415 w 403333"/>
                    <a:gd name="connsiteY5" fmla="*/ 196830 h 196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3333" h="196830">
                      <a:moveTo>
                        <a:pt x="98415" y="196830"/>
                      </a:moveTo>
                      <a:cubicBezTo>
                        <a:pt x="44055" y="196830"/>
                        <a:pt x="0" y="152775"/>
                        <a:pt x="0" y="98415"/>
                      </a:cubicBezTo>
                      <a:cubicBezTo>
                        <a:pt x="0" y="44056"/>
                        <a:pt x="44055" y="0"/>
                        <a:pt x="98415" y="0"/>
                      </a:cubicBezTo>
                      <a:lnTo>
                        <a:pt x="403334" y="0"/>
                      </a:lnTo>
                      <a:lnTo>
                        <a:pt x="403334" y="195989"/>
                      </a:lnTo>
                      <a:lnTo>
                        <a:pt x="98415" y="196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0" name="任意多边形: 形状 13189"/>
                <p:cNvSpPr/>
                <p:nvPr/>
              </p:nvSpPr>
              <p:spPr>
                <a:xfrm>
                  <a:off x="7460518" y="4303008"/>
                  <a:ext cx="1253006" cy="289357"/>
                </a:xfrm>
                <a:custGeom>
                  <a:avLst/>
                  <a:gdLst>
                    <a:gd name="connsiteX0" fmla="*/ 887629 w 1253006"/>
                    <a:gd name="connsiteY0" fmla="*/ 45527 h 289357"/>
                    <a:gd name="connsiteX1" fmla="*/ 1253007 w 1253006"/>
                    <a:gd name="connsiteY1" fmla="*/ 45527 h 289357"/>
                    <a:gd name="connsiteX2" fmla="*/ 1253007 w 1253006"/>
                    <a:gd name="connsiteY2" fmla="*/ 0 h 289357"/>
                    <a:gd name="connsiteX3" fmla="*/ 144679 w 1253006"/>
                    <a:gd name="connsiteY3" fmla="*/ 0 h 289357"/>
                    <a:gd name="connsiteX4" fmla="*/ 0 w 1253006"/>
                    <a:gd name="connsiteY4" fmla="*/ 144679 h 289357"/>
                    <a:gd name="connsiteX5" fmla="*/ 0 w 1253006"/>
                    <a:gd name="connsiteY5" fmla="*/ 144679 h 289357"/>
                    <a:gd name="connsiteX6" fmla="*/ 144679 w 1253006"/>
                    <a:gd name="connsiteY6" fmla="*/ 289357 h 289357"/>
                    <a:gd name="connsiteX7" fmla="*/ 1253007 w 1253006"/>
                    <a:gd name="connsiteY7" fmla="*/ 289357 h 289357"/>
                    <a:gd name="connsiteX8" fmla="*/ 1253007 w 1253006"/>
                    <a:gd name="connsiteY8" fmla="*/ 243830 h 289357"/>
                    <a:gd name="connsiteX9" fmla="*/ 887629 w 1253006"/>
                    <a:gd name="connsiteY9" fmla="*/ 243830 h 289357"/>
                    <a:gd name="connsiteX10" fmla="*/ 788478 w 1253006"/>
                    <a:gd name="connsiteY10" fmla="*/ 144679 h 289357"/>
                    <a:gd name="connsiteX11" fmla="*/ 887629 w 1253006"/>
                    <a:gd name="connsiteY11" fmla="*/ 45527 h 28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53006" h="289357">
                      <a:moveTo>
                        <a:pt x="887629" y="45527"/>
                      </a:moveTo>
                      <a:lnTo>
                        <a:pt x="1253007" y="45527"/>
                      </a:lnTo>
                      <a:lnTo>
                        <a:pt x="1253007" y="0"/>
                      </a:lnTo>
                      <a:lnTo>
                        <a:pt x="144679" y="0"/>
                      </a:lnTo>
                      <a:cubicBezTo>
                        <a:pt x="64769" y="0"/>
                        <a:pt x="0" y="64769"/>
                        <a:pt x="0" y="144679"/>
                      </a:cubicBezTo>
                      <a:lnTo>
                        <a:pt x="0" y="144679"/>
                      </a:lnTo>
                      <a:cubicBezTo>
                        <a:pt x="0" y="224588"/>
                        <a:pt x="64769" y="289357"/>
                        <a:pt x="144679" y="289357"/>
                      </a:cubicBezTo>
                      <a:lnTo>
                        <a:pt x="1253007" y="289357"/>
                      </a:lnTo>
                      <a:lnTo>
                        <a:pt x="1253007" y="243830"/>
                      </a:lnTo>
                      <a:lnTo>
                        <a:pt x="887629" y="243830"/>
                      </a:lnTo>
                      <a:cubicBezTo>
                        <a:pt x="832849" y="243830"/>
                        <a:pt x="788478" y="199459"/>
                        <a:pt x="788478" y="144679"/>
                      </a:cubicBezTo>
                      <a:cubicBezTo>
                        <a:pt x="788478" y="89898"/>
                        <a:pt x="832849" y="45527"/>
                        <a:pt x="887629" y="45527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1" name="任意多边形: 形状 13190"/>
                <p:cNvSpPr/>
                <p:nvPr/>
              </p:nvSpPr>
              <p:spPr>
                <a:xfrm>
                  <a:off x="7460518" y="4447687"/>
                  <a:ext cx="1253006" cy="144678"/>
                </a:xfrm>
                <a:custGeom>
                  <a:avLst/>
                  <a:gdLst>
                    <a:gd name="connsiteX0" fmla="*/ 887629 w 1253006"/>
                    <a:gd name="connsiteY0" fmla="*/ 99151 h 144678"/>
                    <a:gd name="connsiteX1" fmla="*/ 788478 w 1253006"/>
                    <a:gd name="connsiteY1" fmla="*/ 0 h 144678"/>
                    <a:gd name="connsiteX2" fmla="*/ 0 w 1253006"/>
                    <a:gd name="connsiteY2" fmla="*/ 0 h 144678"/>
                    <a:gd name="connsiteX3" fmla="*/ 0 w 1253006"/>
                    <a:gd name="connsiteY3" fmla="*/ 0 h 144678"/>
                    <a:gd name="connsiteX4" fmla="*/ 144679 w 1253006"/>
                    <a:gd name="connsiteY4" fmla="*/ 144679 h 144678"/>
                    <a:gd name="connsiteX5" fmla="*/ 1253007 w 1253006"/>
                    <a:gd name="connsiteY5" fmla="*/ 144679 h 144678"/>
                    <a:gd name="connsiteX6" fmla="*/ 1253007 w 1253006"/>
                    <a:gd name="connsiteY6" fmla="*/ 99151 h 144678"/>
                    <a:gd name="connsiteX7" fmla="*/ 887629 w 1253006"/>
                    <a:gd name="connsiteY7" fmla="*/ 99151 h 144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3006" h="144678">
                      <a:moveTo>
                        <a:pt x="887629" y="99151"/>
                      </a:moveTo>
                      <a:cubicBezTo>
                        <a:pt x="832849" y="99151"/>
                        <a:pt x="788478" y="54780"/>
                        <a:pt x="788478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9910"/>
                        <a:pt x="64769" y="144679"/>
                        <a:pt x="144679" y="144679"/>
                      </a:cubicBezTo>
                      <a:lnTo>
                        <a:pt x="1253007" y="144679"/>
                      </a:lnTo>
                      <a:lnTo>
                        <a:pt x="1253007" y="99151"/>
                      </a:lnTo>
                      <a:lnTo>
                        <a:pt x="887629" y="9915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2" name="任意多边形: 形状 13191"/>
                <p:cNvSpPr/>
                <p:nvPr/>
              </p:nvSpPr>
              <p:spPr>
                <a:xfrm>
                  <a:off x="8650017" y="4348536"/>
                  <a:ext cx="8201" cy="198302"/>
                </a:xfrm>
                <a:custGeom>
                  <a:avLst/>
                  <a:gdLst>
                    <a:gd name="connsiteX0" fmla="*/ 0 w 8201"/>
                    <a:gd name="connsiteY0" fmla="*/ 0 h 198302"/>
                    <a:gd name="connsiteX1" fmla="*/ 8201 w 8201"/>
                    <a:gd name="connsiteY1" fmla="*/ 0 h 198302"/>
                    <a:gd name="connsiteX2" fmla="*/ 8201 w 8201"/>
                    <a:gd name="connsiteY2" fmla="*/ 198302 h 198302"/>
                    <a:gd name="connsiteX3" fmla="*/ 0 w 8201"/>
                    <a:gd name="connsiteY3" fmla="*/ 198302 h 198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98302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98302"/>
                      </a:lnTo>
                      <a:lnTo>
                        <a:pt x="0" y="19830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3" name="任意多边形: 形状 13192"/>
                <p:cNvSpPr/>
                <p:nvPr/>
              </p:nvSpPr>
              <p:spPr>
                <a:xfrm>
                  <a:off x="8593660" y="3900936"/>
                  <a:ext cx="415320" cy="120074"/>
                </a:xfrm>
                <a:custGeom>
                  <a:avLst/>
                  <a:gdLst>
                    <a:gd name="connsiteX0" fmla="*/ 60038 w 415320"/>
                    <a:gd name="connsiteY0" fmla="*/ 120075 h 120074"/>
                    <a:gd name="connsiteX1" fmla="*/ 0 w 415320"/>
                    <a:gd name="connsiteY1" fmla="*/ 60037 h 120074"/>
                    <a:gd name="connsiteX2" fmla="*/ 60038 w 415320"/>
                    <a:gd name="connsiteY2" fmla="*/ 0 h 120074"/>
                    <a:gd name="connsiteX3" fmla="*/ 415321 w 415320"/>
                    <a:gd name="connsiteY3" fmla="*/ 0 h 120074"/>
                    <a:gd name="connsiteX4" fmla="*/ 415321 w 415320"/>
                    <a:gd name="connsiteY4" fmla="*/ 119549 h 120074"/>
                    <a:gd name="connsiteX5" fmla="*/ 60038 w 415320"/>
                    <a:gd name="connsiteY5" fmla="*/ 120075 h 1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5320" h="120074">
                      <a:moveTo>
                        <a:pt x="60038" y="120075"/>
                      </a:moveTo>
                      <a:cubicBezTo>
                        <a:pt x="26917" y="120075"/>
                        <a:pt x="0" y="93263"/>
                        <a:pt x="0" y="60037"/>
                      </a:cubicBezTo>
                      <a:cubicBezTo>
                        <a:pt x="0" y="26917"/>
                        <a:pt x="26812" y="0"/>
                        <a:pt x="60038" y="0"/>
                      </a:cubicBezTo>
                      <a:lnTo>
                        <a:pt x="415321" y="0"/>
                      </a:lnTo>
                      <a:lnTo>
                        <a:pt x="415321" y="119549"/>
                      </a:lnTo>
                      <a:lnTo>
                        <a:pt x="60038" y="1200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4" name="任意多边形: 形状 13193"/>
                <p:cNvSpPr/>
                <p:nvPr/>
              </p:nvSpPr>
              <p:spPr>
                <a:xfrm>
                  <a:off x="8442041" y="4129099"/>
                  <a:ext cx="415320" cy="120074"/>
                </a:xfrm>
                <a:custGeom>
                  <a:avLst/>
                  <a:gdLst>
                    <a:gd name="connsiteX0" fmla="*/ 60038 w 415320"/>
                    <a:gd name="connsiteY0" fmla="*/ 120075 h 120074"/>
                    <a:gd name="connsiteX1" fmla="*/ 0 w 415320"/>
                    <a:gd name="connsiteY1" fmla="*/ 60038 h 120074"/>
                    <a:gd name="connsiteX2" fmla="*/ 60038 w 415320"/>
                    <a:gd name="connsiteY2" fmla="*/ 0 h 120074"/>
                    <a:gd name="connsiteX3" fmla="*/ 415321 w 415320"/>
                    <a:gd name="connsiteY3" fmla="*/ 0 h 120074"/>
                    <a:gd name="connsiteX4" fmla="*/ 415321 w 415320"/>
                    <a:gd name="connsiteY4" fmla="*/ 119549 h 120074"/>
                    <a:gd name="connsiteX5" fmla="*/ 60038 w 415320"/>
                    <a:gd name="connsiteY5" fmla="*/ 120075 h 1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5320" h="120074">
                      <a:moveTo>
                        <a:pt x="60038" y="120075"/>
                      </a:moveTo>
                      <a:cubicBezTo>
                        <a:pt x="26917" y="120075"/>
                        <a:pt x="0" y="93263"/>
                        <a:pt x="0" y="60038"/>
                      </a:cubicBezTo>
                      <a:cubicBezTo>
                        <a:pt x="0" y="26917"/>
                        <a:pt x="26812" y="0"/>
                        <a:pt x="60038" y="0"/>
                      </a:cubicBezTo>
                      <a:lnTo>
                        <a:pt x="415321" y="0"/>
                      </a:lnTo>
                      <a:lnTo>
                        <a:pt x="415321" y="119549"/>
                      </a:lnTo>
                      <a:lnTo>
                        <a:pt x="60038" y="1200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5" name="任意多边形: 形状 13194"/>
                <p:cNvSpPr/>
                <p:nvPr/>
              </p:nvSpPr>
              <p:spPr>
                <a:xfrm>
                  <a:off x="7783417" y="3847628"/>
                  <a:ext cx="1290858" cy="227742"/>
                </a:xfrm>
                <a:custGeom>
                  <a:avLst/>
                  <a:gdLst>
                    <a:gd name="connsiteX0" fmla="*/ 870701 w 1290858"/>
                    <a:gd name="connsiteY0" fmla="*/ 53308 h 227742"/>
                    <a:gd name="connsiteX1" fmla="*/ 1290859 w 1290858"/>
                    <a:gd name="connsiteY1" fmla="*/ 53308 h 227742"/>
                    <a:gd name="connsiteX2" fmla="*/ 1290859 w 1290858"/>
                    <a:gd name="connsiteY2" fmla="*/ 0 h 227742"/>
                    <a:gd name="connsiteX3" fmla="*/ 113871 w 1290858"/>
                    <a:gd name="connsiteY3" fmla="*/ 0 h 227742"/>
                    <a:gd name="connsiteX4" fmla="*/ 0 w 1290858"/>
                    <a:gd name="connsiteY4" fmla="*/ 113871 h 227742"/>
                    <a:gd name="connsiteX5" fmla="*/ 0 w 1290858"/>
                    <a:gd name="connsiteY5" fmla="*/ 113871 h 227742"/>
                    <a:gd name="connsiteX6" fmla="*/ 113871 w 1290858"/>
                    <a:gd name="connsiteY6" fmla="*/ 227743 h 227742"/>
                    <a:gd name="connsiteX7" fmla="*/ 1290859 w 1290858"/>
                    <a:gd name="connsiteY7" fmla="*/ 227743 h 227742"/>
                    <a:gd name="connsiteX8" fmla="*/ 1290859 w 1290858"/>
                    <a:gd name="connsiteY8" fmla="*/ 174435 h 227742"/>
                    <a:gd name="connsiteX9" fmla="*/ 870701 w 1290858"/>
                    <a:gd name="connsiteY9" fmla="*/ 174435 h 227742"/>
                    <a:gd name="connsiteX10" fmla="*/ 810138 w 1290858"/>
                    <a:gd name="connsiteY10" fmla="*/ 113871 h 227742"/>
                    <a:gd name="connsiteX11" fmla="*/ 870701 w 1290858"/>
                    <a:gd name="connsiteY11" fmla="*/ 53308 h 227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90858" h="227742">
                      <a:moveTo>
                        <a:pt x="870701" y="53308"/>
                      </a:moveTo>
                      <a:lnTo>
                        <a:pt x="1290859" y="53308"/>
                      </a:lnTo>
                      <a:lnTo>
                        <a:pt x="1290859" y="0"/>
                      </a:lnTo>
                      <a:lnTo>
                        <a:pt x="113871" y="0"/>
                      </a:lnTo>
                      <a:cubicBezTo>
                        <a:pt x="50995" y="0"/>
                        <a:pt x="0" y="50995"/>
                        <a:pt x="0" y="113871"/>
                      </a:cubicBezTo>
                      <a:lnTo>
                        <a:pt x="0" y="113871"/>
                      </a:lnTo>
                      <a:cubicBezTo>
                        <a:pt x="0" y="176748"/>
                        <a:pt x="50995" y="227743"/>
                        <a:pt x="113871" y="227743"/>
                      </a:cubicBezTo>
                      <a:lnTo>
                        <a:pt x="1290859" y="227743"/>
                      </a:lnTo>
                      <a:lnTo>
                        <a:pt x="1290859" y="174435"/>
                      </a:lnTo>
                      <a:lnTo>
                        <a:pt x="870701" y="174435"/>
                      </a:lnTo>
                      <a:cubicBezTo>
                        <a:pt x="837265" y="174435"/>
                        <a:pt x="810138" y="147307"/>
                        <a:pt x="810138" y="113871"/>
                      </a:cubicBezTo>
                      <a:cubicBezTo>
                        <a:pt x="810138" y="80436"/>
                        <a:pt x="837265" y="53308"/>
                        <a:pt x="870701" y="53308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6" name="任意多边形: 形状 13195"/>
                <p:cNvSpPr/>
                <p:nvPr/>
              </p:nvSpPr>
              <p:spPr>
                <a:xfrm>
                  <a:off x="7783417" y="3961499"/>
                  <a:ext cx="1290858" cy="113871"/>
                </a:xfrm>
                <a:custGeom>
                  <a:avLst/>
                  <a:gdLst>
                    <a:gd name="connsiteX0" fmla="*/ 870701 w 1290858"/>
                    <a:gd name="connsiteY0" fmla="*/ 60563 h 113871"/>
                    <a:gd name="connsiteX1" fmla="*/ 810138 w 1290858"/>
                    <a:gd name="connsiteY1" fmla="*/ 0 h 113871"/>
                    <a:gd name="connsiteX2" fmla="*/ 0 w 1290858"/>
                    <a:gd name="connsiteY2" fmla="*/ 0 h 113871"/>
                    <a:gd name="connsiteX3" fmla="*/ 0 w 1290858"/>
                    <a:gd name="connsiteY3" fmla="*/ 0 h 113871"/>
                    <a:gd name="connsiteX4" fmla="*/ 113871 w 1290858"/>
                    <a:gd name="connsiteY4" fmla="*/ 113871 h 113871"/>
                    <a:gd name="connsiteX5" fmla="*/ 1290859 w 1290858"/>
                    <a:gd name="connsiteY5" fmla="*/ 113871 h 113871"/>
                    <a:gd name="connsiteX6" fmla="*/ 1290859 w 1290858"/>
                    <a:gd name="connsiteY6" fmla="*/ 60563 h 113871"/>
                    <a:gd name="connsiteX7" fmla="*/ 870701 w 1290858"/>
                    <a:gd name="connsiteY7" fmla="*/ 60563 h 11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90858" h="113871">
                      <a:moveTo>
                        <a:pt x="870701" y="60563"/>
                      </a:moveTo>
                      <a:cubicBezTo>
                        <a:pt x="837265" y="60563"/>
                        <a:pt x="810138" y="33436"/>
                        <a:pt x="810138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62876"/>
                        <a:pt x="50995" y="113871"/>
                        <a:pt x="113871" y="113871"/>
                      </a:cubicBezTo>
                      <a:lnTo>
                        <a:pt x="1290859" y="113871"/>
                      </a:lnTo>
                      <a:lnTo>
                        <a:pt x="1290859" y="60563"/>
                      </a:lnTo>
                      <a:lnTo>
                        <a:pt x="870701" y="60563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7" name="任意多边形: 形状 13196"/>
                <p:cNvSpPr/>
                <p:nvPr/>
              </p:nvSpPr>
              <p:spPr>
                <a:xfrm>
                  <a:off x="7783417" y="4075370"/>
                  <a:ext cx="1139239" cy="227742"/>
                </a:xfrm>
                <a:custGeom>
                  <a:avLst/>
                  <a:gdLst>
                    <a:gd name="connsiteX0" fmla="*/ 719083 w 1139239"/>
                    <a:gd name="connsiteY0" fmla="*/ 53308 h 227742"/>
                    <a:gd name="connsiteX1" fmla="*/ 1139240 w 1139239"/>
                    <a:gd name="connsiteY1" fmla="*/ 53308 h 227742"/>
                    <a:gd name="connsiteX2" fmla="*/ 1139240 w 1139239"/>
                    <a:gd name="connsiteY2" fmla="*/ 0 h 227742"/>
                    <a:gd name="connsiteX3" fmla="*/ 113871 w 1139239"/>
                    <a:gd name="connsiteY3" fmla="*/ 0 h 227742"/>
                    <a:gd name="connsiteX4" fmla="*/ 0 w 1139239"/>
                    <a:gd name="connsiteY4" fmla="*/ 113871 h 227742"/>
                    <a:gd name="connsiteX5" fmla="*/ 0 w 1139239"/>
                    <a:gd name="connsiteY5" fmla="*/ 113871 h 227742"/>
                    <a:gd name="connsiteX6" fmla="*/ 113871 w 1139239"/>
                    <a:gd name="connsiteY6" fmla="*/ 227743 h 227742"/>
                    <a:gd name="connsiteX7" fmla="*/ 1139240 w 1139239"/>
                    <a:gd name="connsiteY7" fmla="*/ 227743 h 227742"/>
                    <a:gd name="connsiteX8" fmla="*/ 1139240 w 1139239"/>
                    <a:gd name="connsiteY8" fmla="*/ 174435 h 227742"/>
                    <a:gd name="connsiteX9" fmla="*/ 719083 w 1139239"/>
                    <a:gd name="connsiteY9" fmla="*/ 174435 h 227742"/>
                    <a:gd name="connsiteX10" fmla="*/ 658520 w 1139239"/>
                    <a:gd name="connsiteY10" fmla="*/ 113871 h 227742"/>
                    <a:gd name="connsiteX11" fmla="*/ 719083 w 1139239"/>
                    <a:gd name="connsiteY11" fmla="*/ 53308 h 227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39239" h="227742">
                      <a:moveTo>
                        <a:pt x="719083" y="53308"/>
                      </a:moveTo>
                      <a:lnTo>
                        <a:pt x="1139240" y="53308"/>
                      </a:lnTo>
                      <a:lnTo>
                        <a:pt x="1139240" y="0"/>
                      </a:lnTo>
                      <a:lnTo>
                        <a:pt x="113871" y="0"/>
                      </a:lnTo>
                      <a:cubicBezTo>
                        <a:pt x="50995" y="0"/>
                        <a:pt x="0" y="50995"/>
                        <a:pt x="0" y="113871"/>
                      </a:cubicBezTo>
                      <a:lnTo>
                        <a:pt x="0" y="113871"/>
                      </a:lnTo>
                      <a:cubicBezTo>
                        <a:pt x="0" y="176748"/>
                        <a:pt x="50995" y="227743"/>
                        <a:pt x="113871" y="227743"/>
                      </a:cubicBezTo>
                      <a:lnTo>
                        <a:pt x="1139240" y="227743"/>
                      </a:lnTo>
                      <a:lnTo>
                        <a:pt x="1139240" y="174435"/>
                      </a:lnTo>
                      <a:lnTo>
                        <a:pt x="719083" y="174435"/>
                      </a:lnTo>
                      <a:cubicBezTo>
                        <a:pt x="685647" y="174435"/>
                        <a:pt x="658520" y="147307"/>
                        <a:pt x="658520" y="113871"/>
                      </a:cubicBezTo>
                      <a:cubicBezTo>
                        <a:pt x="658520" y="80330"/>
                        <a:pt x="685647" y="53308"/>
                        <a:pt x="719083" y="53308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8" name="任意多边形: 形状 13197"/>
                <p:cNvSpPr/>
                <p:nvPr/>
              </p:nvSpPr>
              <p:spPr>
                <a:xfrm>
                  <a:off x="7783417" y="4189137"/>
                  <a:ext cx="1139239" cy="113871"/>
                </a:xfrm>
                <a:custGeom>
                  <a:avLst/>
                  <a:gdLst>
                    <a:gd name="connsiteX0" fmla="*/ 719083 w 1139239"/>
                    <a:gd name="connsiteY0" fmla="*/ 60563 h 113871"/>
                    <a:gd name="connsiteX1" fmla="*/ 658520 w 1139239"/>
                    <a:gd name="connsiteY1" fmla="*/ 0 h 113871"/>
                    <a:gd name="connsiteX2" fmla="*/ 0 w 1139239"/>
                    <a:gd name="connsiteY2" fmla="*/ 0 h 113871"/>
                    <a:gd name="connsiteX3" fmla="*/ 0 w 1139239"/>
                    <a:gd name="connsiteY3" fmla="*/ 0 h 113871"/>
                    <a:gd name="connsiteX4" fmla="*/ 113871 w 1139239"/>
                    <a:gd name="connsiteY4" fmla="*/ 113871 h 113871"/>
                    <a:gd name="connsiteX5" fmla="*/ 1139240 w 1139239"/>
                    <a:gd name="connsiteY5" fmla="*/ 113871 h 113871"/>
                    <a:gd name="connsiteX6" fmla="*/ 1139240 w 1139239"/>
                    <a:gd name="connsiteY6" fmla="*/ 60563 h 113871"/>
                    <a:gd name="connsiteX7" fmla="*/ 719083 w 1139239"/>
                    <a:gd name="connsiteY7" fmla="*/ 60563 h 11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9239" h="113871">
                      <a:moveTo>
                        <a:pt x="719083" y="60563"/>
                      </a:moveTo>
                      <a:cubicBezTo>
                        <a:pt x="685647" y="60563"/>
                        <a:pt x="658520" y="33436"/>
                        <a:pt x="65852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62876"/>
                        <a:pt x="50995" y="113871"/>
                        <a:pt x="113871" y="113871"/>
                      </a:cubicBezTo>
                      <a:lnTo>
                        <a:pt x="1139240" y="113871"/>
                      </a:lnTo>
                      <a:lnTo>
                        <a:pt x="1139240" y="60563"/>
                      </a:lnTo>
                      <a:lnTo>
                        <a:pt x="719083" y="60563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9" name="任意多边形: 形状 13198"/>
                <p:cNvSpPr/>
                <p:nvPr/>
              </p:nvSpPr>
              <p:spPr>
                <a:xfrm>
                  <a:off x="9004880" y="3900936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1 w 8201"/>
                    <a:gd name="connsiteY1" fmla="*/ 0 h 121126"/>
                    <a:gd name="connsiteX2" fmla="*/ 8201 w 8201"/>
                    <a:gd name="connsiteY2" fmla="*/ 121126 h 121126"/>
                    <a:gd name="connsiteX3" fmla="*/ 0 w 8201"/>
                    <a:gd name="connsiteY3" fmla="*/ 121126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21126"/>
                      </a:lnTo>
                      <a:lnTo>
                        <a:pt x="0" y="121126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00" name="任意多边形: 形状 13199"/>
                <p:cNvSpPr/>
                <p:nvPr/>
              </p:nvSpPr>
              <p:spPr>
                <a:xfrm>
                  <a:off x="8853261" y="4128679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2 w 8201"/>
                    <a:gd name="connsiteY1" fmla="*/ 0 h 121126"/>
                    <a:gd name="connsiteX2" fmla="*/ 8202 w 8201"/>
                    <a:gd name="connsiteY2" fmla="*/ 121127 h 121126"/>
                    <a:gd name="connsiteX3" fmla="*/ 0 w 8201"/>
                    <a:gd name="connsiteY3" fmla="*/ 121127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2" y="0"/>
                      </a:lnTo>
                      <a:lnTo>
                        <a:pt x="8202" y="121127"/>
                      </a:lnTo>
                      <a:lnTo>
                        <a:pt x="0" y="121127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01" name="图形 12978"/>
                <p:cNvGrpSpPr/>
                <p:nvPr/>
              </p:nvGrpSpPr>
              <p:grpSpPr>
                <a:xfrm>
                  <a:off x="8440885" y="3038904"/>
                  <a:ext cx="831401" cy="814611"/>
                  <a:chOff x="8440885" y="3038904"/>
                  <a:chExt cx="831401" cy="814611"/>
                </a:xfrm>
              </p:grpSpPr>
              <p:sp>
                <p:nvSpPr>
                  <p:cNvPr id="13202" name="任意多边形: 形状 13201"/>
                  <p:cNvSpPr/>
                  <p:nvPr/>
                </p:nvSpPr>
                <p:spPr>
                  <a:xfrm>
                    <a:off x="9087418" y="3091218"/>
                    <a:ext cx="142996" cy="116657"/>
                  </a:xfrm>
                  <a:custGeom>
                    <a:avLst/>
                    <a:gdLst>
                      <a:gd name="connsiteX0" fmla="*/ 18295 w 142996"/>
                      <a:gd name="connsiteY0" fmla="*/ 12617 h 116657"/>
                      <a:gd name="connsiteX1" fmla="*/ 27548 w 142996"/>
                      <a:gd name="connsiteY1" fmla="*/ 26496 h 116657"/>
                      <a:gd name="connsiteX2" fmla="*/ 54360 w 142996"/>
                      <a:gd name="connsiteY2" fmla="*/ 8412 h 116657"/>
                      <a:gd name="connsiteX3" fmla="*/ 75809 w 142996"/>
                      <a:gd name="connsiteY3" fmla="*/ 0 h 116657"/>
                      <a:gd name="connsiteX4" fmla="*/ 131325 w 142996"/>
                      <a:gd name="connsiteY4" fmla="*/ 37326 h 116657"/>
                      <a:gd name="connsiteX5" fmla="*/ 142996 w 142996"/>
                      <a:gd name="connsiteY5" fmla="*/ 62246 h 116657"/>
                      <a:gd name="connsiteX6" fmla="*/ 142471 w 142996"/>
                      <a:gd name="connsiteY6" fmla="*/ 75283 h 116657"/>
                      <a:gd name="connsiteX7" fmla="*/ 113240 w 142996"/>
                      <a:gd name="connsiteY7" fmla="*/ 85903 h 116657"/>
                      <a:gd name="connsiteX8" fmla="*/ 95366 w 142996"/>
                      <a:gd name="connsiteY8" fmla="*/ 109140 h 116657"/>
                      <a:gd name="connsiteX9" fmla="*/ 86008 w 142996"/>
                      <a:gd name="connsiteY9" fmla="*/ 102726 h 116657"/>
                      <a:gd name="connsiteX10" fmla="*/ 71709 w 142996"/>
                      <a:gd name="connsiteY10" fmla="*/ 107773 h 116657"/>
                      <a:gd name="connsiteX11" fmla="*/ 58355 w 142996"/>
                      <a:gd name="connsiteY11" fmla="*/ 112925 h 116657"/>
                      <a:gd name="connsiteX12" fmla="*/ 42478 w 142996"/>
                      <a:gd name="connsiteY12" fmla="*/ 116605 h 116657"/>
                      <a:gd name="connsiteX13" fmla="*/ 31122 w 142996"/>
                      <a:gd name="connsiteY13" fmla="*/ 88427 h 116657"/>
                      <a:gd name="connsiteX14" fmla="*/ 11251 w 142996"/>
                      <a:gd name="connsiteY14" fmla="*/ 88637 h 116657"/>
                      <a:gd name="connsiteX15" fmla="*/ 9463 w 142996"/>
                      <a:gd name="connsiteY15" fmla="*/ 77071 h 116657"/>
                      <a:gd name="connsiteX16" fmla="*/ 0 w 142996"/>
                      <a:gd name="connsiteY16" fmla="*/ 19767 h 116657"/>
                      <a:gd name="connsiteX17" fmla="*/ 18295 w 142996"/>
                      <a:gd name="connsiteY17" fmla="*/ 12617 h 116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42996" h="116657">
                        <a:moveTo>
                          <a:pt x="18295" y="12617"/>
                        </a:moveTo>
                        <a:lnTo>
                          <a:pt x="27548" y="26496"/>
                        </a:lnTo>
                        <a:lnTo>
                          <a:pt x="54360" y="8412"/>
                        </a:lnTo>
                        <a:lnTo>
                          <a:pt x="75809" y="0"/>
                        </a:lnTo>
                        <a:lnTo>
                          <a:pt x="131325" y="37326"/>
                        </a:lnTo>
                        <a:lnTo>
                          <a:pt x="142996" y="62246"/>
                        </a:lnTo>
                        <a:lnTo>
                          <a:pt x="142471" y="75283"/>
                        </a:lnTo>
                        <a:cubicBezTo>
                          <a:pt x="137528" y="78438"/>
                          <a:pt x="115448" y="85482"/>
                          <a:pt x="113240" y="85903"/>
                        </a:cubicBezTo>
                        <a:cubicBezTo>
                          <a:pt x="111033" y="86324"/>
                          <a:pt x="97574" y="107353"/>
                          <a:pt x="95366" y="109140"/>
                        </a:cubicBezTo>
                        <a:cubicBezTo>
                          <a:pt x="93158" y="111033"/>
                          <a:pt x="87480" y="102306"/>
                          <a:pt x="86008" y="102726"/>
                        </a:cubicBezTo>
                        <a:cubicBezTo>
                          <a:pt x="85482" y="102831"/>
                          <a:pt x="78543" y="104619"/>
                          <a:pt x="71709" y="107773"/>
                        </a:cubicBezTo>
                        <a:cubicBezTo>
                          <a:pt x="66766" y="110086"/>
                          <a:pt x="62981" y="111138"/>
                          <a:pt x="58355" y="112925"/>
                        </a:cubicBezTo>
                        <a:cubicBezTo>
                          <a:pt x="53729" y="114818"/>
                          <a:pt x="43425" y="117026"/>
                          <a:pt x="42478" y="116605"/>
                        </a:cubicBezTo>
                        <a:cubicBezTo>
                          <a:pt x="39113" y="115028"/>
                          <a:pt x="31122" y="88427"/>
                          <a:pt x="31122" y="88427"/>
                        </a:cubicBezTo>
                        <a:cubicBezTo>
                          <a:pt x="6729" y="88427"/>
                          <a:pt x="11251" y="88637"/>
                          <a:pt x="11251" y="88637"/>
                        </a:cubicBezTo>
                        <a:lnTo>
                          <a:pt x="9463" y="77071"/>
                        </a:lnTo>
                        <a:lnTo>
                          <a:pt x="0" y="19767"/>
                        </a:lnTo>
                        <a:cubicBezTo>
                          <a:pt x="10304" y="18190"/>
                          <a:pt x="18295" y="12617"/>
                          <a:pt x="18295" y="126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3" name="任意多边形: 形状 13202"/>
                  <p:cNvSpPr/>
                  <p:nvPr/>
                </p:nvSpPr>
                <p:spPr>
                  <a:xfrm>
                    <a:off x="8948207" y="3235897"/>
                    <a:ext cx="125512" cy="335330"/>
                  </a:xfrm>
                  <a:custGeom>
                    <a:avLst/>
                    <a:gdLst>
                      <a:gd name="connsiteX0" fmla="*/ 116290 w 125512"/>
                      <a:gd name="connsiteY0" fmla="*/ 268434 h 335330"/>
                      <a:gd name="connsiteX1" fmla="*/ 79174 w 125512"/>
                      <a:gd name="connsiteY1" fmla="*/ 246038 h 335330"/>
                      <a:gd name="connsiteX2" fmla="*/ 72024 w 125512"/>
                      <a:gd name="connsiteY2" fmla="*/ 231107 h 335330"/>
                      <a:gd name="connsiteX3" fmla="*/ 42899 w 125512"/>
                      <a:gd name="connsiteY3" fmla="*/ 2629 h 335330"/>
                      <a:gd name="connsiteX4" fmla="*/ 0 w 125512"/>
                      <a:gd name="connsiteY4" fmla="*/ 0 h 335330"/>
                      <a:gd name="connsiteX5" fmla="*/ 42163 w 125512"/>
                      <a:gd name="connsiteY5" fmla="*/ 241412 h 335330"/>
                      <a:gd name="connsiteX6" fmla="*/ 53729 w 125512"/>
                      <a:gd name="connsiteY6" fmla="*/ 296192 h 335330"/>
                      <a:gd name="connsiteX7" fmla="*/ 76020 w 125512"/>
                      <a:gd name="connsiteY7" fmla="*/ 327946 h 335330"/>
                      <a:gd name="connsiteX8" fmla="*/ 92422 w 125512"/>
                      <a:gd name="connsiteY8" fmla="*/ 335306 h 335330"/>
                      <a:gd name="connsiteX9" fmla="*/ 101465 w 125512"/>
                      <a:gd name="connsiteY9" fmla="*/ 325212 h 335330"/>
                      <a:gd name="connsiteX10" fmla="*/ 93264 w 125512"/>
                      <a:gd name="connsiteY10" fmla="*/ 278948 h 335330"/>
                      <a:gd name="connsiteX11" fmla="*/ 122283 w 125512"/>
                      <a:gd name="connsiteY11" fmla="*/ 284836 h 335330"/>
                      <a:gd name="connsiteX12" fmla="*/ 116290 w 125512"/>
                      <a:gd name="connsiteY12" fmla="*/ 268434 h 33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5512" h="335330">
                        <a:moveTo>
                          <a:pt x="116290" y="268434"/>
                        </a:moveTo>
                        <a:cubicBezTo>
                          <a:pt x="108405" y="262861"/>
                          <a:pt x="89794" y="252136"/>
                          <a:pt x="79174" y="246038"/>
                        </a:cubicBezTo>
                        <a:cubicBezTo>
                          <a:pt x="74233" y="243199"/>
                          <a:pt x="72235" y="236785"/>
                          <a:pt x="72024" y="231107"/>
                        </a:cubicBezTo>
                        <a:cubicBezTo>
                          <a:pt x="72024" y="231107"/>
                          <a:pt x="57094" y="59512"/>
                          <a:pt x="42899" y="2629"/>
                        </a:cubicBezTo>
                        <a:lnTo>
                          <a:pt x="0" y="0"/>
                        </a:lnTo>
                        <a:cubicBezTo>
                          <a:pt x="20188" y="43319"/>
                          <a:pt x="42163" y="241412"/>
                          <a:pt x="42163" y="241412"/>
                        </a:cubicBezTo>
                        <a:cubicBezTo>
                          <a:pt x="45422" y="266962"/>
                          <a:pt x="49839" y="284521"/>
                          <a:pt x="53729" y="296192"/>
                        </a:cubicBezTo>
                        <a:cubicBezTo>
                          <a:pt x="57935" y="308599"/>
                          <a:pt x="65505" y="319849"/>
                          <a:pt x="76020" y="327946"/>
                        </a:cubicBezTo>
                        <a:cubicBezTo>
                          <a:pt x="81277" y="331941"/>
                          <a:pt x="86744" y="334885"/>
                          <a:pt x="92422" y="335306"/>
                        </a:cubicBezTo>
                        <a:cubicBezTo>
                          <a:pt x="97995" y="335726"/>
                          <a:pt x="102411" y="330679"/>
                          <a:pt x="101465" y="325212"/>
                        </a:cubicBezTo>
                        <a:lnTo>
                          <a:pt x="93264" y="278948"/>
                        </a:lnTo>
                        <a:cubicBezTo>
                          <a:pt x="93264" y="278948"/>
                          <a:pt x="116290" y="290094"/>
                          <a:pt x="122283" y="284836"/>
                        </a:cubicBezTo>
                        <a:cubicBezTo>
                          <a:pt x="126279" y="281367"/>
                          <a:pt x="128697" y="277161"/>
                          <a:pt x="116290" y="268434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4" name="任意多边形: 形状 13203"/>
                  <p:cNvSpPr/>
                  <p:nvPr/>
                </p:nvSpPr>
                <p:spPr>
                  <a:xfrm>
                    <a:off x="9105713" y="3041911"/>
                    <a:ext cx="161554" cy="131452"/>
                  </a:xfrm>
                  <a:custGeom>
                    <a:avLst/>
                    <a:gdLst>
                      <a:gd name="connsiteX0" fmla="*/ 0 w 161554"/>
                      <a:gd name="connsiteY0" fmla="*/ 61925 h 131452"/>
                      <a:gd name="connsiteX1" fmla="*/ 13143 w 161554"/>
                      <a:gd name="connsiteY1" fmla="*/ 74437 h 131452"/>
                      <a:gd name="connsiteX2" fmla="*/ 38798 w 161554"/>
                      <a:gd name="connsiteY2" fmla="*/ 52357 h 131452"/>
                      <a:gd name="connsiteX3" fmla="*/ 58775 w 161554"/>
                      <a:gd name="connsiteY3" fmla="*/ 58666 h 131452"/>
                      <a:gd name="connsiteX4" fmla="*/ 50574 w 161554"/>
                      <a:gd name="connsiteY4" fmla="*/ 85793 h 131452"/>
                      <a:gd name="connsiteX5" fmla="*/ 53834 w 161554"/>
                      <a:gd name="connsiteY5" fmla="*/ 93994 h 131452"/>
                      <a:gd name="connsiteX6" fmla="*/ 70236 w 161554"/>
                      <a:gd name="connsiteY6" fmla="*/ 87475 h 131452"/>
                      <a:gd name="connsiteX7" fmla="*/ 99256 w 161554"/>
                      <a:gd name="connsiteY7" fmla="*/ 96518 h 131452"/>
                      <a:gd name="connsiteX8" fmla="*/ 112189 w 161554"/>
                      <a:gd name="connsiteY8" fmla="*/ 85583 h 131452"/>
                      <a:gd name="connsiteX9" fmla="*/ 124596 w 161554"/>
                      <a:gd name="connsiteY9" fmla="*/ 111448 h 131452"/>
                      <a:gd name="connsiteX10" fmla="*/ 123334 w 161554"/>
                      <a:gd name="connsiteY10" fmla="*/ 123435 h 131452"/>
                      <a:gd name="connsiteX11" fmla="*/ 146256 w 161554"/>
                      <a:gd name="connsiteY11" fmla="*/ 126904 h 131452"/>
                      <a:gd name="connsiteX12" fmla="*/ 161081 w 161554"/>
                      <a:gd name="connsiteY12" fmla="*/ 100408 h 131452"/>
                      <a:gd name="connsiteX13" fmla="*/ 148779 w 161554"/>
                      <a:gd name="connsiteY13" fmla="*/ 75068 h 131452"/>
                      <a:gd name="connsiteX14" fmla="*/ 139526 w 161554"/>
                      <a:gd name="connsiteY14" fmla="*/ 56773 h 131452"/>
                      <a:gd name="connsiteX15" fmla="*/ 130484 w 161554"/>
                      <a:gd name="connsiteY15" fmla="*/ 34693 h 131452"/>
                      <a:gd name="connsiteX16" fmla="*/ 107983 w 161554"/>
                      <a:gd name="connsiteY16" fmla="*/ 11245 h 131452"/>
                      <a:gd name="connsiteX17" fmla="*/ 94104 w 161554"/>
                      <a:gd name="connsiteY17" fmla="*/ 7671 h 131452"/>
                      <a:gd name="connsiteX18" fmla="*/ 74547 w 161554"/>
                      <a:gd name="connsiteY18" fmla="*/ 100 h 131452"/>
                      <a:gd name="connsiteX19" fmla="*/ 39219 w 161554"/>
                      <a:gd name="connsiteY19" fmla="*/ 18921 h 131452"/>
                      <a:gd name="connsiteX20" fmla="*/ 11881 w 161554"/>
                      <a:gd name="connsiteY20" fmla="*/ 52147 h 131452"/>
                      <a:gd name="connsiteX21" fmla="*/ 0 w 161554"/>
                      <a:gd name="connsiteY21" fmla="*/ 61925 h 131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61554" h="131452">
                        <a:moveTo>
                          <a:pt x="0" y="61925"/>
                        </a:moveTo>
                        <a:cubicBezTo>
                          <a:pt x="0" y="61925"/>
                          <a:pt x="3996" y="78538"/>
                          <a:pt x="13143" y="74437"/>
                        </a:cubicBezTo>
                        <a:cubicBezTo>
                          <a:pt x="22396" y="70337"/>
                          <a:pt x="32489" y="52042"/>
                          <a:pt x="38798" y="52357"/>
                        </a:cubicBezTo>
                        <a:cubicBezTo>
                          <a:pt x="45001" y="52672"/>
                          <a:pt x="56778" y="49308"/>
                          <a:pt x="58775" y="58666"/>
                        </a:cubicBezTo>
                        <a:cubicBezTo>
                          <a:pt x="60773" y="68024"/>
                          <a:pt x="50364" y="80220"/>
                          <a:pt x="50574" y="85793"/>
                        </a:cubicBezTo>
                        <a:cubicBezTo>
                          <a:pt x="50785" y="91365"/>
                          <a:pt x="49102" y="93679"/>
                          <a:pt x="53834" y="93994"/>
                        </a:cubicBezTo>
                        <a:cubicBezTo>
                          <a:pt x="58566" y="94310"/>
                          <a:pt x="67608" y="87580"/>
                          <a:pt x="70236" y="87475"/>
                        </a:cubicBezTo>
                        <a:cubicBezTo>
                          <a:pt x="72865" y="87370"/>
                          <a:pt x="94630" y="97359"/>
                          <a:pt x="99256" y="96518"/>
                        </a:cubicBezTo>
                        <a:cubicBezTo>
                          <a:pt x="103778" y="95676"/>
                          <a:pt x="112294" y="89158"/>
                          <a:pt x="112189" y="85583"/>
                        </a:cubicBezTo>
                        <a:cubicBezTo>
                          <a:pt x="112084" y="82113"/>
                          <a:pt x="124386" y="106822"/>
                          <a:pt x="124596" y="111448"/>
                        </a:cubicBezTo>
                        <a:cubicBezTo>
                          <a:pt x="124912" y="116074"/>
                          <a:pt x="121967" y="119544"/>
                          <a:pt x="123334" y="123435"/>
                        </a:cubicBezTo>
                        <a:cubicBezTo>
                          <a:pt x="124596" y="127325"/>
                          <a:pt x="136162" y="137208"/>
                          <a:pt x="146256" y="126904"/>
                        </a:cubicBezTo>
                        <a:cubicBezTo>
                          <a:pt x="156350" y="116495"/>
                          <a:pt x="163499" y="109030"/>
                          <a:pt x="161081" y="100408"/>
                        </a:cubicBezTo>
                        <a:cubicBezTo>
                          <a:pt x="158558" y="91786"/>
                          <a:pt x="153196" y="83059"/>
                          <a:pt x="148779" y="75068"/>
                        </a:cubicBezTo>
                        <a:cubicBezTo>
                          <a:pt x="144363" y="67077"/>
                          <a:pt x="140789" y="62135"/>
                          <a:pt x="139526" y="56773"/>
                        </a:cubicBezTo>
                        <a:cubicBezTo>
                          <a:pt x="138265" y="51411"/>
                          <a:pt x="137319" y="43315"/>
                          <a:pt x="130484" y="34693"/>
                        </a:cubicBezTo>
                        <a:cubicBezTo>
                          <a:pt x="123545" y="25966"/>
                          <a:pt x="116184" y="14400"/>
                          <a:pt x="107983" y="11245"/>
                        </a:cubicBezTo>
                        <a:cubicBezTo>
                          <a:pt x="99782" y="8091"/>
                          <a:pt x="96943" y="7145"/>
                          <a:pt x="94104" y="7671"/>
                        </a:cubicBezTo>
                        <a:cubicBezTo>
                          <a:pt x="91265" y="8196"/>
                          <a:pt x="80751" y="-1056"/>
                          <a:pt x="74547" y="100"/>
                        </a:cubicBezTo>
                        <a:cubicBezTo>
                          <a:pt x="68344" y="1257"/>
                          <a:pt x="46474" y="8512"/>
                          <a:pt x="39219" y="18921"/>
                        </a:cubicBezTo>
                        <a:cubicBezTo>
                          <a:pt x="32069" y="29330"/>
                          <a:pt x="19872" y="46259"/>
                          <a:pt x="11881" y="52147"/>
                        </a:cubicBezTo>
                        <a:cubicBezTo>
                          <a:pt x="3890" y="58035"/>
                          <a:pt x="0" y="61925"/>
                          <a:pt x="0" y="6192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5" name="任意多边形: 形状 13204"/>
                  <p:cNvSpPr/>
                  <p:nvPr/>
                </p:nvSpPr>
                <p:spPr>
                  <a:xfrm>
                    <a:off x="8717520" y="3187426"/>
                    <a:ext cx="244578" cy="614043"/>
                  </a:xfrm>
                  <a:custGeom>
                    <a:avLst/>
                    <a:gdLst>
                      <a:gd name="connsiteX0" fmla="*/ 234787 w 244578"/>
                      <a:gd name="connsiteY0" fmla="*/ 303342 h 614043"/>
                      <a:gd name="connsiteX1" fmla="*/ 129433 w 244578"/>
                      <a:gd name="connsiteY1" fmla="*/ 37221 h 614043"/>
                      <a:gd name="connsiteX2" fmla="*/ 58881 w 244578"/>
                      <a:gd name="connsiteY2" fmla="*/ 0 h 614043"/>
                      <a:gd name="connsiteX3" fmla="*/ 0 w 244578"/>
                      <a:gd name="connsiteY3" fmla="*/ 37221 h 614043"/>
                      <a:gd name="connsiteX4" fmla="*/ 0 w 244578"/>
                      <a:gd name="connsiteY4" fmla="*/ 123965 h 614043"/>
                      <a:gd name="connsiteX5" fmla="*/ 57829 w 244578"/>
                      <a:gd name="connsiteY5" fmla="*/ 143102 h 614043"/>
                      <a:gd name="connsiteX6" fmla="*/ 59301 w 244578"/>
                      <a:gd name="connsiteY6" fmla="*/ 143102 h 614043"/>
                      <a:gd name="connsiteX7" fmla="*/ 58881 w 244578"/>
                      <a:gd name="connsiteY7" fmla="*/ 143732 h 614043"/>
                      <a:gd name="connsiteX8" fmla="*/ 172016 w 244578"/>
                      <a:gd name="connsiteY8" fmla="*/ 324581 h 614043"/>
                      <a:gd name="connsiteX9" fmla="*/ 191783 w 244578"/>
                      <a:gd name="connsiteY9" fmla="*/ 614044 h 614043"/>
                      <a:gd name="connsiteX10" fmla="*/ 244565 w 244578"/>
                      <a:gd name="connsiteY10" fmla="*/ 614044 h 614043"/>
                      <a:gd name="connsiteX11" fmla="*/ 234787 w 244578"/>
                      <a:gd name="connsiteY11" fmla="*/ 303342 h 614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4578" h="614043">
                        <a:moveTo>
                          <a:pt x="234787" y="303342"/>
                        </a:moveTo>
                        <a:cubicBezTo>
                          <a:pt x="225219" y="230582"/>
                          <a:pt x="181164" y="107352"/>
                          <a:pt x="129433" y="37221"/>
                        </a:cubicBezTo>
                        <a:lnTo>
                          <a:pt x="58881" y="0"/>
                        </a:lnTo>
                        <a:cubicBezTo>
                          <a:pt x="58881" y="0"/>
                          <a:pt x="0" y="30702"/>
                          <a:pt x="0" y="37221"/>
                        </a:cubicBezTo>
                        <a:cubicBezTo>
                          <a:pt x="0" y="43740"/>
                          <a:pt x="0" y="123965"/>
                          <a:pt x="0" y="123965"/>
                        </a:cubicBezTo>
                        <a:lnTo>
                          <a:pt x="57829" y="143102"/>
                        </a:lnTo>
                        <a:lnTo>
                          <a:pt x="59301" y="143102"/>
                        </a:lnTo>
                        <a:lnTo>
                          <a:pt x="58881" y="143732"/>
                        </a:lnTo>
                        <a:cubicBezTo>
                          <a:pt x="98941" y="184213"/>
                          <a:pt x="151723" y="230582"/>
                          <a:pt x="172016" y="324581"/>
                        </a:cubicBezTo>
                        <a:cubicBezTo>
                          <a:pt x="185369" y="386616"/>
                          <a:pt x="191783" y="614044"/>
                          <a:pt x="191783" y="614044"/>
                        </a:cubicBezTo>
                        <a:lnTo>
                          <a:pt x="244565" y="614044"/>
                        </a:lnTo>
                        <a:cubicBezTo>
                          <a:pt x="244671" y="614044"/>
                          <a:pt x="244356" y="376417"/>
                          <a:pt x="234787" y="303342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6" name="任意多边形: 形状 13205"/>
                  <p:cNvSpPr/>
                  <p:nvPr/>
                </p:nvSpPr>
                <p:spPr>
                  <a:xfrm>
                    <a:off x="8478171" y="3215289"/>
                    <a:ext cx="297631" cy="549064"/>
                  </a:xfrm>
                  <a:custGeom>
                    <a:avLst/>
                    <a:gdLst>
                      <a:gd name="connsiteX0" fmla="*/ 287505 w 297631"/>
                      <a:gd name="connsiteY0" fmla="*/ 21765 h 549064"/>
                      <a:gd name="connsiteX1" fmla="*/ 138515 w 297631"/>
                      <a:gd name="connsiteY1" fmla="*/ 0 h 549064"/>
                      <a:gd name="connsiteX2" fmla="*/ 160911 w 297631"/>
                      <a:gd name="connsiteY2" fmla="*/ 89163 h 549064"/>
                      <a:gd name="connsiteX3" fmla="*/ 186881 w 297631"/>
                      <a:gd name="connsiteY3" fmla="*/ 287675 h 549064"/>
                      <a:gd name="connsiteX4" fmla="*/ 776 w 297631"/>
                      <a:gd name="connsiteY4" fmla="*/ 510581 h 549064"/>
                      <a:gd name="connsiteX5" fmla="*/ 881 w 297631"/>
                      <a:gd name="connsiteY5" fmla="*/ 514472 h 549064"/>
                      <a:gd name="connsiteX6" fmla="*/ 37051 w 297631"/>
                      <a:gd name="connsiteY6" fmla="*/ 549064 h 549064"/>
                      <a:gd name="connsiteX7" fmla="*/ 245237 w 297631"/>
                      <a:gd name="connsiteY7" fmla="*/ 340668 h 549064"/>
                      <a:gd name="connsiteX8" fmla="*/ 297073 w 297631"/>
                      <a:gd name="connsiteY8" fmla="*/ 115449 h 549064"/>
                      <a:gd name="connsiteX9" fmla="*/ 287505 w 297631"/>
                      <a:gd name="connsiteY9" fmla="*/ 21765 h 549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7631" h="549064">
                        <a:moveTo>
                          <a:pt x="287505" y="21765"/>
                        </a:moveTo>
                        <a:lnTo>
                          <a:pt x="138515" y="0"/>
                        </a:lnTo>
                        <a:cubicBezTo>
                          <a:pt x="133258" y="10935"/>
                          <a:pt x="131365" y="53308"/>
                          <a:pt x="160911" y="89163"/>
                        </a:cubicBezTo>
                        <a:cubicBezTo>
                          <a:pt x="198973" y="135321"/>
                          <a:pt x="220107" y="200511"/>
                          <a:pt x="186881" y="287675"/>
                        </a:cubicBezTo>
                        <a:cubicBezTo>
                          <a:pt x="164801" y="345610"/>
                          <a:pt x="19386" y="492076"/>
                          <a:pt x="776" y="510581"/>
                        </a:cubicBezTo>
                        <a:cubicBezTo>
                          <a:pt x="-276" y="511633"/>
                          <a:pt x="-276" y="513420"/>
                          <a:pt x="881" y="514472"/>
                        </a:cubicBezTo>
                        <a:lnTo>
                          <a:pt x="37051" y="549064"/>
                        </a:lnTo>
                        <a:cubicBezTo>
                          <a:pt x="37051" y="549064"/>
                          <a:pt x="206964" y="400180"/>
                          <a:pt x="245237" y="340668"/>
                        </a:cubicBezTo>
                        <a:cubicBezTo>
                          <a:pt x="286138" y="276950"/>
                          <a:pt x="293603" y="184634"/>
                          <a:pt x="297073" y="115449"/>
                        </a:cubicBezTo>
                        <a:cubicBezTo>
                          <a:pt x="300438" y="51626"/>
                          <a:pt x="287505" y="21765"/>
                          <a:pt x="287505" y="21765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7" name="任意多边形: 形状 13206"/>
                  <p:cNvSpPr/>
                  <p:nvPr/>
                </p:nvSpPr>
                <p:spPr>
                  <a:xfrm>
                    <a:off x="8609555" y="3046838"/>
                    <a:ext cx="487265" cy="224019"/>
                  </a:xfrm>
                  <a:custGeom>
                    <a:avLst/>
                    <a:gdLst>
                      <a:gd name="connsiteX0" fmla="*/ 486590 w 487265"/>
                      <a:gd name="connsiteY0" fmla="*/ 149104 h 224019"/>
                      <a:gd name="connsiteX1" fmla="*/ 477022 w 487265"/>
                      <a:gd name="connsiteY1" fmla="*/ 60362 h 224019"/>
                      <a:gd name="connsiteX2" fmla="*/ 87 w 487265"/>
                      <a:gd name="connsiteY2" fmla="*/ 161196 h 224019"/>
                      <a:gd name="connsiteX3" fmla="*/ 144030 w 487265"/>
                      <a:gd name="connsiteY3" fmla="*/ 192739 h 224019"/>
                      <a:gd name="connsiteX4" fmla="*/ 162325 w 487265"/>
                      <a:gd name="connsiteY4" fmla="*/ 187166 h 224019"/>
                      <a:gd name="connsiteX5" fmla="*/ 224150 w 487265"/>
                      <a:gd name="connsiteY5" fmla="*/ 175811 h 224019"/>
                      <a:gd name="connsiteX6" fmla="*/ 396481 w 487265"/>
                      <a:gd name="connsiteY6" fmla="*/ 191372 h 224019"/>
                      <a:gd name="connsiteX7" fmla="*/ 406049 w 487265"/>
                      <a:gd name="connsiteY7" fmla="*/ 214714 h 224019"/>
                      <a:gd name="connsiteX8" fmla="*/ 479440 w 487265"/>
                      <a:gd name="connsiteY8" fmla="*/ 213768 h 224019"/>
                      <a:gd name="connsiteX9" fmla="*/ 472606 w 487265"/>
                      <a:gd name="connsiteY9" fmla="*/ 178019 h 224019"/>
                      <a:gd name="connsiteX10" fmla="*/ 486590 w 487265"/>
                      <a:gd name="connsiteY10" fmla="*/ 149104 h 224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265" h="224019">
                        <a:moveTo>
                          <a:pt x="486590" y="149104"/>
                        </a:moveTo>
                        <a:cubicBezTo>
                          <a:pt x="490375" y="120820"/>
                          <a:pt x="477022" y="60362"/>
                          <a:pt x="477022" y="60362"/>
                        </a:cubicBezTo>
                        <a:cubicBezTo>
                          <a:pt x="219733" y="-117752"/>
                          <a:pt x="-5065" y="154361"/>
                          <a:pt x="87" y="161196"/>
                        </a:cubicBezTo>
                        <a:cubicBezTo>
                          <a:pt x="24480" y="193791"/>
                          <a:pt x="113327" y="193791"/>
                          <a:pt x="144030" y="192739"/>
                        </a:cubicBezTo>
                        <a:cubicBezTo>
                          <a:pt x="150549" y="192529"/>
                          <a:pt x="156752" y="190426"/>
                          <a:pt x="162325" y="187166"/>
                        </a:cubicBezTo>
                        <a:cubicBezTo>
                          <a:pt x="180830" y="176232"/>
                          <a:pt x="202700" y="172341"/>
                          <a:pt x="224150" y="175811"/>
                        </a:cubicBezTo>
                        <a:cubicBezTo>
                          <a:pt x="290391" y="186641"/>
                          <a:pt x="350323" y="191267"/>
                          <a:pt x="396481" y="191372"/>
                        </a:cubicBezTo>
                        <a:cubicBezTo>
                          <a:pt x="399531" y="198522"/>
                          <a:pt x="402685" y="206303"/>
                          <a:pt x="406049" y="214714"/>
                        </a:cubicBezTo>
                        <a:cubicBezTo>
                          <a:pt x="406049" y="214714"/>
                          <a:pt x="442324" y="236269"/>
                          <a:pt x="479440" y="213768"/>
                        </a:cubicBezTo>
                        <a:cubicBezTo>
                          <a:pt x="479440" y="213768"/>
                          <a:pt x="476286" y="197260"/>
                          <a:pt x="472606" y="178019"/>
                        </a:cubicBezTo>
                        <a:cubicBezTo>
                          <a:pt x="482910" y="168977"/>
                          <a:pt x="486169" y="152889"/>
                          <a:pt x="486590" y="149104"/>
                        </a:cubicBezTo>
                        <a:close/>
                      </a:path>
                    </a:pathLst>
                  </a:custGeom>
                  <a:solidFill>
                    <a:srgbClr val="F9A28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08" name="图形 12978"/>
                  <p:cNvGrpSpPr/>
                  <p:nvPr/>
                </p:nvGrpSpPr>
                <p:grpSpPr>
                  <a:xfrm>
                    <a:off x="8440885" y="3723031"/>
                    <a:ext cx="109386" cy="130484"/>
                    <a:chOff x="8440885" y="3723031"/>
                    <a:chExt cx="109386" cy="130484"/>
                  </a:xfrm>
                  <a:solidFill>
                    <a:srgbClr val="A3A3A3"/>
                  </a:solidFill>
                </p:grpSpPr>
                <p:sp>
                  <p:nvSpPr>
                    <p:cNvPr id="13209" name="任意多边形: 形状 13208"/>
                    <p:cNvSpPr/>
                    <p:nvPr/>
                  </p:nvSpPr>
                  <p:spPr>
                    <a:xfrm>
                      <a:off x="8446668" y="3728709"/>
                      <a:ext cx="99917" cy="119023"/>
                    </a:xfrm>
                    <a:custGeom>
                      <a:avLst/>
                      <a:gdLst>
                        <a:gd name="connsiteX0" fmla="*/ 96523 w 99917"/>
                        <a:gd name="connsiteY0" fmla="*/ 87585 h 119023"/>
                        <a:gd name="connsiteX1" fmla="*/ 69395 w 99917"/>
                        <a:gd name="connsiteY1" fmla="*/ 36485 h 119023"/>
                        <a:gd name="connsiteX2" fmla="*/ 31228 w 99917"/>
                        <a:gd name="connsiteY2" fmla="*/ 0 h 119023"/>
                        <a:gd name="connsiteX3" fmla="*/ 0 w 99917"/>
                        <a:gd name="connsiteY3" fmla="*/ 32805 h 119023"/>
                        <a:gd name="connsiteX4" fmla="*/ 90319 w 99917"/>
                        <a:gd name="connsiteY4" fmla="*/ 119024 h 119023"/>
                        <a:gd name="connsiteX5" fmla="*/ 93789 w 99917"/>
                        <a:gd name="connsiteY5" fmla="*/ 115659 h 119023"/>
                        <a:gd name="connsiteX6" fmla="*/ 96523 w 99917"/>
                        <a:gd name="connsiteY6" fmla="*/ 87585 h 1190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9917" h="119023">
                          <a:moveTo>
                            <a:pt x="96523" y="87585"/>
                          </a:moveTo>
                          <a:lnTo>
                            <a:pt x="69395" y="36485"/>
                          </a:lnTo>
                          <a:lnTo>
                            <a:pt x="31228" y="0"/>
                          </a:lnTo>
                          <a:lnTo>
                            <a:pt x="0" y="32805"/>
                          </a:lnTo>
                          <a:lnTo>
                            <a:pt x="90319" y="119024"/>
                          </a:lnTo>
                          <a:lnTo>
                            <a:pt x="93789" y="115659"/>
                          </a:lnTo>
                          <a:cubicBezTo>
                            <a:pt x="101254" y="107878"/>
                            <a:pt x="101570" y="97154"/>
                            <a:pt x="96523" y="87585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0" name="任意多边形: 形状 13209"/>
                    <p:cNvSpPr/>
                    <p:nvPr/>
                  </p:nvSpPr>
                  <p:spPr>
                    <a:xfrm>
                      <a:off x="8440885" y="3723031"/>
                      <a:ext cx="109386" cy="130484"/>
                    </a:xfrm>
                    <a:custGeom>
                      <a:avLst/>
                      <a:gdLst>
                        <a:gd name="connsiteX0" fmla="*/ 96207 w 109386"/>
                        <a:gd name="connsiteY0" fmla="*/ 130484 h 130484"/>
                        <a:gd name="connsiteX1" fmla="*/ 0 w 109386"/>
                        <a:gd name="connsiteY1" fmla="*/ 38693 h 130484"/>
                        <a:gd name="connsiteX2" fmla="*/ 36906 w 109386"/>
                        <a:gd name="connsiteY2" fmla="*/ 0 h 130484"/>
                        <a:gd name="connsiteX3" fmla="*/ 78543 w 109386"/>
                        <a:gd name="connsiteY3" fmla="*/ 39745 h 130484"/>
                        <a:gd name="connsiteX4" fmla="*/ 78858 w 109386"/>
                        <a:gd name="connsiteY4" fmla="*/ 40375 h 130484"/>
                        <a:gd name="connsiteX5" fmla="*/ 105985 w 109386"/>
                        <a:gd name="connsiteY5" fmla="*/ 91476 h 130484"/>
                        <a:gd name="connsiteX6" fmla="*/ 101359 w 109386"/>
                        <a:gd name="connsiteY6" fmla="*/ 125227 h 130484"/>
                        <a:gd name="connsiteX7" fmla="*/ 96207 w 109386"/>
                        <a:gd name="connsiteY7" fmla="*/ 130484 h 130484"/>
                        <a:gd name="connsiteX8" fmla="*/ 11566 w 109386"/>
                        <a:gd name="connsiteY8" fmla="*/ 38378 h 130484"/>
                        <a:gd name="connsiteX9" fmla="*/ 95997 w 109386"/>
                        <a:gd name="connsiteY9" fmla="*/ 118918 h 130484"/>
                        <a:gd name="connsiteX10" fmla="*/ 98836 w 109386"/>
                        <a:gd name="connsiteY10" fmla="*/ 95156 h 130484"/>
                        <a:gd name="connsiteX11" fmla="*/ 72024 w 109386"/>
                        <a:gd name="connsiteY11" fmla="*/ 44686 h 130484"/>
                        <a:gd name="connsiteX12" fmla="*/ 37221 w 109386"/>
                        <a:gd name="connsiteY12" fmla="*/ 11461 h 130484"/>
                        <a:gd name="connsiteX13" fmla="*/ 11566 w 109386"/>
                        <a:gd name="connsiteY13" fmla="*/ 38378 h 1304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9386" h="130484">
                          <a:moveTo>
                            <a:pt x="96207" y="130484"/>
                          </a:moveTo>
                          <a:lnTo>
                            <a:pt x="0" y="38693"/>
                          </a:lnTo>
                          <a:lnTo>
                            <a:pt x="36906" y="0"/>
                          </a:lnTo>
                          <a:lnTo>
                            <a:pt x="78543" y="39745"/>
                          </a:lnTo>
                          <a:lnTo>
                            <a:pt x="78858" y="40375"/>
                          </a:lnTo>
                          <a:lnTo>
                            <a:pt x="105985" y="91476"/>
                          </a:lnTo>
                          <a:cubicBezTo>
                            <a:pt x="111874" y="102621"/>
                            <a:pt x="109981" y="116184"/>
                            <a:pt x="101359" y="125227"/>
                          </a:cubicBezTo>
                          <a:lnTo>
                            <a:pt x="96207" y="130484"/>
                          </a:lnTo>
                          <a:close/>
                          <a:moveTo>
                            <a:pt x="11566" y="38378"/>
                          </a:moveTo>
                          <a:lnTo>
                            <a:pt x="95997" y="118918"/>
                          </a:lnTo>
                          <a:cubicBezTo>
                            <a:pt x="101780" y="112399"/>
                            <a:pt x="102937" y="102936"/>
                            <a:pt x="98836" y="95156"/>
                          </a:cubicBezTo>
                          <a:lnTo>
                            <a:pt x="72024" y="44686"/>
                          </a:lnTo>
                          <a:lnTo>
                            <a:pt x="37221" y="11461"/>
                          </a:lnTo>
                          <a:lnTo>
                            <a:pt x="11566" y="38378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1" name="图形 12978"/>
                  <p:cNvGrpSpPr/>
                  <p:nvPr/>
                </p:nvGrpSpPr>
                <p:grpSpPr>
                  <a:xfrm>
                    <a:off x="8906044" y="3798420"/>
                    <a:ext cx="133112" cy="53413"/>
                    <a:chOff x="8906044" y="3798420"/>
                    <a:chExt cx="133112" cy="53413"/>
                  </a:xfrm>
                  <a:solidFill>
                    <a:srgbClr val="A3A3A3"/>
                  </a:solidFill>
                </p:grpSpPr>
                <p:sp>
                  <p:nvSpPr>
                    <p:cNvPr id="13212" name="任意多边形: 形状 13211"/>
                    <p:cNvSpPr/>
                    <p:nvPr/>
                  </p:nvSpPr>
                  <p:spPr>
                    <a:xfrm>
                      <a:off x="8910144" y="3802521"/>
                      <a:ext cx="125016" cy="45317"/>
                    </a:xfrm>
                    <a:custGeom>
                      <a:avLst/>
                      <a:gdLst>
                        <a:gd name="connsiteX0" fmla="*/ 107668 w 125016"/>
                        <a:gd name="connsiteY0" fmla="*/ 18190 h 45317"/>
                        <a:gd name="connsiteX1" fmla="*/ 52783 w 125016"/>
                        <a:gd name="connsiteY1" fmla="*/ 0 h 45317"/>
                        <a:gd name="connsiteX2" fmla="*/ 0 w 125016"/>
                        <a:gd name="connsiteY2" fmla="*/ 0 h 45317"/>
                        <a:gd name="connsiteX3" fmla="*/ 0 w 125016"/>
                        <a:gd name="connsiteY3" fmla="*/ 45317 h 45317"/>
                        <a:gd name="connsiteX4" fmla="*/ 124806 w 125016"/>
                        <a:gd name="connsiteY4" fmla="*/ 45317 h 45317"/>
                        <a:gd name="connsiteX5" fmla="*/ 125017 w 125016"/>
                        <a:gd name="connsiteY5" fmla="*/ 40481 h 45317"/>
                        <a:gd name="connsiteX6" fmla="*/ 107668 w 125016"/>
                        <a:gd name="connsiteY6" fmla="*/ 18190 h 453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016" h="45317">
                          <a:moveTo>
                            <a:pt x="107668" y="18190"/>
                          </a:moveTo>
                          <a:lnTo>
                            <a:pt x="52783" y="0"/>
                          </a:lnTo>
                          <a:lnTo>
                            <a:pt x="0" y="0"/>
                          </a:lnTo>
                          <a:lnTo>
                            <a:pt x="0" y="45317"/>
                          </a:lnTo>
                          <a:lnTo>
                            <a:pt x="124806" y="45317"/>
                          </a:lnTo>
                          <a:lnTo>
                            <a:pt x="125017" y="40481"/>
                          </a:lnTo>
                          <a:cubicBezTo>
                            <a:pt x="125017" y="29546"/>
                            <a:pt x="117867" y="21555"/>
                            <a:pt x="107668" y="18190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3" name="任意多边形: 形状 13212"/>
                    <p:cNvSpPr/>
                    <p:nvPr/>
                  </p:nvSpPr>
                  <p:spPr>
                    <a:xfrm>
                      <a:off x="8906044" y="3798420"/>
                      <a:ext cx="133112" cy="53413"/>
                    </a:xfrm>
                    <a:custGeom>
                      <a:avLst/>
                      <a:gdLst>
                        <a:gd name="connsiteX0" fmla="*/ 133007 w 133112"/>
                        <a:gd name="connsiteY0" fmla="*/ 53413 h 53413"/>
                        <a:gd name="connsiteX1" fmla="*/ 0 w 133112"/>
                        <a:gd name="connsiteY1" fmla="*/ 53413 h 53413"/>
                        <a:gd name="connsiteX2" fmla="*/ 0 w 133112"/>
                        <a:gd name="connsiteY2" fmla="*/ 0 h 53413"/>
                        <a:gd name="connsiteX3" fmla="*/ 57619 w 133112"/>
                        <a:gd name="connsiteY3" fmla="*/ 0 h 53413"/>
                        <a:gd name="connsiteX4" fmla="*/ 113135 w 133112"/>
                        <a:gd name="connsiteY4" fmla="*/ 18400 h 53413"/>
                        <a:gd name="connsiteX5" fmla="*/ 133113 w 133112"/>
                        <a:gd name="connsiteY5" fmla="*/ 46053 h 53413"/>
                        <a:gd name="connsiteX6" fmla="*/ 133113 w 133112"/>
                        <a:gd name="connsiteY6" fmla="*/ 53413 h 53413"/>
                        <a:gd name="connsiteX7" fmla="*/ 8201 w 133112"/>
                        <a:gd name="connsiteY7" fmla="*/ 45212 h 53413"/>
                        <a:gd name="connsiteX8" fmla="*/ 124806 w 133112"/>
                        <a:gd name="connsiteY8" fmla="*/ 45212 h 53413"/>
                        <a:gd name="connsiteX9" fmla="*/ 110506 w 133112"/>
                        <a:gd name="connsiteY9" fmla="*/ 26076 h 53413"/>
                        <a:gd name="connsiteX10" fmla="*/ 56252 w 133112"/>
                        <a:gd name="connsiteY10" fmla="*/ 8096 h 53413"/>
                        <a:gd name="connsiteX11" fmla="*/ 8201 w 133112"/>
                        <a:gd name="connsiteY11" fmla="*/ 8096 h 53413"/>
                        <a:gd name="connsiteX12" fmla="*/ 8201 w 133112"/>
                        <a:gd name="connsiteY12" fmla="*/ 45212 h 53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3112" h="53413">
                          <a:moveTo>
                            <a:pt x="133007" y="53413"/>
                          </a:moveTo>
                          <a:lnTo>
                            <a:pt x="0" y="53413"/>
                          </a:lnTo>
                          <a:lnTo>
                            <a:pt x="0" y="0"/>
                          </a:lnTo>
                          <a:lnTo>
                            <a:pt x="57619" y="0"/>
                          </a:lnTo>
                          <a:lnTo>
                            <a:pt x="113135" y="18400"/>
                          </a:lnTo>
                          <a:cubicBezTo>
                            <a:pt x="125016" y="22396"/>
                            <a:pt x="133113" y="33436"/>
                            <a:pt x="133113" y="46053"/>
                          </a:cubicBezTo>
                          <a:lnTo>
                            <a:pt x="133113" y="53413"/>
                          </a:lnTo>
                          <a:close/>
                          <a:moveTo>
                            <a:pt x="8201" y="45212"/>
                          </a:moveTo>
                          <a:lnTo>
                            <a:pt x="124806" y="45212"/>
                          </a:lnTo>
                          <a:cubicBezTo>
                            <a:pt x="124491" y="36485"/>
                            <a:pt x="118813" y="28915"/>
                            <a:pt x="110506" y="26076"/>
                          </a:cubicBezTo>
                          <a:lnTo>
                            <a:pt x="56252" y="8096"/>
                          </a:lnTo>
                          <a:lnTo>
                            <a:pt x="8201" y="8096"/>
                          </a:lnTo>
                          <a:lnTo>
                            <a:pt x="8201" y="45212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4" name="图形 12978"/>
                  <p:cNvGrpSpPr/>
                  <p:nvPr/>
                </p:nvGrpSpPr>
                <p:grpSpPr>
                  <a:xfrm>
                    <a:off x="9086261" y="3038904"/>
                    <a:ext cx="186024" cy="173125"/>
                    <a:chOff x="9086261" y="3038904"/>
                    <a:chExt cx="186024" cy="173125"/>
                  </a:xfrm>
                  <a:solidFill>
                    <a:srgbClr val="272525"/>
                  </a:solidFill>
                </p:grpSpPr>
                <p:sp>
                  <p:nvSpPr>
                    <p:cNvPr id="13215" name="任意多边形: 形状 13214"/>
                    <p:cNvSpPr/>
                    <p:nvPr/>
                  </p:nvSpPr>
                  <p:spPr>
                    <a:xfrm>
                      <a:off x="9097933" y="3162822"/>
                      <a:ext cx="133848" cy="49207"/>
                    </a:xfrm>
                    <a:custGeom>
                      <a:avLst/>
                      <a:gdLst>
                        <a:gd name="connsiteX0" fmla="*/ 33541 w 133848"/>
                        <a:gd name="connsiteY0" fmla="*/ 49208 h 49207"/>
                        <a:gd name="connsiteX1" fmla="*/ 30597 w 133848"/>
                        <a:gd name="connsiteY1" fmla="*/ 48472 h 49207"/>
                        <a:gd name="connsiteX2" fmla="*/ 17769 w 133848"/>
                        <a:gd name="connsiteY2" fmla="*/ 21029 h 49207"/>
                        <a:gd name="connsiteX3" fmla="*/ 0 w 133848"/>
                        <a:gd name="connsiteY3" fmla="*/ 21029 h 49207"/>
                        <a:gd name="connsiteX4" fmla="*/ 1472 w 133848"/>
                        <a:gd name="connsiteY4" fmla="*/ 12933 h 49207"/>
                        <a:gd name="connsiteX5" fmla="*/ 20503 w 133848"/>
                        <a:gd name="connsiteY5" fmla="*/ 12722 h 49207"/>
                        <a:gd name="connsiteX6" fmla="*/ 23658 w 133848"/>
                        <a:gd name="connsiteY6" fmla="*/ 12512 h 49207"/>
                        <a:gd name="connsiteX7" fmla="*/ 24603 w 133848"/>
                        <a:gd name="connsiteY7" fmla="*/ 15561 h 49207"/>
                        <a:gd name="connsiteX8" fmla="*/ 34487 w 133848"/>
                        <a:gd name="connsiteY8" fmla="*/ 41006 h 49207"/>
                        <a:gd name="connsiteX9" fmla="*/ 41847 w 133848"/>
                        <a:gd name="connsiteY9" fmla="*/ 39114 h 49207"/>
                        <a:gd name="connsiteX10" fmla="*/ 59091 w 133848"/>
                        <a:gd name="connsiteY10" fmla="*/ 33015 h 49207"/>
                        <a:gd name="connsiteX11" fmla="*/ 68028 w 133848"/>
                        <a:gd name="connsiteY11" fmla="*/ 29546 h 49207"/>
                        <a:gd name="connsiteX12" fmla="*/ 74863 w 133848"/>
                        <a:gd name="connsiteY12" fmla="*/ 27022 h 49207"/>
                        <a:gd name="connsiteX13" fmla="*/ 81697 w 133848"/>
                        <a:gd name="connsiteY13" fmla="*/ 30912 h 49207"/>
                        <a:gd name="connsiteX14" fmla="*/ 83589 w 133848"/>
                        <a:gd name="connsiteY14" fmla="*/ 32910 h 49207"/>
                        <a:gd name="connsiteX15" fmla="*/ 89057 w 133848"/>
                        <a:gd name="connsiteY15" fmla="*/ 25130 h 49207"/>
                        <a:gd name="connsiteX16" fmla="*/ 102305 w 133848"/>
                        <a:gd name="connsiteY16" fmla="*/ 10199 h 49207"/>
                        <a:gd name="connsiteX17" fmla="*/ 130064 w 133848"/>
                        <a:gd name="connsiteY17" fmla="*/ 0 h 49207"/>
                        <a:gd name="connsiteX18" fmla="*/ 133849 w 133848"/>
                        <a:gd name="connsiteY18" fmla="*/ 7255 h 49207"/>
                        <a:gd name="connsiteX19" fmla="*/ 104303 w 133848"/>
                        <a:gd name="connsiteY19" fmla="*/ 18085 h 49207"/>
                        <a:gd name="connsiteX20" fmla="*/ 95786 w 133848"/>
                        <a:gd name="connsiteY20" fmla="*/ 29756 h 49207"/>
                        <a:gd name="connsiteX21" fmla="*/ 87165 w 133848"/>
                        <a:gd name="connsiteY21" fmla="*/ 40901 h 49207"/>
                        <a:gd name="connsiteX22" fmla="*/ 75599 w 133848"/>
                        <a:gd name="connsiteY22" fmla="*/ 36485 h 49207"/>
                        <a:gd name="connsiteX23" fmla="*/ 74863 w 133848"/>
                        <a:gd name="connsiteY23" fmla="*/ 35644 h 49207"/>
                        <a:gd name="connsiteX24" fmla="*/ 70867 w 133848"/>
                        <a:gd name="connsiteY24" fmla="*/ 37221 h 49207"/>
                        <a:gd name="connsiteX25" fmla="*/ 61930 w 133848"/>
                        <a:gd name="connsiteY25" fmla="*/ 40691 h 49207"/>
                        <a:gd name="connsiteX26" fmla="*/ 44265 w 133848"/>
                        <a:gd name="connsiteY26" fmla="*/ 46894 h 49207"/>
                        <a:gd name="connsiteX27" fmla="*/ 33541 w 133848"/>
                        <a:gd name="connsiteY27" fmla="*/ 49208 h 49207"/>
                        <a:gd name="connsiteX28" fmla="*/ 34908 w 133848"/>
                        <a:gd name="connsiteY28" fmla="*/ 41637 h 49207"/>
                        <a:gd name="connsiteX29" fmla="*/ 34908 w 133848"/>
                        <a:gd name="connsiteY29" fmla="*/ 41637 h 49207"/>
                        <a:gd name="connsiteX30" fmla="*/ 34908 w 133848"/>
                        <a:gd name="connsiteY30" fmla="*/ 41637 h 49207"/>
                        <a:gd name="connsiteX31" fmla="*/ 33541 w 133848"/>
                        <a:gd name="connsiteY31" fmla="*/ 41006 h 49207"/>
                        <a:gd name="connsiteX32" fmla="*/ 33541 w 133848"/>
                        <a:gd name="connsiteY32" fmla="*/ 41006 h 49207"/>
                        <a:gd name="connsiteX33" fmla="*/ 33541 w 133848"/>
                        <a:gd name="connsiteY33" fmla="*/ 41006 h 492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133848" h="49207">
                          <a:moveTo>
                            <a:pt x="33541" y="49208"/>
                          </a:moveTo>
                          <a:cubicBezTo>
                            <a:pt x="32174" y="49208"/>
                            <a:pt x="31333" y="48892"/>
                            <a:pt x="30597" y="48472"/>
                          </a:cubicBezTo>
                          <a:cubicBezTo>
                            <a:pt x="29440" y="47841"/>
                            <a:pt x="25865" y="45843"/>
                            <a:pt x="17769" y="21029"/>
                          </a:cubicBezTo>
                          <a:cubicBezTo>
                            <a:pt x="4311" y="21660"/>
                            <a:pt x="631" y="21134"/>
                            <a:pt x="0" y="21029"/>
                          </a:cubicBezTo>
                          <a:lnTo>
                            <a:pt x="1472" y="12933"/>
                          </a:lnTo>
                          <a:cubicBezTo>
                            <a:pt x="1577" y="12933"/>
                            <a:pt x="5362" y="13458"/>
                            <a:pt x="20503" y="12722"/>
                          </a:cubicBezTo>
                          <a:lnTo>
                            <a:pt x="23658" y="12512"/>
                          </a:lnTo>
                          <a:lnTo>
                            <a:pt x="24603" y="15561"/>
                          </a:lnTo>
                          <a:cubicBezTo>
                            <a:pt x="27863" y="25655"/>
                            <a:pt x="32279" y="37536"/>
                            <a:pt x="34487" y="41006"/>
                          </a:cubicBezTo>
                          <a:cubicBezTo>
                            <a:pt x="35539" y="40901"/>
                            <a:pt x="37641" y="40375"/>
                            <a:pt x="41847" y="39114"/>
                          </a:cubicBezTo>
                          <a:cubicBezTo>
                            <a:pt x="46158" y="37747"/>
                            <a:pt x="51836" y="35749"/>
                            <a:pt x="59091" y="33015"/>
                          </a:cubicBezTo>
                          <a:cubicBezTo>
                            <a:pt x="62456" y="31754"/>
                            <a:pt x="65505" y="30597"/>
                            <a:pt x="68028" y="29546"/>
                          </a:cubicBezTo>
                          <a:cubicBezTo>
                            <a:pt x="73601" y="27443"/>
                            <a:pt x="74232" y="27127"/>
                            <a:pt x="74863" y="27022"/>
                          </a:cubicBezTo>
                          <a:cubicBezTo>
                            <a:pt x="77701" y="26496"/>
                            <a:pt x="79594" y="28494"/>
                            <a:pt x="81697" y="30912"/>
                          </a:cubicBezTo>
                          <a:cubicBezTo>
                            <a:pt x="82223" y="31438"/>
                            <a:pt x="82958" y="32279"/>
                            <a:pt x="83589" y="32910"/>
                          </a:cubicBezTo>
                          <a:cubicBezTo>
                            <a:pt x="84956" y="31018"/>
                            <a:pt x="87270" y="27758"/>
                            <a:pt x="89057" y="25130"/>
                          </a:cubicBezTo>
                          <a:cubicBezTo>
                            <a:pt x="97259" y="13143"/>
                            <a:pt x="99256" y="10620"/>
                            <a:pt x="102305" y="10199"/>
                          </a:cubicBezTo>
                          <a:cubicBezTo>
                            <a:pt x="104723" y="9778"/>
                            <a:pt x="124596" y="2839"/>
                            <a:pt x="130064" y="0"/>
                          </a:cubicBezTo>
                          <a:lnTo>
                            <a:pt x="133849" y="7255"/>
                          </a:lnTo>
                          <a:cubicBezTo>
                            <a:pt x="128276" y="10094"/>
                            <a:pt x="109771" y="16718"/>
                            <a:pt x="104303" y="18085"/>
                          </a:cubicBezTo>
                          <a:cubicBezTo>
                            <a:pt x="102620" y="19767"/>
                            <a:pt x="98415" y="25971"/>
                            <a:pt x="95786" y="29756"/>
                          </a:cubicBezTo>
                          <a:cubicBezTo>
                            <a:pt x="90844" y="36906"/>
                            <a:pt x="88847" y="39745"/>
                            <a:pt x="87165" y="40901"/>
                          </a:cubicBezTo>
                          <a:cubicBezTo>
                            <a:pt x="82643" y="44055"/>
                            <a:pt x="78227" y="39324"/>
                            <a:pt x="75599" y="36485"/>
                          </a:cubicBezTo>
                          <a:cubicBezTo>
                            <a:pt x="75388" y="36275"/>
                            <a:pt x="75073" y="35959"/>
                            <a:pt x="74863" y="35644"/>
                          </a:cubicBezTo>
                          <a:cubicBezTo>
                            <a:pt x="73916" y="36064"/>
                            <a:pt x="72444" y="36590"/>
                            <a:pt x="70867" y="37221"/>
                          </a:cubicBezTo>
                          <a:cubicBezTo>
                            <a:pt x="68344" y="38167"/>
                            <a:pt x="65189" y="39429"/>
                            <a:pt x="61930" y="40691"/>
                          </a:cubicBezTo>
                          <a:cubicBezTo>
                            <a:pt x="54465" y="43530"/>
                            <a:pt x="48682" y="45527"/>
                            <a:pt x="44265" y="46894"/>
                          </a:cubicBezTo>
                          <a:cubicBezTo>
                            <a:pt x="38693" y="48472"/>
                            <a:pt x="35539" y="49208"/>
                            <a:pt x="33541" y="49208"/>
                          </a:cubicBezTo>
                          <a:close/>
                          <a:moveTo>
                            <a:pt x="34908" y="41637"/>
                          </a:moveTo>
                          <a:lnTo>
                            <a:pt x="34908" y="41637"/>
                          </a:lnTo>
                          <a:lnTo>
                            <a:pt x="34908" y="41637"/>
                          </a:lnTo>
                          <a:close/>
                          <a:moveTo>
                            <a:pt x="33541" y="41006"/>
                          </a:moveTo>
                          <a:lnTo>
                            <a:pt x="33541" y="41006"/>
                          </a:lnTo>
                          <a:lnTo>
                            <a:pt x="33541" y="41006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6" name="任意多边形: 形状 13215"/>
                    <p:cNvSpPr/>
                    <p:nvPr/>
                  </p:nvSpPr>
                  <p:spPr>
                    <a:xfrm>
                      <a:off x="9086261" y="3101838"/>
                      <a:ext cx="23026" cy="11881"/>
                    </a:xfrm>
                    <a:custGeom>
                      <a:avLst/>
                      <a:gdLst>
                        <a:gd name="connsiteX0" fmla="*/ 9148 w 23026"/>
                        <a:gd name="connsiteY0" fmla="*/ 11881 h 11881"/>
                        <a:gd name="connsiteX1" fmla="*/ 0 w 23026"/>
                        <a:gd name="connsiteY1" fmla="*/ 10304 h 11881"/>
                        <a:gd name="connsiteX2" fmla="*/ 2524 w 23026"/>
                        <a:gd name="connsiteY2" fmla="*/ 2523 h 11881"/>
                        <a:gd name="connsiteX3" fmla="*/ 17665 w 23026"/>
                        <a:gd name="connsiteY3" fmla="*/ 0 h 11881"/>
                        <a:gd name="connsiteX4" fmla="*/ 23027 w 23026"/>
                        <a:gd name="connsiteY4" fmla="*/ 6098 h 11881"/>
                        <a:gd name="connsiteX5" fmla="*/ 9148 w 23026"/>
                        <a:gd name="connsiteY5" fmla="*/ 11881 h 118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3026" h="11881">
                          <a:moveTo>
                            <a:pt x="9148" y="11881"/>
                          </a:moveTo>
                          <a:cubicBezTo>
                            <a:pt x="6519" y="11881"/>
                            <a:pt x="3470" y="11356"/>
                            <a:pt x="0" y="10304"/>
                          </a:cubicBezTo>
                          <a:lnTo>
                            <a:pt x="2524" y="2523"/>
                          </a:lnTo>
                          <a:cubicBezTo>
                            <a:pt x="10830" y="5152"/>
                            <a:pt x="14090" y="3154"/>
                            <a:pt x="17665" y="0"/>
                          </a:cubicBezTo>
                          <a:lnTo>
                            <a:pt x="23027" y="6098"/>
                          </a:lnTo>
                          <a:cubicBezTo>
                            <a:pt x="19031" y="9568"/>
                            <a:pt x="14826" y="11881"/>
                            <a:pt x="9148" y="1188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7" name="任意多边形: 形状 13216"/>
                    <p:cNvSpPr/>
                    <p:nvPr/>
                  </p:nvSpPr>
                  <p:spPr>
                    <a:xfrm>
                      <a:off x="9102138" y="3038904"/>
                      <a:ext cx="170147" cy="139584"/>
                    </a:xfrm>
                    <a:custGeom>
                      <a:avLst/>
                      <a:gdLst>
                        <a:gd name="connsiteX0" fmla="*/ 140683 w 170147"/>
                        <a:gd name="connsiteY0" fmla="*/ 139584 h 139584"/>
                        <a:gd name="connsiteX1" fmla="*/ 136898 w 170147"/>
                        <a:gd name="connsiteY1" fmla="*/ 139164 h 139584"/>
                        <a:gd name="connsiteX2" fmla="*/ 123755 w 170147"/>
                        <a:gd name="connsiteY2" fmla="*/ 128754 h 139584"/>
                        <a:gd name="connsiteX3" fmla="*/ 124176 w 170147"/>
                        <a:gd name="connsiteY3" fmla="*/ 120133 h 139584"/>
                        <a:gd name="connsiteX4" fmla="*/ 124912 w 170147"/>
                        <a:gd name="connsiteY4" fmla="*/ 115822 h 139584"/>
                        <a:gd name="connsiteX5" fmla="*/ 116815 w 170147"/>
                        <a:gd name="connsiteY5" fmla="*/ 97106 h 139584"/>
                        <a:gd name="connsiteX6" fmla="*/ 104304 w 170147"/>
                        <a:gd name="connsiteY6" fmla="*/ 104676 h 139584"/>
                        <a:gd name="connsiteX7" fmla="*/ 83275 w 170147"/>
                        <a:gd name="connsiteY7" fmla="*/ 98788 h 139584"/>
                        <a:gd name="connsiteX8" fmla="*/ 74653 w 170147"/>
                        <a:gd name="connsiteY8" fmla="*/ 95739 h 139584"/>
                        <a:gd name="connsiteX9" fmla="*/ 70973 w 170147"/>
                        <a:gd name="connsiteY9" fmla="*/ 97632 h 139584"/>
                        <a:gd name="connsiteX10" fmla="*/ 57829 w 170147"/>
                        <a:gd name="connsiteY10" fmla="*/ 102258 h 139584"/>
                        <a:gd name="connsiteX11" fmla="*/ 50680 w 170147"/>
                        <a:gd name="connsiteY11" fmla="*/ 93216 h 139584"/>
                        <a:gd name="connsiteX12" fmla="*/ 50785 w 170147"/>
                        <a:gd name="connsiteY12" fmla="*/ 90166 h 139584"/>
                        <a:gd name="connsiteX13" fmla="*/ 54570 w 170147"/>
                        <a:gd name="connsiteY13" fmla="*/ 79021 h 139584"/>
                        <a:gd name="connsiteX14" fmla="*/ 59091 w 170147"/>
                        <a:gd name="connsiteY14" fmla="*/ 63775 h 139584"/>
                        <a:gd name="connsiteX15" fmla="*/ 48051 w 170147"/>
                        <a:gd name="connsiteY15" fmla="*/ 60516 h 139584"/>
                        <a:gd name="connsiteX16" fmla="*/ 42899 w 170147"/>
                        <a:gd name="connsiteY16" fmla="*/ 60621 h 139584"/>
                        <a:gd name="connsiteX17" fmla="*/ 34067 w 170147"/>
                        <a:gd name="connsiteY17" fmla="*/ 69138 h 139584"/>
                        <a:gd name="connsiteX18" fmla="*/ 19242 w 170147"/>
                        <a:gd name="connsiteY18" fmla="*/ 82281 h 139584"/>
                        <a:gd name="connsiteX19" fmla="*/ 10305 w 170147"/>
                        <a:gd name="connsiteY19" fmla="*/ 82176 h 139584"/>
                        <a:gd name="connsiteX20" fmla="*/ 526 w 170147"/>
                        <a:gd name="connsiteY20" fmla="*/ 66929 h 139584"/>
                        <a:gd name="connsiteX21" fmla="*/ 0 w 170147"/>
                        <a:gd name="connsiteY21" fmla="*/ 64827 h 139584"/>
                        <a:gd name="connsiteX22" fmla="*/ 1472 w 170147"/>
                        <a:gd name="connsiteY22" fmla="*/ 63250 h 139584"/>
                        <a:gd name="connsiteX23" fmla="*/ 13774 w 170147"/>
                        <a:gd name="connsiteY23" fmla="*/ 52945 h 139584"/>
                        <a:gd name="connsiteX24" fmla="*/ 40165 w 170147"/>
                        <a:gd name="connsiteY24" fmla="*/ 20666 h 139584"/>
                        <a:gd name="connsiteX25" fmla="*/ 78122 w 170147"/>
                        <a:gd name="connsiteY25" fmla="*/ 163 h 139584"/>
                        <a:gd name="connsiteX26" fmla="*/ 94104 w 170147"/>
                        <a:gd name="connsiteY26" fmla="*/ 5420 h 139584"/>
                        <a:gd name="connsiteX27" fmla="*/ 98310 w 170147"/>
                        <a:gd name="connsiteY27" fmla="*/ 7628 h 139584"/>
                        <a:gd name="connsiteX28" fmla="*/ 113872 w 170147"/>
                        <a:gd name="connsiteY28" fmla="*/ 11518 h 139584"/>
                        <a:gd name="connsiteX29" fmla="*/ 134270 w 170147"/>
                        <a:gd name="connsiteY29" fmla="*/ 31286 h 139584"/>
                        <a:gd name="connsiteX30" fmla="*/ 138160 w 170147"/>
                        <a:gd name="connsiteY30" fmla="*/ 36333 h 139584"/>
                        <a:gd name="connsiteX31" fmla="*/ 147518 w 170147"/>
                        <a:gd name="connsiteY31" fmla="*/ 57782 h 139584"/>
                        <a:gd name="connsiteX32" fmla="*/ 148044 w 170147"/>
                        <a:gd name="connsiteY32" fmla="*/ 60095 h 139584"/>
                        <a:gd name="connsiteX33" fmla="*/ 153511 w 170147"/>
                        <a:gd name="connsiteY33" fmla="*/ 71346 h 139584"/>
                        <a:gd name="connsiteX34" fmla="*/ 156876 w 170147"/>
                        <a:gd name="connsiteY34" fmla="*/ 77339 h 139584"/>
                        <a:gd name="connsiteX35" fmla="*/ 159189 w 170147"/>
                        <a:gd name="connsiteY35" fmla="*/ 81545 h 139584"/>
                        <a:gd name="connsiteX36" fmla="*/ 169493 w 170147"/>
                        <a:gd name="connsiteY36" fmla="*/ 103520 h 139584"/>
                        <a:gd name="connsiteX37" fmla="*/ 153721 w 170147"/>
                        <a:gd name="connsiteY37" fmla="*/ 134012 h 139584"/>
                        <a:gd name="connsiteX38" fmla="*/ 140683 w 170147"/>
                        <a:gd name="connsiteY38" fmla="*/ 139584 h 139584"/>
                        <a:gd name="connsiteX39" fmla="*/ 116605 w 170147"/>
                        <a:gd name="connsiteY39" fmla="*/ 85120 h 139584"/>
                        <a:gd name="connsiteX40" fmla="*/ 133008 w 170147"/>
                        <a:gd name="connsiteY40" fmla="*/ 115191 h 139584"/>
                        <a:gd name="connsiteX41" fmla="*/ 131956 w 170147"/>
                        <a:gd name="connsiteY41" fmla="*/ 122130 h 139584"/>
                        <a:gd name="connsiteX42" fmla="*/ 131431 w 170147"/>
                        <a:gd name="connsiteY42" fmla="*/ 126126 h 139584"/>
                        <a:gd name="connsiteX43" fmla="*/ 138896 w 170147"/>
                        <a:gd name="connsiteY43" fmla="*/ 131173 h 139584"/>
                        <a:gd name="connsiteX44" fmla="*/ 147518 w 170147"/>
                        <a:gd name="connsiteY44" fmla="*/ 128019 h 139584"/>
                        <a:gd name="connsiteX45" fmla="*/ 161292 w 170147"/>
                        <a:gd name="connsiteY45" fmla="*/ 105518 h 139584"/>
                        <a:gd name="connsiteX46" fmla="*/ 151723 w 170147"/>
                        <a:gd name="connsiteY46" fmla="*/ 85330 h 139584"/>
                        <a:gd name="connsiteX47" fmla="*/ 149305 w 170147"/>
                        <a:gd name="connsiteY47" fmla="*/ 81019 h 139584"/>
                        <a:gd name="connsiteX48" fmla="*/ 145941 w 170147"/>
                        <a:gd name="connsiteY48" fmla="*/ 75236 h 139584"/>
                        <a:gd name="connsiteX49" fmla="*/ 139632 w 170147"/>
                        <a:gd name="connsiteY49" fmla="*/ 61778 h 139584"/>
                        <a:gd name="connsiteX50" fmla="*/ 139107 w 170147"/>
                        <a:gd name="connsiteY50" fmla="*/ 59254 h 139584"/>
                        <a:gd name="connsiteX51" fmla="*/ 131325 w 170147"/>
                        <a:gd name="connsiteY51" fmla="*/ 41169 h 139584"/>
                        <a:gd name="connsiteX52" fmla="*/ 127330 w 170147"/>
                        <a:gd name="connsiteY52" fmla="*/ 36017 h 139584"/>
                        <a:gd name="connsiteX53" fmla="*/ 110507 w 170147"/>
                        <a:gd name="connsiteY53" fmla="*/ 18984 h 139584"/>
                        <a:gd name="connsiteX54" fmla="*/ 98836 w 170147"/>
                        <a:gd name="connsiteY54" fmla="*/ 15619 h 139584"/>
                        <a:gd name="connsiteX55" fmla="*/ 89689 w 170147"/>
                        <a:gd name="connsiteY55" fmla="*/ 12360 h 139584"/>
                        <a:gd name="connsiteX56" fmla="*/ 79279 w 170147"/>
                        <a:gd name="connsiteY56" fmla="*/ 8049 h 139584"/>
                        <a:gd name="connsiteX57" fmla="*/ 46579 w 170147"/>
                        <a:gd name="connsiteY57" fmla="*/ 25187 h 139584"/>
                        <a:gd name="connsiteX58" fmla="*/ 18295 w 170147"/>
                        <a:gd name="connsiteY58" fmla="*/ 59464 h 139584"/>
                        <a:gd name="connsiteX59" fmla="*/ 8832 w 170147"/>
                        <a:gd name="connsiteY59" fmla="*/ 67140 h 139584"/>
                        <a:gd name="connsiteX60" fmla="*/ 13669 w 170147"/>
                        <a:gd name="connsiteY60" fmla="*/ 74815 h 139584"/>
                        <a:gd name="connsiteX61" fmla="*/ 15666 w 170147"/>
                        <a:gd name="connsiteY61" fmla="*/ 74710 h 139584"/>
                        <a:gd name="connsiteX62" fmla="*/ 27653 w 170147"/>
                        <a:gd name="connsiteY62" fmla="*/ 63565 h 139584"/>
                        <a:gd name="connsiteX63" fmla="*/ 43110 w 170147"/>
                        <a:gd name="connsiteY63" fmla="*/ 52314 h 139584"/>
                        <a:gd name="connsiteX64" fmla="*/ 47315 w 170147"/>
                        <a:gd name="connsiteY64" fmla="*/ 52209 h 139584"/>
                        <a:gd name="connsiteX65" fmla="*/ 66872 w 170147"/>
                        <a:gd name="connsiteY65" fmla="*/ 61883 h 139584"/>
                        <a:gd name="connsiteX66" fmla="*/ 61720 w 170147"/>
                        <a:gd name="connsiteY66" fmla="*/ 82491 h 139584"/>
                        <a:gd name="connsiteX67" fmla="*/ 58776 w 170147"/>
                        <a:gd name="connsiteY67" fmla="*/ 89746 h 139584"/>
                        <a:gd name="connsiteX68" fmla="*/ 58671 w 170147"/>
                        <a:gd name="connsiteY68" fmla="*/ 93531 h 139584"/>
                        <a:gd name="connsiteX69" fmla="*/ 58671 w 170147"/>
                        <a:gd name="connsiteY69" fmla="*/ 93952 h 139584"/>
                        <a:gd name="connsiteX70" fmla="*/ 67082 w 170147"/>
                        <a:gd name="connsiteY70" fmla="*/ 90272 h 139584"/>
                        <a:gd name="connsiteX71" fmla="*/ 74127 w 170147"/>
                        <a:gd name="connsiteY71" fmla="*/ 87433 h 139584"/>
                        <a:gd name="connsiteX72" fmla="*/ 86008 w 170147"/>
                        <a:gd name="connsiteY72" fmla="*/ 91113 h 139584"/>
                        <a:gd name="connsiteX73" fmla="*/ 102726 w 170147"/>
                        <a:gd name="connsiteY73" fmla="*/ 96580 h 139584"/>
                        <a:gd name="connsiteX74" fmla="*/ 112294 w 170147"/>
                        <a:gd name="connsiteY74" fmla="*/ 89431 h 139584"/>
                        <a:gd name="connsiteX75" fmla="*/ 112190 w 170147"/>
                        <a:gd name="connsiteY75" fmla="*/ 85435 h 139584"/>
                        <a:gd name="connsiteX76" fmla="*/ 116605 w 170147"/>
                        <a:gd name="connsiteY76" fmla="*/ 85120 h 139584"/>
                        <a:gd name="connsiteX77" fmla="*/ 116605 w 170147"/>
                        <a:gd name="connsiteY77" fmla="*/ 85120 h 139584"/>
                        <a:gd name="connsiteX78" fmla="*/ 97680 w 170147"/>
                        <a:gd name="connsiteY78" fmla="*/ 7523 h 139584"/>
                        <a:gd name="connsiteX79" fmla="*/ 97680 w 170147"/>
                        <a:gd name="connsiteY79" fmla="*/ 7523 h 139584"/>
                        <a:gd name="connsiteX80" fmla="*/ 97680 w 170147"/>
                        <a:gd name="connsiteY80" fmla="*/ 7523 h 1395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</a:cxnLst>
                      <a:rect l="l" t="t" r="r" b="b"/>
                      <a:pathLst>
                        <a:path w="170147" h="139584">
                          <a:moveTo>
                            <a:pt x="140683" y="139584"/>
                          </a:moveTo>
                          <a:cubicBezTo>
                            <a:pt x="139422" y="139584"/>
                            <a:pt x="138160" y="139479"/>
                            <a:pt x="136898" y="139164"/>
                          </a:cubicBezTo>
                          <a:cubicBezTo>
                            <a:pt x="130379" y="137692"/>
                            <a:pt x="125017" y="132645"/>
                            <a:pt x="123755" y="128754"/>
                          </a:cubicBezTo>
                          <a:cubicBezTo>
                            <a:pt x="122704" y="125390"/>
                            <a:pt x="123439" y="122446"/>
                            <a:pt x="124176" y="120133"/>
                          </a:cubicBezTo>
                          <a:cubicBezTo>
                            <a:pt x="124597" y="118555"/>
                            <a:pt x="125017" y="117189"/>
                            <a:pt x="124912" y="115822"/>
                          </a:cubicBezTo>
                          <a:cubicBezTo>
                            <a:pt x="124701" y="113403"/>
                            <a:pt x="120075" y="103310"/>
                            <a:pt x="116815" y="97106"/>
                          </a:cubicBezTo>
                          <a:cubicBezTo>
                            <a:pt x="113136" y="100891"/>
                            <a:pt x="107668" y="104046"/>
                            <a:pt x="104304" y="104676"/>
                          </a:cubicBezTo>
                          <a:cubicBezTo>
                            <a:pt x="100939" y="105307"/>
                            <a:pt x="95366" y="103415"/>
                            <a:pt x="83275" y="98788"/>
                          </a:cubicBezTo>
                          <a:cubicBezTo>
                            <a:pt x="80120" y="97527"/>
                            <a:pt x="76124" y="96055"/>
                            <a:pt x="74653" y="95739"/>
                          </a:cubicBezTo>
                          <a:cubicBezTo>
                            <a:pt x="74022" y="96055"/>
                            <a:pt x="72339" y="96896"/>
                            <a:pt x="70973" y="97632"/>
                          </a:cubicBezTo>
                          <a:cubicBezTo>
                            <a:pt x="66662" y="99945"/>
                            <a:pt x="61930" y="102468"/>
                            <a:pt x="57829" y="102258"/>
                          </a:cubicBezTo>
                          <a:cubicBezTo>
                            <a:pt x="50154" y="101732"/>
                            <a:pt x="50469" y="95949"/>
                            <a:pt x="50680" y="93216"/>
                          </a:cubicBezTo>
                          <a:cubicBezTo>
                            <a:pt x="50680" y="92375"/>
                            <a:pt x="50785" y="91323"/>
                            <a:pt x="50785" y="90166"/>
                          </a:cubicBezTo>
                          <a:cubicBezTo>
                            <a:pt x="50680" y="86907"/>
                            <a:pt x="52467" y="83332"/>
                            <a:pt x="54570" y="79021"/>
                          </a:cubicBezTo>
                          <a:cubicBezTo>
                            <a:pt x="56989" y="74079"/>
                            <a:pt x="60038" y="67981"/>
                            <a:pt x="59091" y="63775"/>
                          </a:cubicBezTo>
                          <a:cubicBezTo>
                            <a:pt x="58460" y="60726"/>
                            <a:pt x="56147" y="59990"/>
                            <a:pt x="48051" y="60516"/>
                          </a:cubicBezTo>
                          <a:cubicBezTo>
                            <a:pt x="46264" y="60621"/>
                            <a:pt x="44477" y="60726"/>
                            <a:pt x="42899" y="60621"/>
                          </a:cubicBezTo>
                          <a:cubicBezTo>
                            <a:pt x="41322" y="60936"/>
                            <a:pt x="36695" y="66088"/>
                            <a:pt x="34067" y="69138"/>
                          </a:cubicBezTo>
                          <a:cubicBezTo>
                            <a:pt x="29336" y="74500"/>
                            <a:pt x="24499" y="79967"/>
                            <a:pt x="19242" y="82281"/>
                          </a:cubicBezTo>
                          <a:cubicBezTo>
                            <a:pt x="16193" y="83648"/>
                            <a:pt x="13038" y="83542"/>
                            <a:pt x="10305" y="82176"/>
                          </a:cubicBezTo>
                          <a:cubicBezTo>
                            <a:pt x="3470" y="78811"/>
                            <a:pt x="736" y="68086"/>
                            <a:pt x="526" y="66929"/>
                          </a:cubicBezTo>
                          <a:lnTo>
                            <a:pt x="0" y="64827"/>
                          </a:lnTo>
                          <a:lnTo>
                            <a:pt x="1472" y="63250"/>
                          </a:lnTo>
                          <a:cubicBezTo>
                            <a:pt x="1683" y="63039"/>
                            <a:pt x="5468" y="59044"/>
                            <a:pt x="13774" y="52945"/>
                          </a:cubicBezTo>
                          <a:cubicBezTo>
                            <a:pt x="17664" y="50106"/>
                            <a:pt x="25340" y="42221"/>
                            <a:pt x="40165" y="20666"/>
                          </a:cubicBezTo>
                          <a:cubicBezTo>
                            <a:pt x="48262" y="8995"/>
                            <a:pt x="71078" y="1425"/>
                            <a:pt x="78122" y="163"/>
                          </a:cubicBezTo>
                          <a:cubicBezTo>
                            <a:pt x="83275" y="-783"/>
                            <a:pt x="89268" y="2581"/>
                            <a:pt x="94104" y="5420"/>
                          </a:cubicBezTo>
                          <a:cubicBezTo>
                            <a:pt x="95577" y="6261"/>
                            <a:pt x="97469" y="7313"/>
                            <a:pt x="98310" y="7628"/>
                          </a:cubicBezTo>
                          <a:cubicBezTo>
                            <a:pt x="102095" y="7102"/>
                            <a:pt x="105775" y="8469"/>
                            <a:pt x="113872" y="11518"/>
                          </a:cubicBezTo>
                          <a:cubicBezTo>
                            <a:pt x="121652" y="14568"/>
                            <a:pt x="128066" y="22979"/>
                            <a:pt x="134270" y="31286"/>
                          </a:cubicBezTo>
                          <a:cubicBezTo>
                            <a:pt x="135531" y="32968"/>
                            <a:pt x="136898" y="34650"/>
                            <a:pt x="138160" y="36333"/>
                          </a:cubicBezTo>
                          <a:cubicBezTo>
                            <a:pt x="144679" y="44534"/>
                            <a:pt x="146256" y="52209"/>
                            <a:pt x="147518" y="57782"/>
                          </a:cubicBezTo>
                          <a:cubicBezTo>
                            <a:pt x="147728" y="58623"/>
                            <a:pt x="147833" y="59359"/>
                            <a:pt x="148044" y="60095"/>
                          </a:cubicBezTo>
                          <a:cubicBezTo>
                            <a:pt x="148885" y="63355"/>
                            <a:pt x="150777" y="66719"/>
                            <a:pt x="153511" y="71346"/>
                          </a:cubicBezTo>
                          <a:cubicBezTo>
                            <a:pt x="154562" y="73133"/>
                            <a:pt x="155719" y="75131"/>
                            <a:pt x="156876" y="77339"/>
                          </a:cubicBezTo>
                          <a:cubicBezTo>
                            <a:pt x="157611" y="78706"/>
                            <a:pt x="158453" y="80073"/>
                            <a:pt x="159189" y="81545"/>
                          </a:cubicBezTo>
                          <a:cubicBezTo>
                            <a:pt x="163184" y="88589"/>
                            <a:pt x="167285" y="95949"/>
                            <a:pt x="169493" y="103520"/>
                          </a:cubicBezTo>
                          <a:cubicBezTo>
                            <a:pt x="172648" y="114560"/>
                            <a:pt x="163920" y="123602"/>
                            <a:pt x="153721" y="134012"/>
                          </a:cubicBezTo>
                          <a:cubicBezTo>
                            <a:pt x="149831" y="137587"/>
                            <a:pt x="145415" y="139584"/>
                            <a:pt x="140683" y="139584"/>
                          </a:cubicBezTo>
                          <a:close/>
                          <a:moveTo>
                            <a:pt x="116605" y="85120"/>
                          </a:moveTo>
                          <a:cubicBezTo>
                            <a:pt x="123230" y="85120"/>
                            <a:pt x="132903" y="113719"/>
                            <a:pt x="133008" y="115191"/>
                          </a:cubicBezTo>
                          <a:cubicBezTo>
                            <a:pt x="133218" y="117925"/>
                            <a:pt x="132482" y="120238"/>
                            <a:pt x="131956" y="122130"/>
                          </a:cubicBezTo>
                          <a:cubicBezTo>
                            <a:pt x="131431" y="124023"/>
                            <a:pt x="131115" y="125180"/>
                            <a:pt x="131431" y="126126"/>
                          </a:cubicBezTo>
                          <a:cubicBezTo>
                            <a:pt x="131746" y="127072"/>
                            <a:pt x="134795" y="130332"/>
                            <a:pt x="138896" y="131173"/>
                          </a:cubicBezTo>
                          <a:cubicBezTo>
                            <a:pt x="142050" y="131804"/>
                            <a:pt x="144889" y="130752"/>
                            <a:pt x="147518" y="128019"/>
                          </a:cubicBezTo>
                          <a:cubicBezTo>
                            <a:pt x="157507" y="117820"/>
                            <a:pt x="163079" y="111616"/>
                            <a:pt x="161292" y="105518"/>
                          </a:cubicBezTo>
                          <a:cubicBezTo>
                            <a:pt x="159399" y="98788"/>
                            <a:pt x="155509" y="91954"/>
                            <a:pt x="151723" y="85330"/>
                          </a:cubicBezTo>
                          <a:cubicBezTo>
                            <a:pt x="150883" y="83858"/>
                            <a:pt x="150147" y="82491"/>
                            <a:pt x="149305" y="81019"/>
                          </a:cubicBezTo>
                          <a:cubicBezTo>
                            <a:pt x="148149" y="78916"/>
                            <a:pt x="146992" y="77023"/>
                            <a:pt x="145941" y="75236"/>
                          </a:cubicBezTo>
                          <a:cubicBezTo>
                            <a:pt x="142997" y="70189"/>
                            <a:pt x="140683" y="66194"/>
                            <a:pt x="139632" y="61778"/>
                          </a:cubicBezTo>
                          <a:cubicBezTo>
                            <a:pt x="139422" y="61041"/>
                            <a:pt x="139316" y="60200"/>
                            <a:pt x="139107" y="59254"/>
                          </a:cubicBezTo>
                          <a:cubicBezTo>
                            <a:pt x="138055" y="54207"/>
                            <a:pt x="136688" y="48004"/>
                            <a:pt x="131325" y="41169"/>
                          </a:cubicBezTo>
                          <a:cubicBezTo>
                            <a:pt x="130064" y="39487"/>
                            <a:pt x="128697" y="37805"/>
                            <a:pt x="127330" y="36017"/>
                          </a:cubicBezTo>
                          <a:cubicBezTo>
                            <a:pt x="122073" y="29078"/>
                            <a:pt x="116080" y="21192"/>
                            <a:pt x="110507" y="18984"/>
                          </a:cubicBezTo>
                          <a:cubicBezTo>
                            <a:pt x="102937" y="16040"/>
                            <a:pt x="100518" y="15304"/>
                            <a:pt x="98836" y="15619"/>
                          </a:cubicBezTo>
                          <a:cubicBezTo>
                            <a:pt x="96207" y="16145"/>
                            <a:pt x="93579" y="14568"/>
                            <a:pt x="89689" y="12360"/>
                          </a:cubicBezTo>
                          <a:cubicBezTo>
                            <a:pt x="86639" y="10572"/>
                            <a:pt x="81487" y="7628"/>
                            <a:pt x="79279" y="8049"/>
                          </a:cubicBezTo>
                          <a:cubicBezTo>
                            <a:pt x="72655" y="9310"/>
                            <a:pt x="52677" y="16355"/>
                            <a:pt x="46579" y="25187"/>
                          </a:cubicBezTo>
                          <a:cubicBezTo>
                            <a:pt x="34172" y="43272"/>
                            <a:pt x="24604" y="54733"/>
                            <a:pt x="18295" y="59464"/>
                          </a:cubicBezTo>
                          <a:cubicBezTo>
                            <a:pt x="13669" y="62829"/>
                            <a:pt x="10514" y="65563"/>
                            <a:pt x="8832" y="67140"/>
                          </a:cubicBezTo>
                          <a:cubicBezTo>
                            <a:pt x="9884" y="70189"/>
                            <a:pt x="11776" y="73869"/>
                            <a:pt x="13669" y="74815"/>
                          </a:cubicBezTo>
                          <a:cubicBezTo>
                            <a:pt x="14090" y="75026"/>
                            <a:pt x="14720" y="75236"/>
                            <a:pt x="15666" y="74710"/>
                          </a:cubicBezTo>
                          <a:cubicBezTo>
                            <a:pt x="19347" y="73133"/>
                            <a:pt x="23763" y="68086"/>
                            <a:pt x="27653" y="63565"/>
                          </a:cubicBezTo>
                          <a:cubicBezTo>
                            <a:pt x="33331" y="57151"/>
                            <a:pt x="37747" y="51894"/>
                            <a:pt x="43110" y="52314"/>
                          </a:cubicBezTo>
                          <a:cubicBezTo>
                            <a:pt x="44266" y="52420"/>
                            <a:pt x="45738" y="52314"/>
                            <a:pt x="47315" y="52209"/>
                          </a:cubicBezTo>
                          <a:cubicBezTo>
                            <a:pt x="53729" y="51789"/>
                            <a:pt x="64559" y="51158"/>
                            <a:pt x="66872" y="61883"/>
                          </a:cubicBezTo>
                          <a:cubicBezTo>
                            <a:pt x="68344" y="68927"/>
                            <a:pt x="64664" y="76393"/>
                            <a:pt x="61720" y="82491"/>
                          </a:cubicBezTo>
                          <a:cubicBezTo>
                            <a:pt x="60458" y="85014"/>
                            <a:pt x="58776" y="88589"/>
                            <a:pt x="58776" y="89746"/>
                          </a:cubicBezTo>
                          <a:cubicBezTo>
                            <a:pt x="58776" y="91218"/>
                            <a:pt x="58776" y="92480"/>
                            <a:pt x="58671" y="93531"/>
                          </a:cubicBezTo>
                          <a:cubicBezTo>
                            <a:pt x="58671" y="93636"/>
                            <a:pt x="58671" y="93847"/>
                            <a:pt x="58671" y="93952"/>
                          </a:cubicBezTo>
                          <a:cubicBezTo>
                            <a:pt x="60669" y="93741"/>
                            <a:pt x="64769" y="91533"/>
                            <a:pt x="67082" y="90272"/>
                          </a:cubicBezTo>
                          <a:cubicBezTo>
                            <a:pt x="70447" y="88484"/>
                            <a:pt x="72339" y="87538"/>
                            <a:pt x="74127" y="87433"/>
                          </a:cubicBezTo>
                          <a:cubicBezTo>
                            <a:pt x="75915" y="87328"/>
                            <a:pt x="78122" y="88064"/>
                            <a:pt x="86008" y="91113"/>
                          </a:cubicBezTo>
                          <a:cubicBezTo>
                            <a:pt x="91055" y="93005"/>
                            <a:pt x="100413" y="96580"/>
                            <a:pt x="102726" y="96580"/>
                          </a:cubicBezTo>
                          <a:cubicBezTo>
                            <a:pt x="105670" y="96055"/>
                            <a:pt x="111663" y="91323"/>
                            <a:pt x="112294" y="89431"/>
                          </a:cubicBezTo>
                          <a:lnTo>
                            <a:pt x="112190" y="85435"/>
                          </a:lnTo>
                          <a:lnTo>
                            <a:pt x="116605" y="85120"/>
                          </a:lnTo>
                          <a:cubicBezTo>
                            <a:pt x="116605" y="85120"/>
                            <a:pt x="116605" y="85120"/>
                            <a:pt x="116605" y="85120"/>
                          </a:cubicBezTo>
                          <a:close/>
                          <a:moveTo>
                            <a:pt x="97680" y="7523"/>
                          </a:move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18" name="任意多边形: 形状 13217"/>
                  <p:cNvSpPr/>
                  <p:nvPr/>
                </p:nvSpPr>
                <p:spPr>
                  <a:xfrm>
                    <a:off x="8481260" y="3174462"/>
                    <a:ext cx="608576" cy="628058"/>
                  </a:xfrm>
                  <a:custGeom>
                    <a:avLst/>
                    <a:gdLst>
                      <a:gd name="connsiteX0" fmla="*/ 604686 w 608576"/>
                      <a:gd name="connsiteY0" fmla="*/ 87616 h 628058"/>
                      <a:gd name="connsiteX1" fmla="*/ 608576 w 608576"/>
                      <a:gd name="connsiteY1" fmla="*/ 80571 h 628058"/>
                      <a:gd name="connsiteX2" fmla="*/ 568936 w 608576"/>
                      <a:gd name="connsiteY2" fmla="*/ 78784 h 628058"/>
                      <a:gd name="connsiteX3" fmla="*/ 513421 w 608576"/>
                      <a:gd name="connsiteY3" fmla="*/ 2028 h 628058"/>
                      <a:gd name="connsiteX4" fmla="*/ 372737 w 608576"/>
                      <a:gd name="connsiteY4" fmla="*/ 18536 h 628058"/>
                      <a:gd name="connsiteX5" fmla="*/ 265384 w 608576"/>
                      <a:gd name="connsiteY5" fmla="*/ 48082 h 628058"/>
                      <a:gd name="connsiteX6" fmla="*/ 141314 w 608576"/>
                      <a:gd name="connsiteY6" fmla="*/ 45453 h 628058"/>
                      <a:gd name="connsiteX7" fmla="*/ 142892 w 608576"/>
                      <a:gd name="connsiteY7" fmla="*/ 46084 h 628058"/>
                      <a:gd name="connsiteX8" fmla="*/ 134901 w 608576"/>
                      <a:gd name="connsiteY8" fmla="*/ 45453 h 628058"/>
                      <a:gd name="connsiteX9" fmla="*/ 133954 w 608576"/>
                      <a:gd name="connsiteY9" fmla="*/ 74052 h 628058"/>
                      <a:gd name="connsiteX10" fmla="*/ 176537 w 608576"/>
                      <a:gd name="connsiteY10" fmla="*/ 156801 h 628058"/>
                      <a:gd name="connsiteX11" fmla="*/ 196199 w 608576"/>
                      <a:gd name="connsiteY11" fmla="*/ 294120 h 628058"/>
                      <a:gd name="connsiteX12" fmla="*/ 184634 w 608576"/>
                      <a:gd name="connsiteY12" fmla="*/ 329448 h 628058"/>
                      <a:gd name="connsiteX13" fmla="*/ 152144 w 608576"/>
                      <a:gd name="connsiteY13" fmla="*/ 384439 h 628058"/>
                      <a:gd name="connsiteX14" fmla="*/ 75809 w 608576"/>
                      <a:gd name="connsiteY14" fmla="*/ 468554 h 628058"/>
                      <a:gd name="connsiteX15" fmla="*/ 16508 w 608576"/>
                      <a:gd name="connsiteY15" fmla="*/ 531641 h 628058"/>
                      <a:gd name="connsiteX16" fmla="*/ 0 w 608576"/>
                      <a:gd name="connsiteY16" fmla="*/ 552670 h 628058"/>
                      <a:gd name="connsiteX17" fmla="*/ 1577 w 608576"/>
                      <a:gd name="connsiteY17" fmla="*/ 558979 h 628058"/>
                      <a:gd name="connsiteX18" fmla="*/ 34803 w 608576"/>
                      <a:gd name="connsiteY18" fmla="*/ 590627 h 628058"/>
                      <a:gd name="connsiteX19" fmla="*/ 33331 w 608576"/>
                      <a:gd name="connsiteY19" fmla="*/ 572017 h 628058"/>
                      <a:gd name="connsiteX20" fmla="*/ 44686 w 608576"/>
                      <a:gd name="connsiteY20" fmla="*/ 542156 h 628058"/>
                      <a:gd name="connsiteX21" fmla="*/ 216597 w 608576"/>
                      <a:gd name="connsiteY21" fmla="*/ 191183 h 628058"/>
                      <a:gd name="connsiteX22" fmla="*/ 215966 w 608576"/>
                      <a:gd name="connsiteY22" fmla="*/ 69216 h 628058"/>
                      <a:gd name="connsiteX23" fmla="*/ 258024 w 608576"/>
                      <a:gd name="connsiteY23" fmla="*/ 65115 h 628058"/>
                      <a:gd name="connsiteX24" fmla="*/ 281682 w 608576"/>
                      <a:gd name="connsiteY24" fmla="*/ 64905 h 628058"/>
                      <a:gd name="connsiteX25" fmla="*/ 295877 w 608576"/>
                      <a:gd name="connsiteY25" fmla="*/ 113797 h 628058"/>
                      <a:gd name="connsiteX26" fmla="*/ 295351 w 608576"/>
                      <a:gd name="connsiteY26" fmla="*/ 161427 h 628058"/>
                      <a:gd name="connsiteX27" fmla="*/ 309335 w 608576"/>
                      <a:gd name="connsiteY27" fmla="*/ 171942 h 628058"/>
                      <a:gd name="connsiteX28" fmla="*/ 377469 w 608576"/>
                      <a:gd name="connsiteY28" fmla="*/ 255216 h 628058"/>
                      <a:gd name="connsiteX29" fmla="*/ 415215 w 608576"/>
                      <a:gd name="connsiteY29" fmla="*/ 390222 h 628058"/>
                      <a:gd name="connsiteX30" fmla="*/ 428779 w 608576"/>
                      <a:gd name="connsiteY30" fmla="*/ 614179 h 628058"/>
                      <a:gd name="connsiteX31" fmla="*/ 432985 w 608576"/>
                      <a:gd name="connsiteY31" fmla="*/ 628059 h 628058"/>
                      <a:gd name="connsiteX32" fmla="*/ 481667 w 608576"/>
                      <a:gd name="connsiteY32" fmla="*/ 628059 h 628058"/>
                      <a:gd name="connsiteX33" fmla="*/ 452226 w 608576"/>
                      <a:gd name="connsiteY33" fmla="*/ 566444 h 628058"/>
                      <a:gd name="connsiteX34" fmla="*/ 450649 w 608576"/>
                      <a:gd name="connsiteY34" fmla="*/ 543207 h 628058"/>
                      <a:gd name="connsiteX35" fmla="*/ 449703 w 608576"/>
                      <a:gd name="connsiteY35" fmla="*/ 511769 h 628058"/>
                      <a:gd name="connsiteX36" fmla="*/ 374735 w 608576"/>
                      <a:gd name="connsiteY36" fmla="*/ 190553 h 628058"/>
                      <a:gd name="connsiteX37" fmla="*/ 412272 w 608576"/>
                      <a:gd name="connsiteY37" fmla="*/ 130200 h 628058"/>
                      <a:gd name="connsiteX38" fmla="*/ 398392 w 608576"/>
                      <a:gd name="connsiteY38" fmla="*/ 103178 h 628058"/>
                      <a:gd name="connsiteX39" fmla="*/ 372001 w 608576"/>
                      <a:gd name="connsiteY39" fmla="*/ 53024 h 628058"/>
                      <a:gd name="connsiteX40" fmla="*/ 466946 w 608576"/>
                      <a:gd name="connsiteY40" fmla="*/ 61435 h 628058"/>
                      <a:gd name="connsiteX41" fmla="*/ 480931 w 608576"/>
                      <a:gd name="connsiteY41" fmla="*/ 105911 h 628058"/>
                      <a:gd name="connsiteX42" fmla="*/ 493548 w 608576"/>
                      <a:gd name="connsiteY42" fmla="*/ 174886 h 628058"/>
                      <a:gd name="connsiteX43" fmla="*/ 515524 w 608576"/>
                      <a:gd name="connsiteY43" fmla="*/ 335652 h 628058"/>
                      <a:gd name="connsiteX44" fmla="*/ 526879 w 608576"/>
                      <a:gd name="connsiteY44" fmla="*/ 367826 h 628058"/>
                      <a:gd name="connsiteX45" fmla="*/ 543702 w 608576"/>
                      <a:gd name="connsiteY45" fmla="*/ 390432 h 628058"/>
                      <a:gd name="connsiteX46" fmla="*/ 564731 w 608576"/>
                      <a:gd name="connsiteY46" fmla="*/ 396846 h 628058"/>
                      <a:gd name="connsiteX47" fmla="*/ 569042 w 608576"/>
                      <a:gd name="connsiteY47" fmla="*/ 387803 h 628058"/>
                      <a:gd name="connsiteX48" fmla="*/ 537814 w 608576"/>
                      <a:gd name="connsiteY48" fmla="*/ 351108 h 628058"/>
                      <a:gd name="connsiteX49" fmla="*/ 503326 w 608576"/>
                      <a:gd name="connsiteY49" fmla="*/ 128833 h 628058"/>
                      <a:gd name="connsiteX50" fmla="*/ 516995 w 608576"/>
                      <a:gd name="connsiteY50" fmla="*/ 105280 h 628058"/>
                      <a:gd name="connsiteX51" fmla="*/ 509951 w 608576"/>
                      <a:gd name="connsiteY51" fmla="*/ 68164 h 628058"/>
                      <a:gd name="connsiteX52" fmla="*/ 521096 w 608576"/>
                      <a:gd name="connsiteY52" fmla="*/ 65746 h 628058"/>
                      <a:gd name="connsiteX53" fmla="*/ 531085 w 608576"/>
                      <a:gd name="connsiteY53" fmla="*/ 74263 h 628058"/>
                      <a:gd name="connsiteX54" fmla="*/ 532872 w 608576"/>
                      <a:gd name="connsiteY54" fmla="*/ 84777 h 628058"/>
                      <a:gd name="connsiteX55" fmla="*/ 549169 w 608576"/>
                      <a:gd name="connsiteY55" fmla="*/ 93399 h 628058"/>
                      <a:gd name="connsiteX56" fmla="*/ 556109 w 608576"/>
                      <a:gd name="connsiteY56" fmla="*/ 95817 h 628058"/>
                      <a:gd name="connsiteX57" fmla="*/ 587442 w 608576"/>
                      <a:gd name="connsiteY57" fmla="*/ 96238 h 628058"/>
                      <a:gd name="connsiteX58" fmla="*/ 604686 w 608576"/>
                      <a:gd name="connsiteY58" fmla="*/ 87616 h 628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</a:cxnLst>
                    <a:rect l="l" t="t" r="r" b="b"/>
                    <a:pathLst>
                      <a:path w="608576" h="628058">
                        <a:moveTo>
                          <a:pt x="604686" y="87616"/>
                        </a:moveTo>
                        <a:lnTo>
                          <a:pt x="608576" y="80571"/>
                        </a:lnTo>
                        <a:cubicBezTo>
                          <a:pt x="608576" y="80571"/>
                          <a:pt x="589019" y="82674"/>
                          <a:pt x="568936" y="78784"/>
                        </a:cubicBezTo>
                        <a:cubicBezTo>
                          <a:pt x="548854" y="74999"/>
                          <a:pt x="537393" y="10966"/>
                          <a:pt x="513421" y="2028"/>
                        </a:cubicBezTo>
                        <a:cubicBezTo>
                          <a:pt x="489553" y="-6804"/>
                          <a:pt x="446759" y="15908"/>
                          <a:pt x="372737" y="18536"/>
                        </a:cubicBezTo>
                        <a:cubicBezTo>
                          <a:pt x="298715" y="21165"/>
                          <a:pt x="316695" y="38934"/>
                          <a:pt x="265384" y="48082"/>
                        </a:cubicBezTo>
                        <a:cubicBezTo>
                          <a:pt x="214074" y="57335"/>
                          <a:pt x="141314" y="45453"/>
                          <a:pt x="141314" y="45453"/>
                        </a:cubicBezTo>
                        <a:cubicBezTo>
                          <a:pt x="141314" y="45453"/>
                          <a:pt x="141840" y="45663"/>
                          <a:pt x="142892" y="46084"/>
                        </a:cubicBezTo>
                        <a:cubicBezTo>
                          <a:pt x="138265" y="45243"/>
                          <a:pt x="135216" y="44927"/>
                          <a:pt x="134901" y="45453"/>
                        </a:cubicBezTo>
                        <a:cubicBezTo>
                          <a:pt x="132797" y="48292"/>
                          <a:pt x="133954" y="74052"/>
                          <a:pt x="133954" y="74052"/>
                        </a:cubicBezTo>
                        <a:cubicBezTo>
                          <a:pt x="133954" y="74052"/>
                          <a:pt x="136477" y="105280"/>
                          <a:pt x="176537" y="156801"/>
                        </a:cubicBezTo>
                        <a:cubicBezTo>
                          <a:pt x="216703" y="208217"/>
                          <a:pt x="196199" y="294120"/>
                          <a:pt x="196199" y="294120"/>
                        </a:cubicBezTo>
                        <a:lnTo>
                          <a:pt x="184634" y="329448"/>
                        </a:lnTo>
                        <a:lnTo>
                          <a:pt x="152144" y="384439"/>
                        </a:lnTo>
                        <a:lnTo>
                          <a:pt x="75809" y="468554"/>
                        </a:lnTo>
                        <a:lnTo>
                          <a:pt x="16508" y="531641"/>
                        </a:lnTo>
                        <a:lnTo>
                          <a:pt x="0" y="552670"/>
                        </a:lnTo>
                        <a:lnTo>
                          <a:pt x="1577" y="558979"/>
                        </a:lnTo>
                        <a:lnTo>
                          <a:pt x="34803" y="590627"/>
                        </a:lnTo>
                        <a:lnTo>
                          <a:pt x="33331" y="572017"/>
                        </a:lnTo>
                        <a:cubicBezTo>
                          <a:pt x="32490" y="560871"/>
                          <a:pt x="36590" y="549936"/>
                          <a:pt x="44686" y="542156"/>
                        </a:cubicBezTo>
                        <a:cubicBezTo>
                          <a:pt x="94630" y="493789"/>
                          <a:pt x="281997" y="317882"/>
                          <a:pt x="216597" y="191183"/>
                        </a:cubicBezTo>
                        <a:cubicBezTo>
                          <a:pt x="150987" y="64064"/>
                          <a:pt x="215966" y="69216"/>
                          <a:pt x="215966" y="69216"/>
                        </a:cubicBezTo>
                        <a:lnTo>
                          <a:pt x="258024" y="65115"/>
                        </a:lnTo>
                        <a:lnTo>
                          <a:pt x="281682" y="64905"/>
                        </a:lnTo>
                        <a:cubicBezTo>
                          <a:pt x="296507" y="70898"/>
                          <a:pt x="295877" y="113797"/>
                          <a:pt x="295877" y="113797"/>
                        </a:cubicBezTo>
                        <a:lnTo>
                          <a:pt x="295351" y="161427"/>
                        </a:lnTo>
                        <a:lnTo>
                          <a:pt x="309335" y="171942"/>
                        </a:lnTo>
                        <a:cubicBezTo>
                          <a:pt x="309335" y="171942"/>
                          <a:pt x="340458" y="202749"/>
                          <a:pt x="377469" y="255216"/>
                        </a:cubicBezTo>
                        <a:cubicBezTo>
                          <a:pt x="414479" y="307683"/>
                          <a:pt x="415215" y="390222"/>
                          <a:pt x="415215" y="390222"/>
                        </a:cubicBezTo>
                        <a:lnTo>
                          <a:pt x="428779" y="614179"/>
                        </a:lnTo>
                        <a:lnTo>
                          <a:pt x="432985" y="628059"/>
                        </a:lnTo>
                        <a:lnTo>
                          <a:pt x="481667" y="628059"/>
                        </a:lnTo>
                        <a:cubicBezTo>
                          <a:pt x="464318" y="612077"/>
                          <a:pt x="453803" y="589996"/>
                          <a:pt x="452226" y="566444"/>
                        </a:cubicBezTo>
                        <a:lnTo>
                          <a:pt x="450649" y="543207"/>
                        </a:lnTo>
                        <a:cubicBezTo>
                          <a:pt x="449913" y="532798"/>
                          <a:pt x="449598" y="522283"/>
                          <a:pt x="449703" y="511769"/>
                        </a:cubicBezTo>
                        <a:cubicBezTo>
                          <a:pt x="451806" y="278033"/>
                          <a:pt x="385039" y="231243"/>
                          <a:pt x="374735" y="190553"/>
                        </a:cubicBezTo>
                        <a:cubicBezTo>
                          <a:pt x="364221" y="149126"/>
                          <a:pt x="412272" y="130200"/>
                          <a:pt x="412272" y="130200"/>
                        </a:cubicBezTo>
                        <a:lnTo>
                          <a:pt x="398392" y="103178"/>
                        </a:lnTo>
                        <a:lnTo>
                          <a:pt x="372001" y="53024"/>
                        </a:lnTo>
                        <a:lnTo>
                          <a:pt x="466946" y="61435"/>
                        </a:lnTo>
                        <a:lnTo>
                          <a:pt x="480931" y="105911"/>
                        </a:lnTo>
                        <a:lnTo>
                          <a:pt x="493548" y="174886"/>
                        </a:lnTo>
                        <a:lnTo>
                          <a:pt x="515524" y="335652"/>
                        </a:lnTo>
                        <a:cubicBezTo>
                          <a:pt x="515524" y="335652"/>
                          <a:pt x="526143" y="366669"/>
                          <a:pt x="526879" y="367826"/>
                        </a:cubicBezTo>
                        <a:cubicBezTo>
                          <a:pt x="527615" y="368983"/>
                          <a:pt x="538655" y="382336"/>
                          <a:pt x="543702" y="390432"/>
                        </a:cubicBezTo>
                        <a:cubicBezTo>
                          <a:pt x="548749" y="398528"/>
                          <a:pt x="564731" y="396846"/>
                          <a:pt x="564731" y="396846"/>
                        </a:cubicBezTo>
                        <a:lnTo>
                          <a:pt x="569042" y="387803"/>
                        </a:lnTo>
                        <a:cubicBezTo>
                          <a:pt x="569042" y="387803"/>
                          <a:pt x="553901" y="373399"/>
                          <a:pt x="537814" y="351108"/>
                        </a:cubicBezTo>
                        <a:cubicBezTo>
                          <a:pt x="521727" y="328712"/>
                          <a:pt x="501750" y="142186"/>
                          <a:pt x="503326" y="128833"/>
                        </a:cubicBezTo>
                        <a:cubicBezTo>
                          <a:pt x="504904" y="115479"/>
                          <a:pt x="517416" y="106437"/>
                          <a:pt x="516995" y="105280"/>
                        </a:cubicBezTo>
                        <a:cubicBezTo>
                          <a:pt x="516575" y="104124"/>
                          <a:pt x="509635" y="68164"/>
                          <a:pt x="509951" y="68164"/>
                        </a:cubicBezTo>
                        <a:cubicBezTo>
                          <a:pt x="510266" y="68269"/>
                          <a:pt x="521096" y="65746"/>
                          <a:pt x="521096" y="65746"/>
                        </a:cubicBezTo>
                        <a:lnTo>
                          <a:pt x="531085" y="74263"/>
                        </a:lnTo>
                        <a:lnTo>
                          <a:pt x="532872" y="84777"/>
                        </a:lnTo>
                        <a:cubicBezTo>
                          <a:pt x="532872" y="84777"/>
                          <a:pt x="548854" y="93399"/>
                          <a:pt x="549169" y="93399"/>
                        </a:cubicBezTo>
                        <a:cubicBezTo>
                          <a:pt x="549380" y="93399"/>
                          <a:pt x="552955" y="94661"/>
                          <a:pt x="556109" y="95817"/>
                        </a:cubicBezTo>
                        <a:cubicBezTo>
                          <a:pt x="555899" y="95186"/>
                          <a:pt x="587442" y="96238"/>
                          <a:pt x="587442" y="96238"/>
                        </a:cubicBezTo>
                        <a:lnTo>
                          <a:pt x="604686" y="87616"/>
                        </a:ln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19" name="图形 12978"/>
                  <p:cNvGrpSpPr/>
                  <p:nvPr/>
                </p:nvGrpSpPr>
                <p:grpSpPr>
                  <a:xfrm>
                    <a:off x="9036948" y="3264497"/>
                    <a:ext cx="140323" cy="329392"/>
                    <a:chOff x="9036948" y="3264497"/>
                    <a:chExt cx="140323" cy="329392"/>
                  </a:xfrm>
                </p:grpSpPr>
                <p:sp>
                  <p:nvSpPr>
                    <p:cNvPr id="13220" name="任意多边形: 形状 13219"/>
                    <p:cNvSpPr/>
                    <p:nvPr/>
                  </p:nvSpPr>
                  <p:spPr>
                    <a:xfrm>
                      <a:off x="9036948" y="3264497"/>
                      <a:ext cx="140323" cy="328157"/>
                    </a:xfrm>
                    <a:custGeom>
                      <a:avLst/>
                      <a:gdLst>
                        <a:gd name="connsiteX0" fmla="*/ 130169 w 140323"/>
                        <a:gd name="connsiteY0" fmla="*/ 256552 h 328157"/>
                        <a:gd name="connsiteX1" fmla="*/ 90530 w 140323"/>
                        <a:gd name="connsiteY1" fmla="*/ 235629 h 328157"/>
                        <a:gd name="connsiteX2" fmla="*/ 82223 w 140323"/>
                        <a:gd name="connsiteY2" fmla="*/ 220488 h 328157"/>
                        <a:gd name="connsiteX3" fmla="*/ 44161 w 140323"/>
                        <a:gd name="connsiteY3" fmla="*/ 0 h 328157"/>
                        <a:gd name="connsiteX4" fmla="*/ 24184 w 140323"/>
                        <a:gd name="connsiteY4" fmla="*/ 4311 h 328157"/>
                        <a:gd name="connsiteX5" fmla="*/ 0 w 140323"/>
                        <a:gd name="connsiteY5" fmla="*/ 4521 h 328157"/>
                        <a:gd name="connsiteX6" fmla="*/ 52047 w 140323"/>
                        <a:gd name="connsiteY6" fmla="*/ 233316 h 328157"/>
                        <a:gd name="connsiteX7" fmla="*/ 67082 w 140323"/>
                        <a:gd name="connsiteY7" fmla="*/ 289883 h 328157"/>
                        <a:gd name="connsiteX8" fmla="*/ 91897 w 140323"/>
                        <a:gd name="connsiteY8" fmla="*/ 321532 h 328157"/>
                        <a:gd name="connsiteX9" fmla="*/ 109245 w 140323"/>
                        <a:gd name="connsiteY9" fmla="*/ 328156 h 328157"/>
                        <a:gd name="connsiteX10" fmla="*/ 117972 w 140323"/>
                        <a:gd name="connsiteY10" fmla="*/ 317010 h 328157"/>
                        <a:gd name="connsiteX11" fmla="*/ 106827 w 140323"/>
                        <a:gd name="connsiteY11" fmla="*/ 269170 h 328157"/>
                        <a:gd name="connsiteX12" fmla="*/ 137214 w 140323"/>
                        <a:gd name="connsiteY12" fmla="*/ 273376 h 328157"/>
                        <a:gd name="connsiteX13" fmla="*/ 130169 w 140323"/>
                        <a:gd name="connsiteY13" fmla="*/ 256552 h 328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0323" h="328157">
                          <a:moveTo>
                            <a:pt x="130169" y="256552"/>
                          </a:moveTo>
                          <a:cubicBezTo>
                            <a:pt x="121652" y="251295"/>
                            <a:pt x="101885" y="241306"/>
                            <a:pt x="90530" y="235629"/>
                          </a:cubicBezTo>
                          <a:cubicBezTo>
                            <a:pt x="85273" y="233000"/>
                            <a:pt x="82854" y="226376"/>
                            <a:pt x="82223" y="220488"/>
                          </a:cubicBezTo>
                          <a:cubicBezTo>
                            <a:pt x="82223" y="220488"/>
                            <a:pt x="62035" y="58671"/>
                            <a:pt x="44161" y="0"/>
                          </a:cubicBezTo>
                          <a:lnTo>
                            <a:pt x="24184" y="4311"/>
                          </a:lnTo>
                          <a:lnTo>
                            <a:pt x="0" y="4521"/>
                          </a:lnTo>
                          <a:cubicBezTo>
                            <a:pt x="23342" y="48472"/>
                            <a:pt x="52047" y="233316"/>
                            <a:pt x="52047" y="233316"/>
                          </a:cubicBezTo>
                          <a:cubicBezTo>
                            <a:pt x="56884" y="259917"/>
                            <a:pt x="62456" y="278002"/>
                            <a:pt x="67082" y="289883"/>
                          </a:cubicBezTo>
                          <a:cubicBezTo>
                            <a:pt x="72130" y="302606"/>
                            <a:pt x="80541" y="313856"/>
                            <a:pt x="91897" y="321532"/>
                          </a:cubicBezTo>
                          <a:cubicBezTo>
                            <a:pt x="97469" y="325317"/>
                            <a:pt x="103357" y="328051"/>
                            <a:pt x="109245" y="328156"/>
                          </a:cubicBezTo>
                          <a:cubicBezTo>
                            <a:pt x="115028" y="328261"/>
                            <a:pt x="119339" y="322583"/>
                            <a:pt x="117972" y="317010"/>
                          </a:cubicBezTo>
                          <a:lnTo>
                            <a:pt x="106827" y="269170"/>
                          </a:lnTo>
                          <a:cubicBezTo>
                            <a:pt x="106827" y="269170"/>
                            <a:pt x="131326" y="279264"/>
                            <a:pt x="137214" y="273376"/>
                          </a:cubicBezTo>
                          <a:cubicBezTo>
                            <a:pt x="141210" y="269380"/>
                            <a:pt x="143522" y="264859"/>
                            <a:pt x="130169" y="256552"/>
                          </a:cubicBezTo>
                          <a:close/>
                        </a:path>
                      </a:pathLst>
                    </a:custGeom>
                    <a:solidFill>
                      <a:srgbClr val="FFF8FC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1" name="任意多边形: 形状 13220"/>
                    <p:cNvSpPr/>
                    <p:nvPr/>
                  </p:nvSpPr>
                  <p:spPr>
                    <a:xfrm>
                      <a:off x="9042416" y="3267441"/>
                      <a:ext cx="113937" cy="326448"/>
                    </a:xfrm>
                    <a:custGeom>
                      <a:avLst/>
                      <a:gdLst>
                        <a:gd name="connsiteX0" fmla="*/ 110822 w 113937"/>
                        <a:gd name="connsiteY0" fmla="*/ 319534 h 326448"/>
                        <a:gd name="connsiteX1" fmla="*/ 69185 w 113937"/>
                        <a:gd name="connsiteY1" fmla="*/ 250139 h 326448"/>
                        <a:gd name="connsiteX2" fmla="*/ 21975 w 113937"/>
                        <a:gd name="connsiteY2" fmla="*/ 19136 h 326448"/>
                        <a:gd name="connsiteX3" fmla="*/ 38798 w 113937"/>
                        <a:gd name="connsiteY3" fmla="*/ 3365 h 326448"/>
                        <a:gd name="connsiteX4" fmla="*/ 40691 w 113937"/>
                        <a:gd name="connsiteY4" fmla="*/ 0 h 326448"/>
                        <a:gd name="connsiteX5" fmla="*/ 0 w 113937"/>
                        <a:gd name="connsiteY5" fmla="*/ 6309 h 326448"/>
                        <a:gd name="connsiteX6" fmla="*/ 28494 w 113937"/>
                        <a:gd name="connsiteY6" fmla="*/ 124701 h 326448"/>
                        <a:gd name="connsiteX7" fmla="*/ 41953 w 113937"/>
                        <a:gd name="connsiteY7" fmla="*/ 192730 h 326448"/>
                        <a:gd name="connsiteX8" fmla="*/ 50574 w 113937"/>
                        <a:gd name="connsiteY8" fmla="*/ 246774 h 326448"/>
                        <a:gd name="connsiteX9" fmla="*/ 68344 w 113937"/>
                        <a:gd name="connsiteY9" fmla="*/ 298295 h 326448"/>
                        <a:gd name="connsiteX10" fmla="*/ 110927 w 113937"/>
                        <a:gd name="connsiteY10" fmla="*/ 326368 h 326448"/>
                        <a:gd name="connsiteX11" fmla="*/ 110822 w 113937"/>
                        <a:gd name="connsiteY11" fmla="*/ 319534 h 3264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3937" h="326448">
                          <a:moveTo>
                            <a:pt x="110822" y="319534"/>
                          </a:moveTo>
                          <a:cubicBezTo>
                            <a:pt x="110822" y="319534"/>
                            <a:pt x="77071" y="294510"/>
                            <a:pt x="69185" y="250139"/>
                          </a:cubicBezTo>
                          <a:cubicBezTo>
                            <a:pt x="61299" y="205663"/>
                            <a:pt x="21975" y="29230"/>
                            <a:pt x="21975" y="19136"/>
                          </a:cubicBezTo>
                          <a:cubicBezTo>
                            <a:pt x="21975" y="9148"/>
                            <a:pt x="38798" y="3365"/>
                            <a:pt x="38798" y="3365"/>
                          </a:cubicBezTo>
                          <a:lnTo>
                            <a:pt x="40691" y="0"/>
                          </a:lnTo>
                          <a:cubicBezTo>
                            <a:pt x="35855" y="631"/>
                            <a:pt x="9884" y="4942"/>
                            <a:pt x="0" y="6309"/>
                          </a:cubicBezTo>
                          <a:cubicBezTo>
                            <a:pt x="2734" y="21239"/>
                            <a:pt x="28494" y="124701"/>
                            <a:pt x="28494" y="124701"/>
                          </a:cubicBezTo>
                          <a:lnTo>
                            <a:pt x="41953" y="192730"/>
                          </a:lnTo>
                          <a:lnTo>
                            <a:pt x="50574" y="246774"/>
                          </a:lnTo>
                          <a:cubicBezTo>
                            <a:pt x="50574" y="246774"/>
                            <a:pt x="59512" y="268644"/>
                            <a:pt x="68344" y="298295"/>
                          </a:cubicBezTo>
                          <a:cubicBezTo>
                            <a:pt x="77176" y="327946"/>
                            <a:pt x="103988" y="325317"/>
                            <a:pt x="110927" y="326368"/>
                          </a:cubicBezTo>
                          <a:cubicBezTo>
                            <a:pt x="117762" y="327315"/>
                            <a:pt x="110822" y="319534"/>
                            <a:pt x="110822" y="319534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262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3222" name="图形 12978"/>
                <p:cNvGrpSpPr/>
                <p:nvPr/>
              </p:nvGrpSpPr>
              <p:grpSpPr>
                <a:xfrm>
                  <a:off x="8946209" y="3897151"/>
                  <a:ext cx="673450" cy="1043348"/>
                  <a:chOff x="8946209" y="3897151"/>
                  <a:chExt cx="673450" cy="1043348"/>
                </a:xfrm>
              </p:grpSpPr>
              <p:sp>
                <p:nvSpPr>
                  <p:cNvPr id="13223" name="任意多边形: 形状 13222"/>
                  <p:cNvSpPr/>
                  <p:nvPr/>
                </p:nvSpPr>
                <p:spPr>
                  <a:xfrm>
                    <a:off x="9025071" y="4228356"/>
                    <a:ext cx="558628" cy="661673"/>
                  </a:xfrm>
                  <a:custGeom>
                    <a:avLst/>
                    <a:gdLst>
                      <a:gd name="connsiteX0" fmla="*/ 147304 w 558628"/>
                      <a:gd name="connsiteY0" fmla="*/ 0 h 661673"/>
                      <a:gd name="connsiteX1" fmla="*/ 345606 w 558628"/>
                      <a:gd name="connsiteY1" fmla="*/ 18295 h 661673"/>
                      <a:gd name="connsiteX2" fmla="*/ 558629 w 558628"/>
                      <a:gd name="connsiteY2" fmla="*/ 584813 h 661673"/>
                      <a:gd name="connsiteX3" fmla="*/ 520356 w 558628"/>
                      <a:gd name="connsiteY3" fmla="*/ 623086 h 661673"/>
                      <a:gd name="connsiteX4" fmla="*/ 224900 w 558628"/>
                      <a:gd name="connsiteY4" fmla="*/ 97364 h 661673"/>
                      <a:gd name="connsiteX5" fmla="*/ 55618 w 558628"/>
                      <a:gd name="connsiteY5" fmla="*/ 659676 h 661673"/>
                      <a:gd name="connsiteX6" fmla="*/ 53725 w 558628"/>
                      <a:gd name="connsiteY6" fmla="*/ 661674 h 661673"/>
                      <a:gd name="connsiteX7" fmla="*/ 1573 w 558628"/>
                      <a:gd name="connsiteY7" fmla="*/ 661674 h 661673"/>
                      <a:gd name="connsiteX8" fmla="*/ 147304 w 558628"/>
                      <a:gd name="connsiteY8" fmla="*/ 0 h 661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8628" h="661673">
                        <a:moveTo>
                          <a:pt x="147304" y="0"/>
                        </a:moveTo>
                        <a:lnTo>
                          <a:pt x="345606" y="18295"/>
                        </a:lnTo>
                        <a:cubicBezTo>
                          <a:pt x="332463" y="89793"/>
                          <a:pt x="330255" y="356124"/>
                          <a:pt x="558629" y="584813"/>
                        </a:cubicBezTo>
                        <a:lnTo>
                          <a:pt x="520356" y="623086"/>
                        </a:lnTo>
                        <a:cubicBezTo>
                          <a:pt x="520356" y="623086"/>
                          <a:pt x="271900" y="366323"/>
                          <a:pt x="224900" y="97364"/>
                        </a:cubicBezTo>
                        <a:cubicBezTo>
                          <a:pt x="146567" y="154878"/>
                          <a:pt x="34694" y="378205"/>
                          <a:pt x="55618" y="659676"/>
                        </a:cubicBezTo>
                        <a:cubicBezTo>
                          <a:pt x="55723" y="660728"/>
                          <a:pt x="54882" y="661674"/>
                          <a:pt x="53725" y="661674"/>
                        </a:cubicBezTo>
                        <a:lnTo>
                          <a:pt x="1573" y="661674"/>
                        </a:lnTo>
                        <a:cubicBezTo>
                          <a:pt x="1679" y="661674"/>
                          <a:pt x="-26080" y="229530"/>
                          <a:pt x="147304" y="0"/>
                        </a:cubicBezTo>
                        <a:close/>
                      </a:path>
                    </a:pathLst>
                  </a:custGeom>
                  <a:solidFill>
                    <a:srgbClr val="00AF7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4" name="任意多边形: 形状 13223"/>
                  <p:cNvSpPr/>
                  <p:nvPr/>
                </p:nvSpPr>
                <p:spPr>
                  <a:xfrm>
                    <a:off x="9165251" y="3897151"/>
                    <a:ext cx="236655" cy="374518"/>
                  </a:xfrm>
                  <a:custGeom>
                    <a:avLst/>
                    <a:gdLst>
                      <a:gd name="connsiteX0" fmla="*/ 605 w 236655"/>
                      <a:gd name="connsiteY0" fmla="*/ 316169 h 374518"/>
                      <a:gd name="connsiteX1" fmla="*/ 11750 w 236655"/>
                      <a:gd name="connsiteY1" fmla="*/ 289568 h 374518"/>
                      <a:gd name="connsiteX2" fmla="*/ 48656 w 236655"/>
                      <a:gd name="connsiteY2" fmla="*/ 146571 h 374518"/>
                      <a:gd name="connsiteX3" fmla="*/ 55385 w 236655"/>
                      <a:gd name="connsiteY3" fmla="*/ 85167 h 374518"/>
                      <a:gd name="connsiteX4" fmla="*/ 55385 w 236655"/>
                      <a:gd name="connsiteY4" fmla="*/ 85167 h 374518"/>
                      <a:gd name="connsiteX5" fmla="*/ 34882 w 236655"/>
                      <a:gd name="connsiteY5" fmla="*/ 53098 h 374518"/>
                      <a:gd name="connsiteX6" fmla="*/ 35618 w 236655"/>
                      <a:gd name="connsiteY6" fmla="*/ 46894 h 374518"/>
                      <a:gd name="connsiteX7" fmla="*/ 74100 w 236655"/>
                      <a:gd name="connsiteY7" fmla="*/ 9989 h 374518"/>
                      <a:gd name="connsiteX8" fmla="*/ 117000 w 236655"/>
                      <a:gd name="connsiteY8" fmla="*/ 44476 h 374518"/>
                      <a:gd name="connsiteX9" fmla="*/ 184187 w 236655"/>
                      <a:gd name="connsiteY9" fmla="*/ 0 h 374518"/>
                      <a:gd name="connsiteX10" fmla="*/ 224878 w 236655"/>
                      <a:gd name="connsiteY10" fmla="*/ 52993 h 374518"/>
                      <a:gd name="connsiteX11" fmla="*/ 231922 w 236655"/>
                      <a:gd name="connsiteY11" fmla="*/ 136898 h 374518"/>
                      <a:gd name="connsiteX12" fmla="*/ 210999 w 236655"/>
                      <a:gd name="connsiteY12" fmla="*/ 212392 h 374518"/>
                      <a:gd name="connsiteX13" fmla="*/ 203744 w 236655"/>
                      <a:gd name="connsiteY13" fmla="*/ 306391 h 374518"/>
                      <a:gd name="connsiteX14" fmla="*/ 211419 w 236655"/>
                      <a:gd name="connsiteY14" fmla="*/ 334780 h 374518"/>
                      <a:gd name="connsiteX15" fmla="*/ 205531 w 236655"/>
                      <a:gd name="connsiteY15" fmla="*/ 349500 h 374518"/>
                      <a:gd name="connsiteX16" fmla="*/ 114476 w 236655"/>
                      <a:gd name="connsiteY16" fmla="*/ 374314 h 374518"/>
                      <a:gd name="connsiteX17" fmla="*/ 1341 w 236655"/>
                      <a:gd name="connsiteY17" fmla="*/ 323635 h 374518"/>
                      <a:gd name="connsiteX18" fmla="*/ 605 w 236655"/>
                      <a:gd name="connsiteY18" fmla="*/ 316169 h 374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36655" h="374518">
                        <a:moveTo>
                          <a:pt x="605" y="316169"/>
                        </a:moveTo>
                        <a:lnTo>
                          <a:pt x="11750" y="289568"/>
                        </a:lnTo>
                        <a:cubicBezTo>
                          <a:pt x="30781" y="243935"/>
                          <a:pt x="43188" y="195674"/>
                          <a:pt x="48656" y="146571"/>
                        </a:cubicBezTo>
                        <a:lnTo>
                          <a:pt x="55385" y="85167"/>
                        </a:lnTo>
                        <a:lnTo>
                          <a:pt x="55385" y="85167"/>
                        </a:lnTo>
                        <a:cubicBezTo>
                          <a:pt x="45396" y="68554"/>
                          <a:pt x="34882" y="53098"/>
                          <a:pt x="34882" y="53098"/>
                        </a:cubicBezTo>
                        <a:cubicBezTo>
                          <a:pt x="33515" y="51205"/>
                          <a:pt x="33936" y="48577"/>
                          <a:pt x="35618" y="46894"/>
                        </a:cubicBezTo>
                        <a:lnTo>
                          <a:pt x="74100" y="9989"/>
                        </a:lnTo>
                        <a:cubicBezTo>
                          <a:pt x="74100" y="9989"/>
                          <a:pt x="91134" y="33857"/>
                          <a:pt x="117000" y="44476"/>
                        </a:cubicBezTo>
                        <a:lnTo>
                          <a:pt x="184187" y="0"/>
                        </a:lnTo>
                        <a:cubicBezTo>
                          <a:pt x="184187" y="0"/>
                          <a:pt x="199853" y="8832"/>
                          <a:pt x="224878" y="52993"/>
                        </a:cubicBezTo>
                        <a:cubicBezTo>
                          <a:pt x="246327" y="91055"/>
                          <a:pt x="231922" y="136898"/>
                          <a:pt x="231922" y="136898"/>
                        </a:cubicBezTo>
                        <a:lnTo>
                          <a:pt x="210999" y="212392"/>
                        </a:lnTo>
                        <a:cubicBezTo>
                          <a:pt x="199748" y="248772"/>
                          <a:pt x="199748" y="273376"/>
                          <a:pt x="203744" y="306391"/>
                        </a:cubicBezTo>
                        <a:lnTo>
                          <a:pt x="211419" y="334780"/>
                        </a:lnTo>
                        <a:cubicBezTo>
                          <a:pt x="212051" y="340668"/>
                          <a:pt x="210788" y="346556"/>
                          <a:pt x="205531" y="349500"/>
                        </a:cubicBezTo>
                        <a:cubicBezTo>
                          <a:pt x="188919" y="358753"/>
                          <a:pt x="151802" y="376627"/>
                          <a:pt x="114476" y="374314"/>
                        </a:cubicBezTo>
                        <a:cubicBezTo>
                          <a:pt x="114476" y="374314"/>
                          <a:pt x="33831" y="371160"/>
                          <a:pt x="1341" y="323635"/>
                        </a:cubicBezTo>
                        <a:cubicBezTo>
                          <a:pt x="-236" y="321427"/>
                          <a:pt x="-341" y="318588"/>
                          <a:pt x="605" y="316169"/>
                        </a:cubicBezTo>
                        <a:close/>
                      </a:path>
                    </a:pathLst>
                  </a:custGeom>
                  <a:solidFill>
                    <a:srgbClr val="AFD4F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25" name="图形 12978"/>
                  <p:cNvGrpSpPr/>
                  <p:nvPr/>
                </p:nvGrpSpPr>
                <p:grpSpPr>
                  <a:xfrm>
                    <a:off x="9509459" y="4807386"/>
                    <a:ext cx="110200" cy="132166"/>
                    <a:chOff x="9509459" y="4807386"/>
                    <a:chExt cx="110200" cy="132166"/>
                  </a:xfrm>
                  <a:solidFill>
                    <a:srgbClr val="DADADA"/>
                  </a:solidFill>
                </p:grpSpPr>
                <p:sp>
                  <p:nvSpPr>
                    <p:cNvPr id="13226" name="任意多边形: 形状 13225"/>
                    <p:cNvSpPr/>
                    <p:nvPr/>
                  </p:nvSpPr>
                  <p:spPr>
                    <a:xfrm>
                      <a:off x="9515770" y="4813169"/>
                      <a:ext cx="100839" cy="123334"/>
                    </a:xfrm>
                    <a:custGeom>
                      <a:avLst/>
                      <a:gdLst>
                        <a:gd name="connsiteX0" fmla="*/ 3161 w 100839"/>
                        <a:gd name="connsiteY0" fmla="*/ 91265 h 123334"/>
                        <a:gd name="connsiteX1" fmla="*/ 29762 w 100839"/>
                        <a:gd name="connsiteY1" fmla="*/ 38273 h 123334"/>
                        <a:gd name="connsiteX2" fmla="*/ 68035 w 100839"/>
                        <a:gd name="connsiteY2" fmla="*/ 0 h 123334"/>
                        <a:gd name="connsiteX3" fmla="*/ 100840 w 100839"/>
                        <a:gd name="connsiteY3" fmla="*/ 32805 h 123334"/>
                        <a:gd name="connsiteX4" fmla="*/ 10310 w 100839"/>
                        <a:gd name="connsiteY4" fmla="*/ 123335 h 123334"/>
                        <a:gd name="connsiteX5" fmla="*/ 6631 w 100839"/>
                        <a:gd name="connsiteY5" fmla="*/ 119970 h 123334"/>
                        <a:gd name="connsiteX6" fmla="*/ 3161 w 100839"/>
                        <a:gd name="connsiteY6" fmla="*/ 91265 h 1233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839" h="123334">
                          <a:moveTo>
                            <a:pt x="3161" y="91265"/>
                          </a:moveTo>
                          <a:lnTo>
                            <a:pt x="29762" y="38273"/>
                          </a:lnTo>
                          <a:lnTo>
                            <a:pt x="68035" y="0"/>
                          </a:lnTo>
                          <a:lnTo>
                            <a:pt x="100840" y="32805"/>
                          </a:lnTo>
                          <a:lnTo>
                            <a:pt x="10310" y="123335"/>
                          </a:lnTo>
                          <a:lnTo>
                            <a:pt x="6631" y="119970"/>
                          </a:lnTo>
                          <a:cubicBezTo>
                            <a:pt x="-1150" y="112084"/>
                            <a:pt x="-1781" y="101149"/>
                            <a:pt x="3161" y="91265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7" name="任意多边形: 形状 13226"/>
                    <p:cNvSpPr/>
                    <p:nvPr/>
                  </p:nvSpPr>
                  <p:spPr>
                    <a:xfrm>
                      <a:off x="9509459" y="4807386"/>
                      <a:ext cx="110200" cy="132166"/>
                    </a:xfrm>
                    <a:custGeom>
                      <a:avLst/>
                      <a:gdLst>
                        <a:gd name="connsiteX0" fmla="*/ 13993 w 110200"/>
                        <a:gd name="connsiteY0" fmla="*/ 132166 h 132166"/>
                        <a:gd name="connsiteX1" fmla="*/ 9472 w 110200"/>
                        <a:gd name="connsiteY1" fmla="*/ 130274 h 132166"/>
                        <a:gd name="connsiteX2" fmla="*/ 8736 w 110200"/>
                        <a:gd name="connsiteY2" fmla="*/ 129538 h 132166"/>
                        <a:gd name="connsiteX3" fmla="*/ 3164 w 110200"/>
                        <a:gd name="connsiteY3" fmla="*/ 95156 h 132166"/>
                        <a:gd name="connsiteX4" fmla="*/ 29975 w 110200"/>
                        <a:gd name="connsiteY4" fmla="*/ 41637 h 132166"/>
                        <a:gd name="connsiteX5" fmla="*/ 71612 w 110200"/>
                        <a:gd name="connsiteY5" fmla="*/ 0 h 132166"/>
                        <a:gd name="connsiteX6" fmla="*/ 110201 w 110200"/>
                        <a:gd name="connsiteY6" fmla="*/ 38588 h 132166"/>
                        <a:gd name="connsiteX7" fmla="*/ 18409 w 110200"/>
                        <a:gd name="connsiteY7" fmla="*/ 130379 h 132166"/>
                        <a:gd name="connsiteX8" fmla="*/ 13993 w 110200"/>
                        <a:gd name="connsiteY8" fmla="*/ 132166 h 132166"/>
                        <a:gd name="connsiteX9" fmla="*/ 36809 w 110200"/>
                        <a:gd name="connsiteY9" fmla="*/ 46474 h 132166"/>
                        <a:gd name="connsiteX10" fmla="*/ 10523 w 110200"/>
                        <a:gd name="connsiteY10" fmla="*/ 98836 h 132166"/>
                        <a:gd name="connsiteX11" fmla="*/ 14098 w 110200"/>
                        <a:gd name="connsiteY11" fmla="*/ 123229 h 132166"/>
                        <a:gd name="connsiteX12" fmla="*/ 98845 w 110200"/>
                        <a:gd name="connsiteY12" fmla="*/ 38483 h 132166"/>
                        <a:gd name="connsiteX13" fmla="*/ 71823 w 110200"/>
                        <a:gd name="connsiteY13" fmla="*/ 11461 h 132166"/>
                        <a:gd name="connsiteX14" fmla="*/ 36809 w 110200"/>
                        <a:gd name="connsiteY14" fmla="*/ 46474 h 1321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0200" h="132166">
                          <a:moveTo>
                            <a:pt x="13993" y="132166"/>
                          </a:moveTo>
                          <a:cubicBezTo>
                            <a:pt x="12311" y="132166"/>
                            <a:pt x="10734" y="131535"/>
                            <a:pt x="9472" y="130274"/>
                          </a:cubicBezTo>
                          <a:lnTo>
                            <a:pt x="8736" y="129538"/>
                          </a:lnTo>
                          <a:cubicBezTo>
                            <a:pt x="-306" y="120495"/>
                            <a:pt x="-2620" y="106616"/>
                            <a:pt x="3164" y="95156"/>
                          </a:cubicBezTo>
                          <a:lnTo>
                            <a:pt x="29975" y="41637"/>
                          </a:lnTo>
                          <a:lnTo>
                            <a:pt x="71612" y="0"/>
                          </a:lnTo>
                          <a:lnTo>
                            <a:pt x="110201" y="38588"/>
                          </a:lnTo>
                          <a:lnTo>
                            <a:pt x="18409" y="130379"/>
                          </a:lnTo>
                          <a:cubicBezTo>
                            <a:pt x="17358" y="131535"/>
                            <a:pt x="15780" y="132166"/>
                            <a:pt x="13993" y="132166"/>
                          </a:cubicBezTo>
                          <a:close/>
                          <a:moveTo>
                            <a:pt x="36809" y="46474"/>
                          </a:moveTo>
                          <a:lnTo>
                            <a:pt x="10523" y="98836"/>
                          </a:lnTo>
                          <a:cubicBezTo>
                            <a:pt x="6423" y="106932"/>
                            <a:pt x="7895" y="116710"/>
                            <a:pt x="14098" y="123229"/>
                          </a:cubicBezTo>
                          <a:lnTo>
                            <a:pt x="98845" y="38483"/>
                          </a:lnTo>
                          <a:lnTo>
                            <a:pt x="71823" y="11461"/>
                          </a:lnTo>
                          <a:lnTo>
                            <a:pt x="36809" y="46474"/>
                          </a:ln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28" name="图形 12978"/>
                  <p:cNvGrpSpPr/>
                  <p:nvPr/>
                </p:nvGrpSpPr>
                <p:grpSpPr>
                  <a:xfrm>
                    <a:off x="8946209" y="4885824"/>
                    <a:ext cx="136161" cy="54675"/>
                    <a:chOff x="8946209" y="4885824"/>
                    <a:chExt cx="136161" cy="54675"/>
                  </a:xfrm>
                  <a:solidFill>
                    <a:srgbClr val="DADADA"/>
                  </a:solidFill>
                </p:grpSpPr>
                <p:sp>
                  <p:nvSpPr>
                    <p:cNvPr id="13229" name="任意多边形: 形状 13228"/>
                    <p:cNvSpPr/>
                    <p:nvPr/>
                  </p:nvSpPr>
                  <p:spPr>
                    <a:xfrm>
                      <a:off x="8952728" y="4890030"/>
                      <a:ext cx="128171" cy="46368"/>
                    </a:xfrm>
                    <a:custGeom>
                      <a:avLst/>
                      <a:gdLst>
                        <a:gd name="connsiteX0" fmla="*/ 17769 w 128171"/>
                        <a:gd name="connsiteY0" fmla="*/ 18716 h 46368"/>
                        <a:gd name="connsiteX1" fmla="*/ 74021 w 128171"/>
                        <a:gd name="connsiteY1" fmla="*/ 0 h 46368"/>
                        <a:gd name="connsiteX2" fmla="*/ 128171 w 128171"/>
                        <a:gd name="connsiteY2" fmla="*/ 0 h 46368"/>
                        <a:gd name="connsiteX3" fmla="*/ 128171 w 128171"/>
                        <a:gd name="connsiteY3" fmla="*/ 46369 h 46368"/>
                        <a:gd name="connsiteX4" fmla="*/ 210 w 128171"/>
                        <a:gd name="connsiteY4" fmla="*/ 46369 h 46368"/>
                        <a:gd name="connsiteX5" fmla="*/ 0 w 128171"/>
                        <a:gd name="connsiteY5" fmla="*/ 41427 h 46368"/>
                        <a:gd name="connsiteX6" fmla="*/ 17769 w 128171"/>
                        <a:gd name="connsiteY6" fmla="*/ 18716 h 463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8171" h="46368">
                          <a:moveTo>
                            <a:pt x="17769" y="18716"/>
                          </a:moveTo>
                          <a:lnTo>
                            <a:pt x="74021" y="0"/>
                          </a:lnTo>
                          <a:lnTo>
                            <a:pt x="128171" y="0"/>
                          </a:lnTo>
                          <a:lnTo>
                            <a:pt x="128171" y="46369"/>
                          </a:lnTo>
                          <a:lnTo>
                            <a:pt x="210" y="46369"/>
                          </a:lnTo>
                          <a:lnTo>
                            <a:pt x="0" y="41427"/>
                          </a:lnTo>
                          <a:cubicBezTo>
                            <a:pt x="0" y="30387"/>
                            <a:pt x="7255" y="22186"/>
                            <a:pt x="17769" y="18716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30" name="任意多边形: 形状 13229"/>
                    <p:cNvSpPr/>
                    <p:nvPr/>
                  </p:nvSpPr>
                  <p:spPr>
                    <a:xfrm>
                      <a:off x="8946209" y="4885824"/>
                      <a:ext cx="136161" cy="54675"/>
                    </a:xfrm>
                    <a:custGeom>
                      <a:avLst/>
                      <a:gdLst>
                        <a:gd name="connsiteX0" fmla="*/ 136162 w 136161"/>
                        <a:gd name="connsiteY0" fmla="*/ 54675 h 54675"/>
                        <a:gd name="connsiteX1" fmla="*/ 0 w 136161"/>
                        <a:gd name="connsiteY1" fmla="*/ 54675 h 54675"/>
                        <a:gd name="connsiteX2" fmla="*/ 0 w 136161"/>
                        <a:gd name="connsiteY2" fmla="*/ 47210 h 54675"/>
                        <a:gd name="connsiteX3" fmla="*/ 20397 w 136161"/>
                        <a:gd name="connsiteY3" fmla="*/ 18926 h 54675"/>
                        <a:gd name="connsiteX4" fmla="*/ 77281 w 136161"/>
                        <a:gd name="connsiteY4" fmla="*/ 0 h 54675"/>
                        <a:gd name="connsiteX5" fmla="*/ 136162 w 136161"/>
                        <a:gd name="connsiteY5" fmla="*/ 0 h 54675"/>
                        <a:gd name="connsiteX6" fmla="*/ 136162 w 136161"/>
                        <a:gd name="connsiteY6" fmla="*/ 54675 h 54675"/>
                        <a:gd name="connsiteX7" fmla="*/ 8201 w 136161"/>
                        <a:gd name="connsiteY7" fmla="*/ 46579 h 54675"/>
                        <a:gd name="connsiteX8" fmla="*/ 127961 w 136161"/>
                        <a:gd name="connsiteY8" fmla="*/ 46579 h 54675"/>
                        <a:gd name="connsiteX9" fmla="*/ 127961 w 136161"/>
                        <a:gd name="connsiteY9" fmla="*/ 8307 h 54675"/>
                        <a:gd name="connsiteX10" fmla="*/ 78543 w 136161"/>
                        <a:gd name="connsiteY10" fmla="*/ 8307 h 54675"/>
                        <a:gd name="connsiteX11" fmla="*/ 22921 w 136161"/>
                        <a:gd name="connsiteY11" fmla="*/ 26812 h 54675"/>
                        <a:gd name="connsiteX12" fmla="*/ 8201 w 136161"/>
                        <a:gd name="connsiteY12" fmla="*/ 46579 h 54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6161" h="54675">
                          <a:moveTo>
                            <a:pt x="136162" y="54675"/>
                          </a:moveTo>
                          <a:lnTo>
                            <a:pt x="0" y="54675"/>
                          </a:lnTo>
                          <a:lnTo>
                            <a:pt x="0" y="47210"/>
                          </a:lnTo>
                          <a:cubicBezTo>
                            <a:pt x="0" y="34382"/>
                            <a:pt x="8201" y="23027"/>
                            <a:pt x="20397" y="18926"/>
                          </a:cubicBezTo>
                          <a:lnTo>
                            <a:pt x="77281" y="0"/>
                          </a:lnTo>
                          <a:lnTo>
                            <a:pt x="136162" y="0"/>
                          </a:lnTo>
                          <a:lnTo>
                            <a:pt x="136162" y="54675"/>
                          </a:lnTo>
                          <a:close/>
                          <a:moveTo>
                            <a:pt x="8201" y="46579"/>
                          </a:moveTo>
                          <a:lnTo>
                            <a:pt x="127961" y="46579"/>
                          </a:lnTo>
                          <a:lnTo>
                            <a:pt x="127961" y="8307"/>
                          </a:lnTo>
                          <a:lnTo>
                            <a:pt x="78543" y="8307"/>
                          </a:lnTo>
                          <a:lnTo>
                            <a:pt x="22921" y="26812"/>
                          </a:lnTo>
                          <a:cubicBezTo>
                            <a:pt x="14405" y="29651"/>
                            <a:pt x="8517" y="37537"/>
                            <a:pt x="8201" y="46579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31" name="任意多边形: 形状 13230"/>
                  <p:cNvSpPr/>
                  <p:nvPr/>
                </p:nvSpPr>
                <p:spPr>
                  <a:xfrm>
                    <a:off x="9057115" y="3929325"/>
                    <a:ext cx="503453" cy="960810"/>
                  </a:xfrm>
                  <a:custGeom>
                    <a:avLst/>
                    <a:gdLst>
                      <a:gd name="connsiteX0" fmla="*/ 232811 w 503453"/>
                      <a:gd name="connsiteY0" fmla="*/ 464108 h 960810"/>
                      <a:gd name="connsiteX1" fmla="*/ 251001 w 503453"/>
                      <a:gd name="connsiteY1" fmla="*/ 408276 h 960810"/>
                      <a:gd name="connsiteX2" fmla="*/ 293795 w 503453"/>
                      <a:gd name="connsiteY2" fmla="*/ 347608 h 960810"/>
                      <a:gd name="connsiteX3" fmla="*/ 312301 w 503453"/>
                      <a:gd name="connsiteY3" fmla="*/ 325948 h 960810"/>
                      <a:gd name="connsiteX4" fmla="*/ 312301 w 503453"/>
                      <a:gd name="connsiteY4" fmla="*/ 325948 h 960810"/>
                      <a:gd name="connsiteX5" fmla="*/ 317662 w 503453"/>
                      <a:gd name="connsiteY5" fmla="*/ 313541 h 960810"/>
                      <a:gd name="connsiteX6" fmla="*/ 315034 w 503453"/>
                      <a:gd name="connsiteY6" fmla="*/ 286098 h 960810"/>
                      <a:gd name="connsiteX7" fmla="*/ 148591 w 503453"/>
                      <a:gd name="connsiteY7" fmla="*/ 289463 h 960810"/>
                      <a:gd name="connsiteX8" fmla="*/ 153112 w 503453"/>
                      <a:gd name="connsiteY8" fmla="*/ 215336 h 960810"/>
                      <a:gd name="connsiteX9" fmla="*/ 194748 w 503453"/>
                      <a:gd name="connsiteY9" fmla="*/ 68134 h 960810"/>
                      <a:gd name="connsiteX10" fmla="*/ 159105 w 503453"/>
                      <a:gd name="connsiteY10" fmla="*/ 0 h 960810"/>
                      <a:gd name="connsiteX11" fmla="*/ 143754 w 503453"/>
                      <a:gd name="connsiteY11" fmla="*/ 15036 h 960810"/>
                      <a:gd name="connsiteX12" fmla="*/ 144384 w 503453"/>
                      <a:gd name="connsiteY12" fmla="*/ 22816 h 960810"/>
                      <a:gd name="connsiteX13" fmla="*/ 163731 w 503453"/>
                      <a:gd name="connsiteY13" fmla="*/ 64348 h 960810"/>
                      <a:gd name="connsiteX14" fmla="*/ 114839 w 503453"/>
                      <a:gd name="connsiteY14" fmla="*/ 273270 h 960810"/>
                      <a:gd name="connsiteX15" fmla="*/ 115365 w 503453"/>
                      <a:gd name="connsiteY15" fmla="*/ 299031 h 960810"/>
                      <a:gd name="connsiteX16" fmla="*/ 165413 w 503453"/>
                      <a:gd name="connsiteY16" fmla="*/ 344979 h 960810"/>
                      <a:gd name="connsiteX17" fmla="*/ 168042 w 503453"/>
                      <a:gd name="connsiteY17" fmla="*/ 378415 h 960810"/>
                      <a:gd name="connsiteX18" fmla="*/ 1178 w 503453"/>
                      <a:gd name="connsiteY18" fmla="*/ 960810 h 960810"/>
                      <a:gd name="connsiteX19" fmla="*/ 21786 w 503453"/>
                      <a:gd name="connsiteY19" fmla="*/ 960810 h 960810"/>
                      <a:gd name="connsiteX20" fmla="*/ 20419 w 503453"/>
                      <a:gd name="connsiteY20" fmla="*/ 942410 h 960810"/>
                      <a:gd name="connsiteX21" fmla="*/ 23679 w 503453"/>
                      <a:gd name="connsiteY21" fmla="*/ 812451 h 960810"/>
                      <a:gd name="connsiteX22" fmla="*/ 31880 w 503453"/>
                      <a:gd name="connsiteY22" fmla="*/ 747051 h 960810"/>
                      <a:gd name="connsiteX23" fmla="*/ 57430 w 503453"/>
                      <a:gd name="connsiteY23" fmla="*/ 626030 h 960810"/>
                      <a:gd name="connsiteX24" fmla="*/ 76777 w 503453"/>
                      <a:gd name="connsiteY24" fmla="*/ 578294 h 960810"/>
                      <a:gd name="connsiteX25" fmla="*/ 97385 w 503453"/>
                      <a:gd name="connsiteY25" fmla="*/ 528561 h 960810"/>
                      <a:gd name="connsiteX26" fmla="*/ 123881 w 503453"/>
                      <a:gd name="connsiteY26" fmla="*/ 482823 h 960810"/>
                      <a:gd name="connsiteX27" fmla="*/ 144490 w 503453"/>
                      <a:gd name="connsiteY27" fmla="*/ 450439 h 960810"/>
                      <a:gd name="connsiteX28" fmla="*/ 168358 w 503453"/>
                      <a:gd name="connsiteY28" fmla="*/ 415741 h 960810"/>
                      <a:gd name="connsiteX29" fmla="*/ 182132 w 503453"/>
                      <a:gd name="connsiteY29" fmla="*/ 403334 h 960810"/>
                      <a:gd name="connsiteX30" fmla="*/ 190333 w 503453"/>
                      <a:gd name="connsiteY30" fmla="*/ 402598 h 960810"/>
                      <a:gd name="connsiteX31" fmla="*/ 251842 w 503453"/>
                      <a:gd name="connsiteY31" fmla="*/ 575981 h 960810"/>
                      <a:gd name="connsiteX32" fmla="*/ 359616 w 503453"/>
                      <a:gd name="connsiteY32" fmla="*/ 761982 h 960810"/>
                      <a:gd name="connsiteX33" fmla="*/ 438684 w 503453"/>
                      <a:gd name="connsiteY33" fmla="*/ 864603 h 960810"/>
                      <a:gd name="connsiteX34" fmla="*/ 488417 w 503453"/>
                      <a:gd name="connsiteY34" fmla="*/ 922222 h 960810"/>
                      <a:gd name="connsiteX35" fmla="*/ 503453 w 503453"/>
                      <a:gd name="connsiteY35" fmla="*/ 904873 h 960810"/>
                      <a:gd name="connsiteX36" fmla="*/ 232811 w 503453"/>
                      <a:gd name="connsiteY36" fmla="*/ 464108 h 96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03453" h="960810">
                        <a:moveTo>
                          <a:pt x="232811" y="464108"/>
                        </a:moveTo>
                        <a:cubicBezTo>
                          <a:pt x="228080" y="443604"/>
                          <a:pt x="235019" y="422050"/>
                          <a:pt x="251001" y="408276"/>
                        </a:cubicBezTo>
                        <a:cubicBezTo>
                          <a:pt x="266983" y="394502"/>
                          <a:pt x="286119" y="373473"/>
                          <a:pt x="293795" y="347608"/>
                        </a:cubicBezTo>
                        <a:cubicBezTo>
                          <a:pt x="296633" y="338145"/>
                          <a:pt x="303468" y="330364"/>
                          <a:pt x="312301" y="325948"/>
                        </a:cubicBezTo>
                        <a:lnTo>
                          <a:pt x="312301" y="325948"/>
                        </a:lnTo>
                        <a:lnTo>
                          <a:pt x="317662" y="313541"/>
                        </a:lnTo>
                        <a:lnTo>
                          <a:pt x="315034" y="286098"/>
                        </a:lnTo>
                        <a:cubicBezTo>
                          <a:pt x="315034" y="286098"/>
                          <a:pt x="244692" y="341614"/>
                          <a:pt x="148591" y="289463"/>
                        </a:cubicBezTo>
                        <a:cubicBezTo>
                          <a:pt x="148591" y="289463"/>
                          <a:pt x="134186" y="260758"/>
                          <a:pt x="153112" y="215336"/>
                        </a:cubicBezTo>
                        <a:cubicBezTo>
                          <a:pt x="172038" y="169913"/>
                          <a:pt x="198113" y="105250"/>
                          <a:pt x="194748" y="68134"/>
                        </a:cubicBezTo>
                        <a:cubicBezTo>
                          <a:pt x="191384" y="31018"/>
                          <a:pt x="159105" y="0"/>
                          <a:pt x="159105" y="0"/>
                        </a:cubicBezTo>
                        <a:lnTo>
                          <a:pt x="143754" y="15036"/>
                        </a:lnTo>
                        <a:cubicBezTo>
                          <a:pt x="142492" y="18926"/>
                          <a:pt x="144384" y="22816"/>
                          <a:pt x="144384" y="22816"/>
                        </a:cubicBezTo>
                        <a:cubicBezTo>
                          <a:pt x="144384" y="22816"/>
                          <a:pt x="164572" y="56778"/>
                          <a:pt x="163731" y="64348"/>
                        </a:cubicBezTo>
                        <a:cubicBezTo>
                          <a:pt x="162890" y="71919"/>
                          <a:pt x="141125" y="229425"/>
                          <a:pt x="114839" y="273270"/>
                        </a:cubicBezTo>
                        <a:cubicBezTo>
                          <a:pt x="114839" y="273270"/>
                          <a:pt x="102537" y="289042"/>
                          <a:pt x="115365" y="299031"/>
                        </a:cubicBezTo>
                        <a:cubicBezTo>
                          <a:pt x="124723" y="306286"/>
                          <a:pt x="135552" y="329523"/>
                          <a:pt x="165413" y="344979"/>
                        </a:cubicBezTo>
                        <a:cubicBezTo>
                          <a:pt x="178451" y="351708"/>
                          <a:pt x="179923" y="369793"/>
                          <a:pt x="168042" y="378415"/>
                        </a:cubicBezTo>
                        <a:cubicBezTo>
                          <a:pt x="104535" y="423837"/>
                          <a:pt x="-13016" y="562313"/>
                          <a:pt x="1178" y="960810"/>
                        </a:cubicBezTo>
                        <a:lnTo>
                          <a:pt x="21786" y="960810"/>
                        </a:lnTo>
                        <a:lnTo>
                          <a:pt x="20419" y="942410"/>
                        </a:lnTo>
                        <a:lnTo>
                          <a:pt x="23679" y="812451"/>
                        </a:lnTo>
                        <a:lnTo>
                          <a:pt x="31880" y="747051"/>
                        </a:lnTo>
                        <a:lnTo>
                          <a:pt x="57430" y="626030"/>
                        </a:lnTo>
                        <a:lnTo>
                          <a:pt x="76777" y="578294"/>
                        </a:lnTo>
                        <a:lnTo>
                          <a:pt x="97385" y="528561"/>
                        </a:lnTo>
                        <a:lnTo>
                          <a:pt x="123881" y="482823"/>
                        </a:lnTo>
                        <a:lnTo>
                          <a:pt x="144490" y="450439"/>
                        </a:lnTo>
                        <a:lnTo>
                          <a:pt x="168358" y="415741"/>
                        </a:lnTo>
                        <a:lnTo>
                          <a:pt x="182132" y="403334"/>
                        </a:lnTo>
                        <a:cubicBezTo>
                          <a:pt x="182132" y="403334"/>
                          <a:pt x="188020" y="400075"/>
                          <a:pt x="190333" y="402598"/>
                        </a:cubicBezTo>
                        <a:cubicBezTo>
                          <a:pt x="192751" y="405016"/>
                          <a:pt x="212098" y="484401"/>
                          <a:pt x="251842" y="575981"/>
                        </a:cubicBezTo>
                        <a:cubicBezTo>
                          <a:pt x="291587" y="667562"/>
                          <a:pt x="345210" y="743582"/>
                          <a:pt x="359616" y="761982"/>
                        </a:cubicBezTo>
                        <a:cubicBezTo>
                          <a:pt x="374020" y="780382"/>
                          <a:pt x="435529" y="866390"/>
                          <a:pt x="438684" y="864603"/>
                        </a:cubicBezTo>
                        <a:cubicBezTo>
                          <a:pt x="441943" y="862710"/>
                          <a:pt x="488417" y="922222"/>
                          <a:pt x="488417" y="922222"/>
                        </a:cubicBezTo>
                        <a:lnTo>
                          <a:pt x="503453" y="904873"/>
                        </a:lnTo>
                        <a:cubicBezTo>
                          <a:pt x="503348" y="904768"/>
                          <a:pt x="277813" y="659361"/>
                          <a:pt x="232811" y="464108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32" name="任意多边形: 形状 13231"/>
                <p:cNvSpPr/>
                <p:nvPr/>
              </p:nvSpPr>
              <p:spPr>
                <a:xfrm>
                  <a:off x="9222713" y="3567224"/>
                  <a:ext cx="74783" cy="243813"/>
                </a:xfrm>
                <a:custGeom>
                  <a:avLst/>
                  <a:gdLst>
                    <a:gd name="connsiteX0" fmla="*/ 1287 w 74783"/>
                    <a:gd name="connsiteY0" fmla="*/ 29845 h 243813"/>
                    <a:gd name="connsiteX1" fmla="*/ 28099 w 74783"/>
                    <a:gd name="connsiteY1" fmla="*/ 930 h 243813"/>
                    <a:gd name="connsiteX2" fmla="*/ 39455 w 74783"/>
                    <a:gd name="connsiteY2" fmla="*/ 6713 h 243813"/>
                    <a:gd name="connsiteX3" fmla="*/ 45343 w 74783"/>
                    <a:gd name="connsiteY3" fmla="*/ 51610 h 243813"/>
                    <a:gd name="connsiteX4" fmla="*/ 69946 w 74783"/>
                    <a:gd name="connsiteY4" fmla="*/ 35838 h 243813"/>
                    <a:gd name="connsiteX5" fmla="*/ 69316 w 74783"/>
                    <a:gd name="connsiteY5" fmla="*/ 52871 h 243813"/>
                    <a:gd name="connsiteX6" fmla="*/ 47130 w 74783"/>
                    <a:gd name="connsiteY6" fmla="*/ 88410 h 243813"/>
                    <a:gd name="connsiteX7" fmla="*/ 43240 w 74783"/>
                    <a:gd name="connsiteY7" fmla="*/ 108598 h 243813"/>
                    <a:gd name="connsiteX8" fmla="*/ 74783 w 74783"/>
                    <a:gd name="connsiteY8" fmla="*/ 211114 h 243813"/>
                    <a:gd name="connsiteX9" fmla="*/ 51651 w 74783"/>
                    <a:gd name="connsiteY9" fmla="*/ 243814 h 243813"/>
                    <a:gd name="connsiteX10" fmla="*/ 20529 w 74783"/>
                    <a:gd name="connsiteY10" fmla="*/ 150025 h 243813"/>
                    <a:gd name="connsiteX11" fmla="*/ 1287 w 74783"/>
                    <a:gd name="connsiteY11" fmla="*/ 29845 h 24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4783" h="243813">
                      <a:moveTo>
                        <a:pt x="1287" y="29845"/>
                      </a:moveTo>
                      <a:cubicBezTo>
                        <a:pt x="5808" y="14704"/>
                        <a:pt x="18846" y="5661"/>
                        <a:pt x="28099" y="930"/>
                      </a:cubicBezTo>
                      <a:cubicBezTo>
                        <a:pt x="33146" y="-1594"/>
                        <a:pt x="38719" y="1245"/>
                        <a:pt x="39455" y="6713"/>
                      </a:cubicBezTo>
                      <a:lnTo>
                        <a:pt x="45343" y="51610"/>
                      </a:lnTo>
                      <a:cubicBezTo>
                        <a:pt x="45343" y="51610"/>
                        <a:pt x="63007" y="33209"/>
                        <a:pt x="69946" y="35838"/>
                      </a:cubicBezTo>
                      <a:cubicBezTo>
                        <a:pt x="74678" y="37625"/>
                        <a:pt x="78043" y="40464"/>
                        <a:pt x="69316" y="52871"/>
                      </a:cubicBezTo>
                      <a:cubicBezTo>
                        <a:pt x="63743" y="60757"/>
                        <a:pt x="54911" y="79052"/>
                        <a:pt x="47130" y="88410"/>
                      </a:cubicBezTo>
                      <a:cubicBezTo>
                        <a:pt x="43450" y="92721"/>
                        <a:pt x="40822" y="100607"/>
                        <a:pt x="43240" y="108598"/>
                      </a:cubicBezTo>
                      <a:cubicBezTo>
                        <a:pt x="51546" y="136461"/>
                        <a:pt x="67528" y="189559"/>
                        <a:pt x="74783" y="211114"/>
                      </a:cubicBezTo>
                      <a:lnTo>
                        <a:pt x="51651" y="243814"/>
                      </a:lnTo>
                      <a:cubicBezTo>
                        <a:pt x="41662" y="216055"/>
                        <a:pt x="31043" y="184617"/>
                        <a:pt x="20529" y="150025"/>
                      </a:cubicBezTo>
                      <a:cubicBezTo>
                        <a:pt x="20529" y="150025"/>
                        <a:pt x="-6073" y="54238"/>
                        <a:pt x="1287" y="29845"/>
                      </a:cubicBezTo>
                      <a:close/>
                    </a:path>
                  </a:pathLst>
                </a:custGeom>
                <a:solidFill>
                  <a:srgbClr val="FFF8FC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3" name="任意多边形: 形状 13232"/>
                <p:cNvSpPr/>
                <p:nvPr/>
              </p:nvSpPr>
              <p:spPr>
                <a:xfrm>
                  <a:off x="9277411" y="3724070"/>
                  <a:ext cx="114645" cy="182036"/>
                </a:xfrm>
                <a:custGeom>
                  <a:avLst/>
                  <a:gdLst>
                    <a:gd name="connsiteX0" fmla="*/ 33440 w 114645"/>
                    <a:gd name="connsiteY0" fmla="*/ 94538 h 182036"/>
                    <a:gd name="connsiteX1" fmla="*/ 32178 w 114645"/>
                    <a:gd name="connsiteY1" fmla="*/ 75822 h 182036"/>
                    <a:gd name="connsiteX2" fmla="*/ 4 w 114645"/>
                    <a:gd name="connsiteY2" fmla="*/ 38391 h 182036"/>
                    <a:gd name="connsiteX3" fmla="*/ 33649 w 114645"/>
                    <a:gd name="connsiteY3" fmla="*/ 2116 h 182036"/>
                    <a:gd name="connsiteX4" fmla="*/ 45110 w 114645"/>
                    <a:gd name="connsiteY4" fmla="*/ 2221 h 182036"/>
                    <a:gd name="connsiteX5" fmla="*/ 73289 w 114645"/>
                    <a:gd name="connsiteY5" fmla="*/ 35552 h 182036"/>
                    <a:gd name="connsiteX6" fmla="*/ 74866 w 114645"/>
                    <a:gd name="connsiteY6" fmla="*/ 44700 h 182036"/>
                    <a:gd name="connsiteX7" fmla="*/ 72973 w 114645"/>
                    <a:gd name="connsiteY7" fmla="*/ 51219 h 182036"/>
                    <a:gd name="connsiteX8" fmla="*/ 111982 w 114645"/>
                    <a:gd name="connsiteY8" fmla="*/ 105578 h 182036"/>
                    <a:gd name="connsiteX9" fmla="*/ 111036 w 114645"/>
                    <a:gd name="connsiteY9" fmla="*/ 126607 h 182036"/>
                    <a:gd name="connsiteX10" fmla="*/ 74025 w 114645"/>
                    <a:gd name="connsiteY10" fmla="*/ 173397 h 182036"/>
                    <a:gd name="connsiteX11" fmla="*/ 60041 w 114645"/>
                    <a:gd name="connsiteY11" fmla="*/ 181703 h 182036"/>
                    <a:gd name="connsiteX12" fmla="*/ 36699 w 114645"/>
                    <a:gd name="connsiteY12" fmla="*/ 171083 h 182036"/>
                    <a:gd name="connsiteX13" fmla="*/ 33544 w 114645"/>
                    <a:gd name="connsiteY13" fmla="*/ 151737 h 182036"/>
                    <a:gd name="connsiteX14" fmla="*/ 38276 w 114645"/>
                    <a:gd name="connsiteY14" fmla="*/ 127343 h 182036"/>
                    <a:gd name="connsiteX15" fmla="*/ 31967 w 114645"/>
                    <a:gd name="connsiteY15" fmla="*/ 119352 h 182036"/>
                    <a:gd name="connsiteX16" fmla="*/ 27341 w 114645"/>
                    <a:gd name="connsiteY16" fmla="*/ 119142 h 182036"/>
                    <a:gd name="connsiteX17" fmla="*/ 22399 w 114645"/>
                    <a:gd name="connsiteY17" fmla="*/ 108207 h 182036"/>
                    <a:gd name="connsiteX18" fmla="*/ 33440 w 114645"/>
                    <a:gd name="connsiteY18" fmla="*/ 94538 h 18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4645" h="182036">
                      <a:moveTo>
                        <a:pt x="33440" y="94538"/>
                      </a:moveTo>
                      <a:cubicBezTo>
                        <a:pt x="37961" y="88966"/>
                        <a:pt x="37435" y="80764"/>
                        <a:pt x="32178" y="75822"/>
                      </a:cubicBezTo>
                      <a:cubicBezTo>
                        <a:pt x="19875" y="64151"/>
                        <a:pt x="-312" y="44279"/>
                        <a:pt x="4" y="38391"/>
                      </a:cubicBezTo>
                      <a:cubicBezTo>
                        <a:pt x="319" y="31977"/>
                        <a:pt x="22715" y="11579"/>
                        <a:pt x="33649" y="2116"/>
                      </a:cubicBezTo>
                      <a:cubicBezTo>
                        <a:pt x="36909" y="-723"/>
                        <a:pt x="41851" y="-723"/>
                        <a:pt x="45110" y="2221"/>
                      </a:cubicBezTo>
                      <a:lnTo>
                        <a:pt x="73289" y="35552"/>
                      </a:lnTo>
                      <a:cubicBezTo>
                        <a:pt x="75812" y="37760"/>
                        <a:pt x="75812" y="41440"/>
                        <a:pt x="74866" y="44700"/>
                      </a:cubicBezTo>
                      <a:lnTo>
                        <a:pt x="72973" y="51219"/>
                      </a:lnTo>
                      <a:lnTo>
                        <a:pt x="111982" y="105578"/>
                      </a:lnTo>
                      <a:cubicBezTo>
                        <a:pt x="115872" y="112202"/>
                        <a:pt x="115452" y="120404"/>
                        <a:pt x="111036" y="126607"/>
                      </a:cubicBezTo>
                      <a:lnTo>
                        <a:pt x="74025" y="173397"/>
                      </a:lnTo>
                      <a:cubicBezTo>
                        <a:pt x="70555" y="177813"/>
                        <a:pt x="65508" y="180757"/>
                        <a:pt x="60041" y="181703"/>
                      </a:cubicBezTo>
                      <a:cubicBezTo>
                        <a:pt x="50788" y="183280"/>
                        <a:pt x="41325" y="179179"/>
                        <a:pt x="36699" y="171083"/>
                      </a:cubicBezTo>
                      <a:cubicBezTo>
                        <a:pt x="33440" y="165406"/>
                        <a:pt x="32178" y="158571"/>
                        <a:pt x="33544" y="151737"/>
                      </a:cubicBezTo>
                      <a:lnTo>
                        <a:pt x="38276" y="127343"/>
                      </a:lnTo>
                      <a:cubicBezTo>
                        <a:pt x="39117" y="123348"/>
                        <a:pt x="36068" y="119457"/>
                        <a:pt x="31967" y="119352"/>
                      </a:cubicBezTo>
                      <a:lnTo>
                        <a:pt x="27341" y="119142"/>
                      </a:lnTo>
                      <a:cubicBezTo>
                        <a:pt x="21873" y="118932"/>
                        <a:pt x="18930" y="112518"/>
                        <a:pt x="22399" y="108207"/>
                      </a:cubicBezTo>
                      <a:lnTo>
                        <a:pt x="33440" y="945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4" name="任意多边形: 形状 13233"/>
                <p:cNvSpPr/>
                <p:nvPr/>
              </p:nvSpPr>
              <p:spPr>
                <a:xfrm>
                  <a:off x="9223817" y="3576250"/>
                  <a:ext cx="65688" cy="241453"/>
                </a:xfrm>
                <a:custGeom>
                  <a:avLst/>
                  <a:gdLst>
                    <a:gd name="connsiteX0" fmla="*/ 62745 w 65688"/>
                    <a:gd name="connsiteY0" fmla="*/ 213338 h 241453"/>
                    <a:gd name="connsiteX1" fmla="*/ 65689 w 65688"/>
                    <a:gd name="connsiteY1" fmla="*/ 203139 h 241453"/>
                    <a:gd name="connsiteX2" fmla="*/ 52651 w 65688"/>
                    <a:gd name="connsiteY2" fmla="*/ 183477 h 241453"/>
                    <a:gd name="connsiteX3" fmla="*/ 14694 w 65688"/>
                    <a:gd name="connsiteY3" fmla="*/ 0 h 241453"/>
                    <a:gd name="connsiteX4" fmla="*/ 184 w 65688"/>
                    <a:gd name="connsiteY4" fmla="*/ 20819 h 241453"/>
                    <a:gd name="connsiteX5" fmla="*/ 17743 w 65688"/>
                    <a:gd name="connsiteY5" fmla="*/ 137319 h 241453"/>
                    <a:gd name="connsiteX6" fmla="*/ 48550 w 65688"/>
                    <a:gd name="connsiteY6" fmla="*/ 240571 h 241453"/>
                    <a:gd name="connsiteX7" fmla="*/ 62745 w 65688"/>
                    <a:gd name="connsiteY7" fmla="*/ 213338 h 241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688" h="241453">
                      <a:moveTo>
                        <a:pt x="62745" y="213338"/>
                      </a:moveTo>
                      <a:cubicBezTo>
                        <a:pt x="63165" y="212497"/>
                        <a:pt x="65689" y="203139"/>
                        <a:pt x="65689" y="203139"/>
                      </a:cubicBezTo>
                      <a:lnTo>
                        <a:pt x="52651" y="183477"/>
                      </a:lnTo>
                      <a:cubicBezTo>
                        <a:pt x="52651" y="183477"/>
                        <a:pt x="10698" y="71603"/>
                        <a:pt x="14694" y="0"/>
                      </a:cubicBezTo>
                      <a:cubicBezTo>
                        <a:pt x="14694" y="0"/>
                        <a:pt x="-1919" y="4206"/>
                        <a:pt x="184" y="20819"/>
                      </a:cubicBezTo>
                      <a:cubicBezTo>
                        <a:pt x="2287" y="37537"/>
                        <a:pt x="79" y="72970"/>
                        <a:pt x="17743" y="137319"/>
                      </a:cubicBezTo>
                      <a:cubicBezTo>
                        <a:pt x="35512" y="201667"/>
                        <a:pt x="52125" y="233841"/>
                        <a:pt x="48550" y="240571"/>
                      </a:cubicBezTo>
                      <a:cubicBezTo>
                        <a:pt x="45080" y="247300"/>
                        <a:pt x="62745" y="213338"/>
                        <a:pt x="62745" y="21333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26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35" name="图形 12978"/>
                <p:cNvGrpSpPr/>
                <p:nvPr/>
              </p:nvGrpSpPr>
              <p:grpSpPr>
                <a:xfrm>
                  <a:off x="9249592" y="3719890"/>
                  <a:ext cx="146460" cy="207752"/>
                  <a:chOff x="9249592" y="3719890"/>
                  <a:chExt cx="146460" cy="207752"/>
                </a:xfrm>
                <a:solidFill>
                  <a:srgbClr val="272525"/>
                </a:solidFill>
              </p:grpSpPr>
              <p:sp>
                <p:nvSpPr>
                  <p:cNvPr id="13236" name="任意多边形: 形状 13235"/>
                  <p:cNvSpPr/>
                  <p:nvPr/>
                </p:nvSpPr>
                <p:spPr>
                  <a:xfrm>
                    <a:off x="9249592" y="3779389"/>
                    <a:ext cx="44855" cy="148253"/>
                  </a:xfrm>
                  <a:custGeom>
                    <a:avLst/>
                    <a:gdLst>
                      <a:gd name="connsiteX0" fmla="*/ 8791 w 44855"/>
                      <a:gd name="connsiteY0" fmla="*/ 148254 h 148253"/>
                      <a:gd name="connsiteX1" fmla="*/ 4901 w 44855"/>
                      <a:gd name="connsiteY1" fmla="*/ 140999 h 148253"/>
                      <a:gd name="connsiteX2" fmla="*/ 19516 w 44855"/>
                      <a:gd name="connsiteY2" fmla="*/ 111033 h 148253"/>
                      <a:gd name="connsiteX3" fmla="*/ 9001 w 44855"/>
                      <a:gd name="connsiteY3" fmla="*/ 99151 h 148253"/>
                      <a:gd name="connsiteX4" fmla="*/ 4270 w 44855"/>
                      <a:gd name="connsiteY4" fmla="*/ 61509 h 148253"/>
                      <a:gd name="connsiteX5" fmla="*/ 37706 w 44855"/>
                      <a:gd name="connsiteY5" fmla="*/ 0 h 148253"/>
                      <a:gd name="connsiteX6" fmla="*/ 44856 w 44855"/>
                      <a:gd name="connsiteY6" fmla="*/ 3890 h 148253"/>
                      <a:gd name="connsiteX7" fmla="*/ 11315 w 44855"/>
                      <a:gd name="connsiteY7" fmla="*/ 65505 h 148253"/>
                      <a:gd name="connsiteX8" fmla="*/ 14889 w 44855"/>
                      <a:gd name="connsiteY8" fmla="*/ 93473 h 148253"/>
                      <a:gd name="connsiteX9" fmla="*/ 27507 w 44855"/>
                      <a:gd name="connsiteY9" fmla="*/ 107668 h 148253"/>
                      <a:gd name="connsiteX10" fmla="*/ 27612 w 44855"/>
                      <a:gd name="connsiteY10" fmla="*/ 109035 h 148253"/>
                      <a:gd name="connsiteX11" fmla="*/ 8791 w 44855"/>
                      <a:gd name="connsiteY11" fmla="*/ 148254 h 148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4855" h="148253">
                        <a:moveTo>
                          <a:pt x="8791" y="148254"/>
                        </a:moveTo>
                        <a:lnTo>
                          <a:pt x="4901" y="140999"/>
                        </a:lnTo>
                        <a:cubicBezTo>
                          <a:pt x="18570" y="133744"/>
                          <a:pt x="19516" y="115974"/>
                          <a:pt x="19516" y="111033"/>
                        </a:cubicBezTo>
                        <a:lnTo>
                          <a:pt x="9001" y="99151"/>
                        </a:lnTo>
                        <a:cubicBezTo>
                          <a:pt x="-882" y="89373"/>
                          <a:pt x="-2880" y="73811"/>
                          <a:pt x="4270" y="61509"/>
                        </a:cubicBezTo>
                        <a:lnTo>
                          <a:pt x="37706" y="0"/>
                        </a:lnTo>
                        <a:lnTo>
                          <a:pt x="44856" y="3890"/>
                        </a:lnTo>
                        <a:lnTo>
                          <a:pt x="11315" y="65505"/>
                        </a:lnTo>
                        <a:cubicBezTo>
                          <a:pt x="5952" y="74652"/>
                          <a:pt x="7425" y="86113"/>
                          <a:pt x="14889" y="93473"/>
                        </a:cubicBezTo>
                        <a:lnTo>
                          <a:pt x="27507" y="107668"/>
                        </a:lnTo>
                        <a:lnTo>
                          <a:pt x="27612" y="109035"/>
                        </a:lnTo>
                        <a:cubicBezTo>
                          <a:pt x="27823" y="110296"/>
                          <a:pt x="29294" y="137319"/>
                          <a:pt x="8791" y="148254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7" name="任意多边形: 形状 13236"/>
                  <p:cNvSpPr/>
                  <p:nvPr/>
                </p:nvSpPr>
                <p:spPr>
                  <a:xfrm>
                    <a:off x="9273405" y="3719890"/>
                    <a:ext cx="122647" cy="190298"/>
                  </a:xfrm>
                  <a:custGeom>
                    <a:avLst/>
                    <a:gdLst>
                      <a:gd name="connsiteX0" fmla="*/ 59946 w 122647"/>
                      <a:gd name="connsiteY0" fmla="*/ 190298 h 190298"/>
                      <a:gd name="connsiteX1" fmla="*/ 37024 w 122647"/>
                      <a:gd name="connsiteY1" fmla="*/ 177261 h 190298"/>
                      <a:gd name="connsiteX2" fmla="*/ 33450 w 122647"/>
                      <a:gd name="connsiteY2" fmla="*/ 155075 h 190298"/>
                      <a:gd name="connsiteX3" fmla="*/ 38286 w 122647"/>
                      <a:gd name="connsiteY3" fmla="*/ 130682 h 190298"/>
                      <a:gd name="connsiteX4" fmla="*/ 37760 w 122647"/>
                      <a:gd name="connsiteY4" fmla="*/ 128579 h 190298"/>
                      <a:gd name="connsiteX5" fmla="*/ 35763 w 122647"/>
                      <a:gd name="connsiteY5" fmla="*/ 127632 h 190298"/>
                      <a:gd name="connsiteX6" fmla="*/ 31136 w 122647"/>
                      <a:gd name="connsiteY6" fmla="*/ 127422 h 190298"/>
                      <a:gd name="connsiteX7" fmla="*/ 21674 w 122647"/>
                      <a:gd name="connsiteY7" fmla="*/ 121113 h 190298"/>
                      <a:gd name="connsiteX8" fmla="*/ 23145 w 122647"/>
                      <a:gd name="connsiteY8" fmla="*/ 109863 h 190298"/>
                      <a:gd name="connsiteX9" fmla="*/ 34290 w 122647"/>
                      <a:gd name="connsiteY9" fmla="*/ 96089 h 190298"/>
                      <a:gd name="connsiteX10" fmla="*/ 33450 w 122647"/>
                      <a:gd name="connsiteY10" fmla="*/ 82946 h 190298"/>
                      <a:gd name="connsiteX11" fmla="*/ 14 w 122647"/>
                      <a:gd name="connsiteY11" fmla="*/ 42360 h 190298"/>
                      <a:gd name="connsiteX12" fmla="*/ 35026 w 122647"/>
                      <a:gd name="connsiteY12" fmla="*/ 3141 h 190298"/>
                      <a:gd name="connsiteX13" fmla="*/ 51850 w 122647"/>
                      <a:gd name="connsiteY13" fmla="*/ 3246 h 190298"/>
                      <a:gd name="connsiteX14" fmla="*/ 52270 w 122647"/>
                      <a:gd name="connsiteY14" fmla="*/ 3667 h 190298"/>
                      <a:gd name="connsiteX15" fmla="*/ 80239 w 122647"/>
                      <a:gd name="connsiteY15" fmla="*/ 36788 h 190298"/>
                      <a:gd name="connsiteX16" fmla="*/ 82762 w 122647"/>
                      <a:gd name="connsiteY16" fmla="*/ 49931 h 190298"/>
                      <a:gd name="connsiteX17" fmla="*/ 81396 w 122647"/>
                      <a:gd name="connsiteY17" fmla="*/ 54557 h 190298"/>
                      <a:gd name="connsiteX18" fmla="*/ 119247 w 122647"/>
                      <a:gd name="connsiteY18" fmla="*/ 107339 h 190298"/>
                      <a:gd name="connsiteX19" fmla="*/ 118196 w 122647"/>
                      <a:gd name="connsiteY19" fmla="*/ 133205 h 190298"/>
                      <a:gd name="connsiteX20" fmla="*/ 81080 w 122647"/>
                      <a:gd name="connsiteY20" fmla="*/ 180100 h 190298"/>
                      <a:gd name="connsiteX21" fmla="*/ 64572 w 122647"/>
                      <a:gd name="connsiteY21" fmla="*/ 189878 h 190298"/>
                      <a:gd name="connsiteX22" fmla="*/ 59946 w 122647"/>
                      <a:gd name="connsiteY22" fmla="*/ 190298 h 190298"/>
                      <a:gd name="connsiteX23" fmla="*/ 43228 w 122647"/>
                      <a:gd name="connsiteY23" fmla="*/ 8188 h 190298"/>
                      <a:gd name="connsiteX24" fmla="*/ 40284 w 122647"/>
                      <a:gd name="connsiteY24" fmla="*/ 9240 h 190298"/>
                      <a:gd name="connsiteX25" fmla="*/ 8109 w 122647"/>
                      <a:gd name="connsiteY25" fmla="*/ 42676 h 190298"/>
                      <a:gd name="connsiteX26" fmla="*/ 39022 w 122647"/>
                      <a:gd name="connsiteY26" fmla="*/ 76848 h 190298"/>
                      <a:gd name="connsiteX27" fmla="*/ 40599 w 122647"/>
                      <a:gd name="connsiteY27" fmla="*/ 101136 h 190298"/>
                      <a:gd name="connsiteX28" fmla="*/ 29454 w 122647"/>
                      <a:gd name="connsiteY28" fmla="*/ 114910 h 190298"/>
                      <a:gd name="connsiteX29" fmla="*/ 29138 w 122647"/>
                      <a:gd name="connsiteY29" fmla="*/ 117644 h 190298"/>
                      <a:gd name="connsiteX30" fmla="*/ 31452 w 122647"/>
                      <a:gd name="connsiteY30" fmla="*/ 119221 h 190298"/>
                      <a:gd name="connsiteX31" fmla="*/ 36078 w 122647"/>
                      <a:gd name="connsiteY31" fmla="*/ 119431 h 190298"/>
                      <a:gd name="connsiteX32" fmla="*/ 44174 w 122647"/>
                      <a:gd name="connsiteY32" fmla="*/ 123532 h 190298"/>
                      <a:gd name="connsiteX33" fmla="*/ 46277 w 122647"/>
                      <a:gd name="connsiteY33" fmla="*/ 132364 h 190298"/>
                      <a:gd name="connsiteX34" fmla="*/ 41441 w 122647"/>
                      <a:gd name="connsiteY34" fmla="*/ 156757 h 190298"/>
                      <a:gd name="connsiteX35" fmla="*/ 44174 w 122647"/>
                      <a:gd name="connsiteY35" fmla="*/ 173265 h 190298"/>
                      <a:gd name="connsiteX36" fmla="*/ 63310 w 122647"/>
                      <a:gd name="connsiteY36" fmla="*/ 181887 h 190298"/>
                      <a:gd name="connsiteX37" fmla="*/ 63310 w 122647"/>
                      <a:gd name="connsiteY37" fmla="*/ 181887 h 190298"/>
                      <a:gd name="connsiteX38" fmla="*/ 74771 w 122647"/>
                      <a:gd name="connsiteY38" fmla="*/ 175052 h 190298"/>
                      <a:gd name="connsiteX39" fmla="*/ 111782 w 122647"/>
                      <a:gd name="connsiteY39" fmla="*/ 128263 h 190298"/>
                      <a:gd name="connsiteX40" fmla="*/ 112518 w 122647"/>
                      <a:gd name="connsiteY40" fmla="*/ 111861 h 190298"/>
                      <a:gd name="connsiteX41" fmla="*/ 72563 w 122647"/>
                      <a:gd name="connsiteY41" fmla="*/ 56134 h 190298"/>
                      <a:gd name="connsiteX42" fmla="*/ 75086 w 122647"/>
                      <a:gd name="connsiteY42" fmla="*/ 47723 h 190298"/>
                      <a:gd name="connsiteX43" fmla="*/ 74666 w 122647"/>
                      <a:gd name="connsiteY43" fmla="*/ 42781 h 190298"/>
                      <a:gd name="connsiteX44" fmla="*/ 74246 w 122647"/>
                      <a:gd name="connsiteY44" fmla="*/ 42360 h 190298"/>
                      <a:gd name="connsiteX45" fmla="*/ 46277 w 122647"/>
                      <a:gd name="connsiteY45" fmla="*/ 9240 h 190298"/>
                      <a:gd name="connsiteX46" fmla="*/ 43228 w 122647"/>
                      <a:gd name="connsiteY46" fmla="*/ 8188 h 190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122647" h="190298">
                        <a:moveTo>
                          <a:pt x="59946" y="190298"/>
                        </a:moveTo>
                        <a:cubicBezTo>
                          <a:pt x="50483" y="190298"/>
                          <a:pt x="41651" y="185357"/>
                          <a:pt x="37024" y="177261"/>
                        </a:cubicBezTo>
                        <a:cubicBezTo>
                          <a:pt x="33239" y="170531"/>
                          <a:pt x="31977" y="162646"/>
                          <a:pt x="33450" y="155075"/>
                        </a:cubicBezTo>
                        <a:lnTo>
                          <a:pt x="38286" y="130682"/>
                        </a:lnTo>
                        <a:cubicBezTo>
                          <a:pt x="38496" y="129630"/>
                          <a:pt x="38076" y="128894"/>
                          <a:pt x="37760" y="128579"/>
                        </a:cubicBezTo>
                        <a:cubicBezTo>
                          <a:pt x="37445" y="128263"/>
                          <a:pt x="36814" y="127632"/>
                          <a:pt x="35763" y="127632"/>
                        </a:cubicBezTo>
                        <a:lnTo>
                          <a:pt x="31136" y="127422"/>
                        </a:lnTo>
                        <a:cubicBezTo>
                          <a:pt x="27035" y="127317"/>
                          <a:pt x="23461" y="124899"/>
                          <a:pt x="21674" y="121113"/>
                        </a:cubicBezTo>
                        <a:cubicBezTo>
                          <a:pt x="19991" y="117328"/>
                          <a:pt x="20516" y="113017"/>
                          <a:pt x="23145" y="109863"/>
                        </a:cubicBezTo>
                        <a:lnTo>
                          <a:pt x="34290" y="96089"/>
                        </a:lnTo>
                        <a:cubicBezTo>
                          <a:pt x="37445" y="92199"/>
                          <a:pt x="37129" y="86311"/>
                          <a:pt x="33450" y="82946"/>
                        </a:cubicBezTo>
                        <a:cubicBezTo>
                          <a:pt x="-407" y="50982"/>
                          <a:pt x="-91" y="44884"/>
                          <a:pt x="14" y="42360"/>
                        </a:cubicBezTo>
                        <a:cubicBezTo>
                          <a:pt x="118" y="39942"/>
                          <a:pt x="434" y="33423"/>
                          <a:pt x="35026" y="3141"/>
                        </a:cubicBezTo>
                        <a:cubicBezTo>
                          <a:pt x="39863" y="-1064"/>
                          <a:pt x="47118" y="-1064"/>
                          <a:pt x="51850" y="3246"/>
                        </a:cubicBezTo>
                        <a:lnTo>
                          <a:pt x="52270" y="3667"/>
                        </a:lnTo>
                        <a:lnTo>
                          <a:pt x="80239" y="36788"/>
                        </a:lnTo>
                        <a:cubicBezTo>
                          <a:pt x="83393" y="39837"/>
                          <a:pt x="84339" y="44673"/>
                          <a:pt x="82762" y="49931"/>
                        </a:cubicBezTo>
                        <a:lnTo>
                          <a:pt x="81396" y="54557"/>
                        </a:lnTo>
                        <a:lnTo>
                          <a:pt x="119247" y="107339"/>
                        </a:lnTo>
                        <a:cubicBezTo>
                          <a:pt x="124189" y="115646"/>
                          <a:pt x="123663" y="125635"/>
                          <a:pt x="118196" y="133205"/>
                        </a:cubicBezTo>
                        <a:lnTo>
                          <a:pt x="81080" y="180100"/>
                        </a:lnTo>
                        <a:cubicBezTo>
                          <a:pt x="76979" y="185251"/>
                          <a:pt x="71091" y="188826"/>
                          <a:pt x="64572" y="189878"/>
                        </a:cubicBezTo>
                        <a:cubicBezTo>
                          <a:pt x="62995" y="190193"/>
                          <a:pt x="61523" y="190298"/>
                          <a:pt x="59946" y="190298"/>
                        </a:cubicBezTo>
                        <a:close/>
                        <a:moveTo>
                          <a:pt x="43228" y="8188"/>
                        </a:moveTo>
                        <a:cubicBezTo>
                          <a:pt x="42176" y="8188"/>
                          <a:pt x="41125" y="8504"/>
                          <a:pt x="40284" y="9240"/>
                        </a:cubicBezTo>
                        <a:cubicBezTo>
                          <a:pt x="15785" y="30689"/>
                          <a:pt x="8530" y="40362"/>
                          <a:pt x="8109" y="42676"/>
                        </a:cubicBezTo>
                        <a:cubicBezTo>
                          <a:pt x="8425" y="44673"/>
                          <a:pt x="15364" y="54557"/>
                          <a:pt x="39022" y="76848"/>
                        </a:cubicBezTo>
                        <a:cubicBezTo>
                          <a:pt x="45751" y="83261"/>
                          <a:pt x="46487" y="93881"/>
                          <a:pt x="40599" y="101136"/>
                        </a:cubicBezTo>
                        <a:lnTo>
                          <a:pt x="29454" y="114910"/>
                        </a:lnTo>
                        <a:cubicBezTo>
                          <a:pt x="28508" y="116066"/>
                          <a:pt x="28929" y="117223"/>
                          <a:pt x="29138" y="117644"/>
                        </a:cubicBezTo>
                        <a:cubicBezTo>
                          <a:pt x="29349" y="118064"/>
                          <a:pt x="29980" y="119116"/>
                          <a:pt x="31452" y="119221"/>
                        </a:cubicBezTo>
                        <a:lnTo>
                          <a:pt x="36078" y="119431"/>
                        </a:lnTo>
                        <a:cubicBezTo>
                          <a:pt x="39232" y="119536"/>
                          <a:pt x="42176" y="121008"/>
                          <a:pt x="44174" y="123532"/>
                        </a:cubicBezTo>
                        <a:cubicBezTo>
                          <a:pt x="46172" y="126055"/>
                          <a:pt x="46908" y="129209"/>
                          <a:pt x="46277" y="132364"/>
                        </a:cubicBezTo>
                        <a:lnTo>
                          <a:pt x="41441" y="156757"/>
                        </a:lnTo>
                        <a:cubicBezTo>
                          <a:pt x="40284" y="162435"/>
                          <a:pt x="41336" y="168323"/>
                          <a:pt x="44174" y="173265"/>
                        </a:cubicBezTo>
                        <a:cubicBezTo>
                          <a:pt x="47854" y="179784"/>
                          <a:pt x="55530" y="183254"/>
                          <a:pt x="63310" y="181887"/>
                        </a:cubicBezTo>
                        <a:lnTo>
                          <a:pt x="63310" y="181887"/>
                        </a:lnTo>
                        <a:cubicBezTo>
                          <a:pt x="67831" y="181151"/>
                          <a:pt x="71932" y="178733"/>
                          <a:pt x="74771" y="175052"/>
                        </a:cubicBezTo>
                        <a:lnTo>
                          <a:pt x="111782" y="128263"/>
                        </a:lnTo>
                        <a:cubicBezTo>
                          <a:pt x="115252" y="123532"/>
                          <a:pt x="115567" y="117013"/>
                          <a:pt x="112518" y="111861"/>
                        </a:cubicBezTo>
                        <a:lnTo>
                          <a:pt x="72563" y="56134"/>
                        </a:lnTo>
                        <a:lnTo>
                          <a:pt x="75086" y="47723"/>
                        </a:lnTo>
                        <a:cubicBezTo>
                          <a:pt x="75297" y="46881"/>
                          <a:pt x="76033" y="44043"/>
                          <a:pt x="74666" y="42781"/>
                        </a:cubicBezTo>
                        <a:lnTo>
                          <a:pt x="74246" y="42360"/>
                        </a:lnTo>
                        <a:lnTo>
                          <a:pt x="46277" y="9240"/>
                        </a:lnTo>
                        <a:cubicBezTo>
                          <a:pt x="45331" y="8504"/>
                          <a:pt x="44279" y="8188"/>
                          <a:pt x="43228" y="8188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38" name="图形 12978"/>
                <p:cNvGrpSpPr/>
                <p:nvPr/>
              </p:nvGrpSpPr>
              <p:grpSpPr>
                <a:xfrm>
                  <a:off x="8766126" y="3441244"/>
                  <a:ext cx="851114" cy="348448"/>
                  <a:chOff x="8766126" y="3441244"/>
                  <a:chExt cx="851114" cy="348448"/>
                </a:xfrm>
              </p:grpSpPr>
              <p:grpSp>
                <p:nvGrpSpPr>
                  <p:cNvPr id="13239" name="图形 12978"/>
                  <p:cNvGrpSpPr/>
                  <p:nvPr/>
                </p:nvGrpSpPr>
                <p:grpSpPr>
                  <a:xfrm>
                    <a:off x="8766126" y="3441244"/>
                    <a:ext cx="851114" cy="348448"/>
                    <a:chOff x="8766126" y="3441244"/>
                    <a:chExt cx="851114" cy="348448"/>
                  </a:xfrm>
                </p:grpSpPr>
                <p:sp>
                  <p:nvSpPr>
                    <p:cNvPr id="13240" name="任意多边形: 形状 13239"/>
                    <p:cNvSpPr/>
                    <p:nvPr/>
                  </p:nvSpPr>
                  <p:spPr>
                    <a:xfrm>
                      <a:off x="8766202" y="3442716"/>
                      <a:ext cx="851039" cy="346976"/>
                    </a:xfrm>
                    <a:custGeom>
                      <a:avLst/>
                      <a:gdLst>
                        <a:gd name="connsiteX0" fmla="*/ 0 w 851039"/>
                        <a:gd name="connsiteY0" fmla="*/ 285152 h 346976"/>
                        <a:gd name="connsiteX1" fmla="*/ 23237 w 851039"/>
                        <a:gd name="connsiteY1" fmla="*/ 346977 h 346976"/>
                        <a:gd name="connsiteX2" fmla="*/ 780593 w 851039"/>
                        <a:gd name="connsiteY2" fmla="*/ 61720 h 346976"/>
                        <a:gd name="connsiteX3" fmla="*/ 851039 w 851039"/>
                        <a:gd name="connsiteY3" fmla="*/ 0 h 346976"/>
                        <a:gd name="connsiteX4" fmla="*/ 851039 w 851039"/>
                        <a:gd name="connsiteY4" fmla="*/ 0 h 346976"/>
                        <a:gd name="connsiteX5" fmla="*/ 757356 w 851039"/>
                        <a:gd name="connsiteY5" fmla="*/ 0 h 3469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51039" h="346976">
                          <a:moveTo>
                            <a:pt x="0" y="285152"/>
                          </a:moveTo>
                          <a:lnTo>
                            <a:pt x="23237" y="346977"/>
                          </a:lnTo>
                          <a:lnTo>
                            <a:pt x="780593" y="61720"/>
                          </a:lnTo>
                          <a:lnTo>
                            <a:pt x="851039" y="0"/>
                          </a:lnTo>
                          <a:lnTo>
                            <a:pt x="851039" y="0"/>
                          </a:lnTo>
                          <a:lnTo>
                            <a:pt x="757356" y="0"/>
                          </a:lnTo>
                          <a:close/>
                        </a:path>
                      </a:pathLst>
                    </a:custGeom>
                    <a:solidFill>
                      <a:srgbClr val="FFC67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1" name="任意多边形: 形状 13240"/>
                    <p:cNvSpPr/>
                    <p:nvPr/>
                  </p:nvSpPr>
                  <p:spPr>
                    <a:xfrm rot="-6637989">
                      <a:off x="8784647" y="3700772"/>
                      <a:ext cx="66033" cy="85276"/>
                    </a:xfrm>
                    <a:custGeom>
                      <a:avLst/>
                      <a:gdLst>
                        <a:gd name="connsiteX0" fmla="*/ 0 w 66033"/>
                        <a:gd name="connsiteY0" fmla="*/ 0 h 85276"/>
                        <a:gd name="connsiteX1" fmla="*/ 66034 w 66033"/>
                        <a:gd name="connsiteY1" fmla="*/ 0 h 85276"/>
                        <a:gd name="connsiteX2" fmla="*/ 66034 w 66033"/>
                        <a:gd name="connsiteY2" fmla="*/ 85276 h 85276"/>
                        <a:gd name="connsiteX3" fmla="*/ 0 w 66033"/>
                        <a:gd name="connsiteY3" fmla="*/ 85276 h 852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6033" h="85276">
                          <a:moveTo>
                            <a:pt x="0" y="0"/>
                          </a:moveTo>
                          <a:lnTo>
                            <a:pt x="66034" y="0"/>
                          </a:lnTo>
                          <a:lnTo>
                            <a:pt x="66034" y="85276"/>
                          </a:lnTo>
                          <a:lnTo>
                            <a:pt x="0" y="85276"/>
                          </a:lnTo>
                          <a:close/>
                        </a:path>
                      </a:pathLst>
                    </a:custGeom>
                    <a:solidFill>
                      <a:srgbClr val="FECB00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2" name="任意多边形: 形状 13241"/>
                    <p:cNvSpPr/>
                    <p:nvPr/>
                  </p:nvSpPr>
                  <p:spPr>
                    <a:xfrm>
                      <a:off x="9519772" y="3441244"/>
                      <a:ext cx="30912" cy="64663"/>
                    </a:xfrm>
                    <a:custGeom>
                      <a:avLst/>
                      <a:gdLst>
                        <a:gd name="connsiteX0" fmla="*/ 30912 w 30912"/>
                        <a:gd name="connsiteY0" fmla="*/ 61825 h 64663"/>
                        <a:gd name="connsiteX1" fmla="*/ 23237 w 30912"/>
                        <a:gd name="connsiteY1" fmla="*/ 64664 h 64663"/>
                        <a:gd name="connsiteX2" fmla="*/ 0 w 30912"/>
                        <a:gd name="connsiteY2" fmla="*/ 2944 h 64663"/>
                        <a:gd name="connsiteX3" fmla="*/ 7570 w 30912"/>
                        <a:gd name="connsiteY3" fmla="*/ 0 h 64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912" h="64663">
                          <a:moveTo>
                            <a:pt x="30912" y="61825"/>
                          </a:moveTo>
                          <a:lnTo>
                            <a:pt x="23237" y="64664"/>
                          </a:lnTo>
                          <a:lnTo>
                            <a:pt x="0" y="2944"/>
                          </a:lnTo>
                          <a:lnTo>
                            <a:pt x="7570" y="0"/>
                          </a:lnTo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3" name="任意多边形: 形状 13242"/>
                    <p:cNvSpPr/>
                    <p:nvPr/>
                  </p:nvSpPr>
                  <p:spPr>
                    <a:xfrm rot="-1237990">
                      <a:off x="8853755" y="3695690"/>
                      <a:ext cx="8201" cy="66033"/>
                    </a:xfrm>
                    <a:custGeom>
                      <a:avLst/>
                      <a:gdLst>
                        <a:gd name="connsiteX0" fmla="*/ 0 w 8201"/>
                        <a:gd name="connsiteY0" fmla="*/ 0 h 66033"/>
                        <a:gd name="connsiteX1" fmla="*/ 8202 w 8201"/>
                        <a:gd name="connsiteY1" fmla="*/ 0 h 66033"/>
                        <a:gd name="connsiteX2" fmla="*/ 8202 w 8201"/>
                        <a:gd name="connsiteY2" fmla="*/ 66034 h 66033"/>
                        <a:gd name="connsiteX3" fmla="*/ 0 w 8201"/>
                        <a:gd name="connsiteY3" fmla="*/ 66034 h 66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201" h="66033">
                          <a:moveTo>
                            <a:pt x="0" y="0"/>
                          </a:moveTo>
                          <a:lnTo>
                            <a:pt x="8202" y="0"/>
                          </a:lnTo>
                          <a:lnTo>
                            <a:pt x="8202" y="66034"/>
                          </a:lnTo>
                          <a:lnTo>
                            <a:pt x="0" y="66034"/>
                          </a:lnTo>
                          <a:close/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44" name="任意多边形: 形状 13243"/>
                  <p:cNvSpPr/>
                  <p:nvPr/>
                </p:nvSpPr>
                <p:spPr>
                  <a:xfrm>
                    <a:off x="8781027" y="3442821"/>
                    <a:ext cx="836108" cy="346871"/>
                  </a:xfrm>
                  <a:custGeom>
                    <a:avLst/>
                    <a:gdLst>
                      <a:gd name="connsiteX0" fmla="*/ 0 w 836108"/>
                      <a:gd name="connsiteY0" fmla="*/ 324581 h 346871"/>
                      <a:gd name="connsiteX1" fmla="*/ 8411 w 836108"/>
                      <a:gd name="connsiteY1" fmla="*/ 346872 h 346871"/>
                      <a:gd name="connsiteX2" fmla="*/ 765767 w 836108"/>
                      <a:gd name="connsiteY2" fmla="*/ 61720 h 346871"/>
                      <a:gd name="connsiteX3" fmla="*/ 836109 w 836108"/>
                      <a:gd name="connsiteY3" fmla="*/ 0 h 346871"/>
                      <a:gd name="connsiteX4" fmla="*/ 789635 w 836108"/>
                      <a:gd name="connsiteY4" fmla="*/ 0 h 346871"/>
                      <a:gd name="connsiteX5" fmla="*/ 754411 w 836108"/>
                      <a:gd name="connsiteY5" fmla="*/ 30912 h 346871"/>
                      <a:gd name="connsiteX6" fmla="*/ 711092 w 836108"/>
                      <a:gd name="connsiteY6" fmla="*/ 56883 h 346871"/>
                      <a:gd name="connsiteX7" fmla="*/ 0 w 836108"/>
                      <a:gd name="connsiteY7" fmla="*/ 324581 h 346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36108" h="346871">
                        <a:moveTo>
                          <a:pt x="0" y="324581"/>
                        </a:moveTo>
                        <a:lnTo>
                          <a:pt x="8411" y="346872"/>
                        </a:lnTo>
                        <a:lnTo>
                          <a:pt x="765767" y="61720"/>
                        </a:lnTo>
                        <a:lnTo>
                          <a:pt x="836109" y="0"/>
                        </a:lnTo>
                        <a:lnTo>
                          <a:pt x="789635" y="0"/>
                        </a:lnTo>
                        <a:lnTo>
                          <a:pt x="754411" y="30912"/>
                        </a:lnTo>
                        <a:cubicBezTo>
                          <a:pt x="741689" y="42058"/>
                          <a:pt x="726969" y="50890"/>
                          <a:pt x="711092" y="56883"/>
                        </a:cubicBezTo>
                        <a:lnTo>
                          <a:pt x="0" y="324581"/>
                        </a:lnTo>
                        <a:close/>
                      </a:path>
                    </a:pathLst>
                  </a:custGeom>
                  <a:solidFill>
                    <a:srgbClr val="E07A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45" name="图形 12978"/>
                <p:cNvGrpSpPr/>
                <p:nvPr/>
              </p:nvGrpSpPr>
              <p:grpSpPr>
                <a:xfrm>
                  <a:off x="9053560" y="3597399"/>
                  <a:ext cx="179927" cy="342966"/>
                  <a:chOff x="9053560" y="3597399"/>
                  <a:chExt cx="179927" cy="342966"/>
                </a:xfrm>
              </p:grpSpPr>
              <p:sp>
                <p:nvSpPr>
                  <p:cNvPr id="13246" name="任意多边形: 形状 13245"/>
                  <p:cNvSpPr/>
                  <p:nvPr/>
                </p:nvSpPr>
                <p:spPr>
                  <a:xfrm>
                    <a:off x="9053560" y="3597399"/>
                    <a:ext cx="179927" cy="342966"/>
                  </a:xfrm>
                  <a:custGeom>
                    <a:avLst/>
                    <a:gdLst>
                      <a:gd name="connsiteX0" fmla="*/ 15773 w 179927"/>
                      <a:gd name="connsiteY0" fmla="*/ 1457 h 342966"/>
                      <a:gd name="connsiteX1" fmla="*/ 28601 w 179927"/>
                      <a:gd name="connsiteY1" fmla="*/ 5768 h 342966"/>
                      <a:gd name="connsiteX2" fmla="*/ 43636 w 179927"/>
                      <a:gd name="connsiteY2" fmla="*/ 49403 h 342966"/>
                      <a:gd name="connsiteX3" fmla="*/ 65716 w 179927"/>
                      <a:gd name="connsiteY3" fmla="*/ 30897 h 342966"/>
                      <a:gd name="connsiteX4" fmla="*/ 68556 w 179927"/>
                      <a:gd name="connsiteY4" fmla="*/ 47826 h 342966"/>
                      <a:gd name="connsiteX5" fmla="*/ 47527 w 179927"/>
                      <a:gd name="connsiteY5" fmla="*/ 84311 h 342966"/>
                      <a:gd name="connsiteX6" fmla="*/ 43531 w 179927"/>
                      <a:gd name="connsiteY6" fmla="*/ 102290 h 342966"/>
                      <a:gd name="connsiteX7" fmla="*/ 179903 w 179927"/>
                      <a:gd name="connsiteY7" fmla="*/ 315208 h 342966"/>
                      <a:gd name="connsiteX8" fmla="*/ 149412 w 179927"/>
                      <a:gd name="connsiteY8" fmla="*/ 342966 h 342966"/>
                      <a:gd name="connsiteX9" fmla="*/ 1 w 179927"/>
                      <a:gd name="connsiteY9" fmla="*/ 31738 h 342966"/>
                      <a:gd name="connsiteX10" fmla="*/ 15773 w 179927"/>
                      <a:gd name="connsiteY10" fmla="*/ 1457 h 342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9927" h="342966">
                        <a:moveTo>
                          <a:pt x="15773" y="1457"/>
                        </a:moveTo>
                        <a:cubicBezTo>
                          <a:pt x="20399" y="-1697"/>
                          <a:pt x="26708" y="511"/>
                          <a:pt x="28601" y="5768"/>
                        </a:cubicBezTo>
                        <a:lnTo>
                          <a:pt x="43636" y="49403"/>
                        </a:lnTo>
                        <a:cubicBezTo>
                          <a:pt x="43636" y="49403"/>
                          <a:pt x="58041" y="29110"/>
                          <a:pt x="65716" y="30897"/>
                        </a:cubicBezTo>
                        <a:cubicBezTo>
                          <a:pt x="70868" y="32054"/>
                          <a:pt x="74969" y="34577"/>
                          <a:pt x="68556" y="47826"/>
                        </a:cubicBezTo>
                        <a:cubicBezTo>
                          <a:pt x="64455" y="56237"/>
                          <a:pt x="53730" y="74112"/>
                          <a:pt x="47527" y="84311"/>
                        </a:cubicBezTo>
                        <a:cubicBezTo>
                          <a:pt x="44688" y="89042"/>
                          <a:pt x="41008" y="97243"/>
                          <a:pt x="43531" y="102290"/>
                        </a:cubicBezTo>
                        <a:cubicBezTo>
                          <a:pt x="107354" y="231723"/>
                          <a:pt x="181481" y="316575"/>
                          <a:pt x="179903" y="315208"/>
                        </a:cubicBezTo>
                        <a:lnTo>
                          <a:pt x="149412" y="342966"/>
                        </a:lnTo>
                        <a:cubicBezTo>
                          <a:pt x="149412" y="342966"/>
                          <a:pt x="527" y="148869"/>
                          <a:pt x="1" y="31738"/>
                        </a:cubicBezTo>
                        <a:cubicBezTo>
                          <a:pt x="-104" y="16177"/>
                          <a:pt x="7256" y="7240"/>
                          <a:pt x="15773" y="1457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7" name="任意多边形: 形状 13246"/>
                  <p:cNvSpPr/>
                  <p:nvPr/>
                </p:nvSpPr>
                <p:spPr>
                  <a:xfrm>
                    <a:off x="9054580" y="3605480"/>
                    <a:ext cx="159537" cy="334149"/>
                  </a:xfrm>
                  <a:custGeom>
                    <a:avLst/>
                    <a:gdLst>
                      <a:gd name="connsiteX0" fmla="*/ 8445 w 159537"/>
                      <a:gd name="connsiteY0" fmla="*/ 0 h 334149"/>
                      <a:gd name="connsiteX1" fmla="*/ 6131 w 159537"/>
                      <a:gd name="connsiteY1" fmla="*/ 69290 h 334149"/>
                      <a:gd name="connsiteX2" fmla="*/ 141452 w 159537"/>
                      <a:gd name="connsiteY2" fmla="*/ 324371 h 334149"/>
                      <a:gd name="connsiteX3" fmla="*/ 145973 w 159537"/>
                      <a:gd name="connsiteY3" fmla="*/ 334149 h 334149"/>
                      <a:gd name="connsiteX4" fmla="*/ 159537 w 159537"/>
                      <a:gd name="connsiteY4" fmla="*/ 321216 h 334149"/>
                      <a:gd name="connsiteX5" fmla="*/ 8445 w 159537"/>
                      <a:gd name="connsiteY5" fmla="*/ 0 h 334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9537" h="334149">
                        <a:moveTo>
                          <a:pt x="8445" y="0"/>
                        </a:moveTo>
                        <a:cubicBezTo>
                          <a:pt x="8445" y="0"/>
                          <a:pt x="-8904" y="16928"/>
                          <a:pt x="6131" y="69290"/>
                        </a:cubicBezTo>
                        <a:cubicBezTo>
                          <a:pt x="21062" y="121652"/>
                          <a:pt x="78050" y="248456"/>
                          <a:pt x="141452" y="324371"/>
                        </a:cubicBezTo>
                        <a:cubicBezTo>
                          <a:pt x="141452" y="324371"/>
                          <a:pt x="144712" y="329628"/>
                          <a:pt x="145973" y="334149"/>
                        </a:cubicBezTo>
                        <a:lnTo>
                          <a:pt x="159537" y="321216"/>
                        </a:lnTo>
                        <a:cubicBezTo>
                          <a:pt x="141663" y="296402"/>
                          <a:pt x="10127" y="111243"/>
                          <a:pt x="8445" y="0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248" name="图形 12978"/>
              <p:cNvGrpSpPr/>
              <p:nvPr/>
            </p:nvGrpSpPr>
            <p:grpSpPr>
              <a:xfrm>
                <a:off x="5010" y="5938"/>
                <a:ext cx="2182" cy="1515"/>
                <a:chOff x="3181350" y="3770838"/>
                <a:chExt cx="1385593" cy="961895"/>
              </a:xfrm>
            </p:grpSpPr>
            <p:sp>
              <p:nvSpPr>
                <p:cNvPr id="13249" name="任意多边形: 形状 13248"/>
                <p:cNvSpPr/>
                <p:nvPr/>
              </p:nvSpPr>
              <p:spPr>
                <a:xfrm>
                  <a:off x="3242123" y="4566290"/>
                  <a:ext cx="509845" cy="113556"/>
                </a:xfrm>
                <a:custGeom>
                  <a:avLst/>
                  <a:gdLst>
                    <a:gd name="connsiteX0" fmla="*/ 453067 w 509845"/>
                    <a:gd name="connsiteY0" fmla="*/ 0 h 113556"/>
                    <a:gd name="connsiteX1" fmla="*/ 509845 w 509845"/>
                    <a:gd name="connsiteY1" fmla="*/ 56778 h 113556"/>
                    <a:gd name="connsiteX2" fmla="*/ 453067 w 509845"/>
                    <a:gd name="connsiteY2" fmla="*/ 113556 h 113556"/>
                    <a:gd name="connsiteX3" fmla="*/ 0 w 509845"/>
                    <a:gd name="connsiteY3" fmla="*/ 113556 h 113556"/>
                    <a:gd name="connsiteX4" fmla="*/ 0 w 509845"/>
                    <a:gd name="connsiteY4" fmla="*/ 526 h 113556"/>
                    <a:gd name="connsiteX5" fmla="*/ 453067 w 509845"/>
                    <a:gd name="connsiteY5" fmla="*/ 0 h 113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9845" h="113556">
                      <a:moveTo>
                        <a:pt x="453067" y="0"/>
                      </a:moveTo>
                      <a:cubicBezTo>
                        <a:pt x="484400" y="0"/>
                        <a:pt x="509845" y="25445"/>
                        <a:pt x="509845" y="56778"/>
                      </a:cubicBezTo>
                      <a:cubicBezTo>
                        <a:pt x="509845" y="88111"/>
                        <a:pt x="484400" y="113556"/>
                        <a:pt x="453067" y="113556"/>
                      </a:cubicBezTo>
                      <a:lnTo>
                        <a:pt x="0" y="113556"/>
                      </a:lnTo>
                      <a:lnTo>
                        <a:pt x="0" y="526"/>
                      </a:lnTo>
                      <a:lnTo>
                        <a:pt x="4530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0" name="任意多边形: 形状 13249"/>
                <p:cNvSpPr/>
                <p:nvPr/>
              </p:nvSpPr>
              <p:spPr>
                <a:xfrm>
                  <a:off x="4219125" y="4354529"/>
                  <a:ext cx="287044" cy="113555"/>
                </a:xfrm>
                <a:custGeom>
                  <a:avLst/>
                  <a:gdLst>
                    <a:gd name="connsiteX0" fmla="*/ 56778 w 287044"/>
                    <a:gd name="connsiteY0" fmla="*/ 113556 h 113555"/>
                    <a:gd name="connsiteX1" fmla="*/ 0 w 287044"/>
                    <a:gd name="connsiteY1" fmla="*/ 56778 h 113555"/>
                    <a:gd name="connsiteX2" fmla="*/ 56778 w 287044"/>
                    <a:gd name="connsiteY2" fmla="*/ 0 h 113555"/>
                    <a:gd name="connsiteX3" fmla="*/ 287044 w 287044"/>
                    <a:gd name="connsiteY3" fmla="*/ 0 h 113555"/>
                    <a:gd name="connsiteX4" fmla="*/ 287044 w 287044"/>
                    <a:gd name="connsiteY4" fmla="*/ 113030 h 113555"/>
                    <a:gd name="connsiteX5" fmla="*/ 56778 w 287044"/>
                    <a:gd name="connsiteY5" fmla="*/ 113556 h 11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7044" h="113555">
                      <a:moveTo>
                        <a:pt x="56778" y="113556"/>
                      </a:moveTo>
                      <a:cubicBezTo>
                        <a:pt x="25445" y="113556"/>
                        <a:pt x="0" y="88111"/>
                        <a:pt x="0" y="56778"/>
                      </a:cubicBezTo>
                      <a:cubicBezTo>
                        <a:pt x="0" y="25445"/>
                        <a:pt x="25445" y="0"/>
                        <a:pt x="56778" y="0"/>
                      </a:cubicBezTo>
                      <a:lnTo>
                        <a:pt x="287044" y="0"/>
                      </a:lnTo>
                      <a:lnTo>
                        <a:pt x="287044" y="113030"/>
                      </a:lnTo>
                      <a:lnTo>
                        <a:pt x="56778" y="1135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1" name="任意多边形: 形状 13250"/>
                <p:cNvSpPr/>
                <p:nvPr/>
              </p:nvSpPr>
              <p:spPr>
                <a:xfrm>
                  <a:off x="3366193" y="4305426"/>
                  <a:ext cx="1200749" cy="211761"/>
                </a:xfrm>
                <a:custGeom>
                  <a:avLst/>
                  <a:gdLst>
                    <a:gd name="connsiteX0" fmla="*/ 910025 w 1200749"/>
                    <a:gd name="connsiteY0" fmla="*/ 49523 h 211761"/>
                    <a:gd name="connsiteX1" fmla="*/ 1200645 w 1200749"/>
                    <a:gd name="connsiteY1" fmla="*/ 49523 h 211761"/>
                    <a:gd name="connsiteX2" fmla="*/ 1200645 w 1200749"/>
                    <a:gd name="connsiteY2" fmla="*/ 0 h 211761"/>
                    <a:gd name="connsiteX3" fmla="*/ 105880 w 1200749"/>
                    <a:gd name="connsiteY3" fmla="*/ 0 h 211761"/>
                    <a:gd name="connsiteX4" fmla="*/ 0 w 1200749"/>
                    <a:gd name="connsiteY4" fmla="*/ 105881 h 211761"/>
                    <a:gd name="connsiteX5" fmla="*/ 0 w 1200749"/>
                    <a:gd name="connsiteY5" fmla="*/ 105881 h 211761"/>
                    <a:gd name="connsiteX6" fmla="*/ 105880 w 1200749"/>
                    <a:gd name="connsiteY6" fmla="*/ 211761 h 211761"/>
                    <a:gd name="connsiteX7" fmla="*/ 1200750 w 1200749"/>
                    <a:gd name="connsiteY7" fmla="*/ 211761 h 211761"/>
                    <a:gd name="connsiteX8" fmla="*/ 1200750 w 1200749"/>
                    <a:gd name="connsiteY8" fmla="*/ 162238 h 211761"/>
                    <a:gd name="connsiteX9" fmla="*/ 910130 w 1200749"/>
                    <a:gd name="connsiteY9" fmla="*/ 162238 h 211761"/>
                    <a:gd name="connsiteX10" fmla="*/ 853773 w 1200749"/>
                    <a:gd name="connsiteY10" fmla="*/ 105881 h 211761"/>
                    <a:gd name="connsiteX11" fmla="*/ 910025 w 1200749"/>
                    <a:gd name="connsiteY11" fmla="*/ 49523 h 211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749" h="211761">
                      <a:moveTo>
                        <a:pt x="910025" y="49523"/>
                      </a:moveTo>
                      <a:lnTo>
                        <a:pt x="1200645" y="49523"/>
                      </a:lnTo>
                      <a:lnTo>
                        <a:pt x="1200645" y="0"/>
                      </a:lnTo>
                      <a:lnTo>
                        <a:pt x="105880" y="0"/>
                      </a:lnTo>
                      <a:cubicBezTo>
                        <a:pt x="47420" y="0"/>
                        <a:pt x="0" y="47420"/>
                        <a:pt x="0" y="105881"/>
                      </a:cubicBezTo>
                      <a:lnTo>
                        <a:pt x="0" y="105881"/>
                      </a:lnTo>
                      <a:cubicBezTo>
                        <a:pt x="0" y="164341"/>
                        <a:pt x="47420" y="211761"/>
                        <a:pt x="105880" y="211761"/>
                      </a:cubicBezTo>
                      <a:lnTo>
                        <a:pt x="1200750" y="211761"/>
                      </a:lnTo>
                      <a:lnTo>
                        <a:pt x="1200750" y="162238"/>
                      </a:lnTo>
                      <a:lnTo>
                        <a:pt x="910130" y="162238"/>
                      </a:lnTo>
                      <a:cubicBezTo>
                        <a:pt x="879008" y="162238"/>
                        <a:pt x="853773" y="137003"/>
                        <a:pt x="853773" y="105881"/>
                      </a:cubicBezTo>
                      <a:cubicBezTo>
                        <a:pt x="853668" y="74758"/>
                        <a:pt x="878902" y="49523"/>
                        <a:pt x="910025" y="49523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2" name="任意多边形: 形状 13251"/>
                <p:cNvSpPr/>
                <p:nvPr/>
              </p:nvSpPr>
              <p:spPr>
                <a:xfrm>
                  <a:off x="3366088" y="4411307"/>
                  <a:ext cx="1200749" cy="105880"/>
                </a:xfrm>
                <a:custGeom>
                  <a:avLst/>
                  <a:gdLst>
                    <a:gd name="connsiteX0" fmla="*/ 910130 w 1200749"/>
                    <a:gd name="connsiteY0" fmla="*/ 56358 h 105880"/>
                    <a:gd name="connsiteX1" fmla="*/ 853773 w 1200749"/>
                    <a:gd name="connsiteY1" fmla="*/ 0 h 105880"/>
                    <a:gd name="connsiteX2" fmla="*/ 0 w 1200749"/>
                    <a:gd name="connsiteY2" fmla="*/ 0 h 105880"/>
                    <a:gd name="connsiteX3" fmla="*/ 0 w 1200749"/>
                    <a:gd name="connsiteY3" fmla="*/ 0 h 105880"/>
                    <a:gd name="connsiteX4" fmla="*/ 105880 w 1200749"/>
                    <a:gd name="connsiteY4" fmla="*/ 105881 h 105880"/>
                    <a:gd name="connsiteX5" fmla="*/ 1200750 w 1200749"/>
                    <a:gd name="connsiteY5" fmla="*/ 105881 h 105880"/>
                    <a:gd name="connsiteX6" fmla="*/ 1200750 w 1200749"/>
                    <a:gd name="connsiteY6" fmla="*/ 56358 h 105880"/>
                    <a:gd name="connsiteX7" fmla="*/ 910130 w 1200749"/>
                    <a:gd name="connsiteY7" fmla="*/ 56358 h 10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749" h="105880">
                      <a:moveTo>
                        <a:pt x="910130" y="56358"/>
                      </a:moveTo>
                      <a:cubicBezTo>
                        <a:pt x="879008" y="56358"/>
                        <a:pt x="853773" y="31123"/>
                        <a:pt x="853773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58460"/>
                        <a:pt x="47420" y="105881"/>
                        <a:pt x="105880" y="105881"/>
                      </a:cubicBezTo>
                      <a:lnTo>
                        <a:pt x="1200750" y="105881"/>
                      </a:lnTo>
                      <a:lnTo>
                        <a:pt x="1200750" y="56358"/>
                      </a:lnTo>
                      <a:lnTo>
                        <a:pt x="910130" y="56358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3" name="任意多边形: 形状 13252"/>
                <p:cNvSpPr/>
                <p:nvPr/>
              </p:nvSpPr>
              <p:spPr>
                <a:xfrm>
                  <a:off x="3181350" y="4517187"/>
                  <a:ext cx="1216731" cy="211760"/>
                </a:xfrm>
                <a:custGeom>
                  <a:avLst/>
                  <a:gdLst>
                    <a:gd name="connsiteX0" fmla="*/ 1110851 w 1216731"/>
                    <a:gd name="connsiteY0" fmla="*/ 0 h 211760"/>
                    <a:gd name="connsiteX1" fmla="*/ 0 w 1216731"/>
                    <a:gd name="connsiteY1" fmla="*/ 0 h 211760"/>
                    <a:gd name="connsiteX2" fmla="*/ 0 w 1216731"/>
                    <a:gd name="connsiteY2" fmla="*/ 49523 h 211760"/>
                    <a:gd name="connsiteX3" fmla="*/ 514156 w 1216731"/>
                    <a:gd name="connsiteY3" fmla="*/ 49523 h 211760"/>
                    <a:gd name="connsiteX4" fmla="*/ 570514 w 1216731"/>
                    <a:gd name="connsiteY4" fmla="*/ 105881 h 211760"/>
                    <a:gd name="connsiteX5" fmla="*/ 514156 w 1216731"/>
                    <a:gd name="connsiteY5" fmla="*/ 162238 h 211760"/>
                    <a:gd name="connsiteX6" fmla="*/ 0 w 1216731"/>
                    <a:gd name="connsiteY6" fmla="*/ 162238 h 211760"/>
                    <a:gd name="connsiteX7" fmla="*/ 0 w 1216731"/>
                    <a:gd name="connsiteY7" fmla="*/ 211761 h 211760"/>
                    <a:gd name="connsiteX8" fmla="*/ 1110851 w 1216731"/>
                    <a:gd name="connsiteY8" fmla="*/ 211761 h 211760"/>
                    <a:gd name="connsiteX9" fmla="*/ 1216732 w 1216731"/>
                    <a:gd name="connsiteY9" fmla="*/ 105881 h 211760"/>
                    <a:gd name="connsiteX10" fmla="*/ 1216732 w 1216731"/>
                    <a:gd name="connsiteY10" fmla="*/ 105881 h 211760"/>
                    <a:gd name="connsiteX11" fmla="*/ 1110851 w 1216731"/>
                    <a:gd name="connsiteY11" fmla="*/ 0 h 211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6731" h="211760">
                      <a:moveTo>
                        <a:pt x="1110851" y="0"/>
                      </a:moveTo>
                      <a:lnTo>
                        <a:pt x="0" y="0"/>
                      </a:lnTo>
                      <a:lnTo>
                        <a:pt x="0" y="49523"/>
                      </a:lnTo>
                      <a:lnTo>
                        <a:pt x="514156" y="49523"/>
                      </a:lnTo>
                      <a:cubicBezTo>
                        <a:pt x="545279" y="49523"/>
                        <a:pt x="570514" y="74758"/>
                        <a:pt x="570514" y="105881"/>
                      </a:cubicBezTo>
                      <a:cubicBezTo>
                        <a:pt x="570514" y="137003"/>
                        <a:pt x="545279" y="162238"/>
                        <a:pt x="514156" y="162238"/>
                      </a:cubicBezTo>
                      <a:lnTo>
                        <a:pt x="0" y="162238"/>
                      </a:lnTo>
                      <a:lnTo>
                        <a:pt x="0" y="211761"/>
                      </a:lnTo>
                      <a:lnTo>
                        <a:pt x="1110851" y="211761"/>
                      </a:lnTo>
                      <a:cubicBezTo>
                        <a:pt x="1169311" y="211761"/>
                        <a:pt x="1216732" y="164341"/>
                        <a:pt x="1216732" y="105881"/>
                      </a:cubicBezTo>
                      <a:lnTo>
                        <a:pt x="1216732" y="105881"/>
                      </a:lnTo>
                      <a:cubicBezTo>
                        <a:pt x="1216732" y="47420"/>
                        <a:pt x="1169417" y="0"/>
                        <a:pt x="1110851" y="0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4" name="任意多边形: 形状 13253"/>
                <p:cNvSpPr/>
                <p:nvPr/>
              </p:nvSpPr>
              <p:spPr>
                <a:xfrm>
                  <a:off x="3181350" y="4623068"/>
                  <a:ext cx="1216731" cy="105880"/>
                </a:xfrm>
                <a:custGeom>
                  <a:avLst/>
                  <a:gdLst>
                    <a:gd name="connsiteX0" fmla="*/ 570514 w 1216731"/>
                    <a:gd name="connsiteY0" fmla="*/ 0 h 105880"/>
                    <a:gd name="connsiteX1" fmla="*/ 514156 w 1216731"/>
                    <a:gd name="connsiteY1" fmla="*/ 56357 h 105880"/>
                    <a:gd name="connsiteX2" fmla="*/ 0 w 1216731"/>
                    <a:gd name="connsiteY2" fmla="*/ 56357 h 105880"/>
                    <a:gd name="connsiteX3" fmla="*/ 0 w 1216731"/>
                    <a:gd name="connsiteY3" fmla="*/ 105880 h 105880"/>
                    <a:gd name="connsiteX4" fmla="*/ 1110851 w 1216731"/>
                    <a:gd name="connsiteY4" fmla="*/ 105880 h 105880"/>
                    <a:gd name="connsiteX5" fmla="*/ 1216732 w 1216731"/>
                    <a:gd name="connsiteY5" fmla="*/ 0 h 105880"/>
                    <a:gd name="connsiteX6" fmla="*/ 1216732 w 1216731"/>
                    <a:gd name="connsiteY6" fmla="*/ 0 h 105880"/>
                    <a:gd name="connsiteX7" fmla="*/ 570514 w 1216731"/>
                    <a:gd name="connsiteY7" fmla="*/ 0 h 10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16731" h="105880">
                      <a:moveTo>
                        <a:pt x="570514" y="0"/>
                      </a:moveTo>
                      <a:cubicBezTo>
                        <a:pt x="570514" y="31123"/>
                        <a:pt x="545279" y="56357"/>
                        <a:pt x="514156" y="56357"/>
                      </a:cubicBezTo>
                      <a:lnTo>
                        <a:pt x="0" y="56357"/>
                      </a:lnTo>
                      <a:lnTo>
                        <a:pt x="0" y="105880"/>
                      </a:lnTo>
                      <a:lnTo>
                        <a:pt x="1110851" y="105880"/>
                      </a:lnTo>
                      <a:cubicBezTo>
                        <a:pt x="1169311" y="105880"/>
                        <a:pt x="1216732" y="58460"/>
                        <a:pt x="1216732" y="0"/>
                      </a:cubicBezTo>
                      <a:lnTo>
                        <a:pt x="1216732" y="0"/>
                      </a:lnTo>
                      <a:lnTo>
                        <a:pt x="570514" y="0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5" name="任意多边形: 形状 13254"/>
                <p:cNvSpPr/>
                <p:nvPr/>
              </p:nvSpPr>
              <p:spPr>
                <a:xfrm>
                  <a:off x="4502384" y="435495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6" name="任意多边形: 形状 13255"/>
                <p:cNvSpPr/>
                <p:nvPr/>
              </p:nvSpPr>
              <p:spPr>
                <a:xfrm>
                  <a:off x="3238233" y="456671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57" name="图形 12978"/>
                <p:cNvGrpSpPr/>
                <p:nvPr/>
              </p:nvGrpSpPr>
              <p:grpSpPr>
                <a:xfrm>
                  <a:off x="3794972" y="4220890"/>
                  <a:ext cx="454177" cy="465895"/>
                  <a:chOff x="3794972" y="4220890"/>
                  <a:chExt cx="454177" cy="465895"/>
                </a:xfrm>
                <a:solidFill>
                  <a:srgbClr val="91CAF9"/>
                </a:solidFill>
              </p:grpSpPr>
              <p:sp>
                <p:nvSpPr>
                  <p:cNvPr id="13258" name="任意多边形: 形状 13257"/>
                  <p:cNvSpPr/>
                  <p:nvPr/>
                </p:nvSpPr>
                <p:spPr>
                  <a:xfrm>
                    <a:off x="3794972" y="4220890"/>
                    <a:ext cx="361065" cy="465895"/>
                  </a:xfrm>
                  <a:custGeom>
                    <a:avLst/>
                    <a:gdLst>
                      <a:gd name="connsiteX0" fmla="*/ 68134 w 361065"/>
                      <a:gd name="connsiteY0" fmla="*/ 72655 h 465895"/>
                      <a:gd name="connsiteX1" fmla="*/ 38273 w 361065"/>
                      <a:gd name="connsiteY1" fmla="*/ 112925 h 465895"/>
                      <a:gd name="connsiteX2" fmla="*/ 0 w 361065"/>
                      <a:gd name="connsiteY2" fmla="*/ 465895 h 465895"/>
                      <a:gd name="connsiteX3" fmla="*/ 49102 w 361065"/>
                      <a:gd name="connsiteY3" fmla="*/ 465895 h 465895"/>
                      <a:gd name="connsiteX4" fmla="*/ 96207 w 361065"/>
                      <a:gd name="connsiteY4" fmla="*/ 155088 h 465895"/>
                      <a:gd name="connsiteX5" fmla="*/ 103042 w 361065"/>
                      <a:gd name="connsiteY5" fmla="*/ 145625 h 465895"/>
                      <a:gd name="connsiteX6" fmla="*/ 361066 w 361065"/>
                      <a:gd name="connsiteY6" fmla="*/ 25971 h 465895"/>
                      <a:gd name="connsiteX7" fmla="*/ 272745 w 361065"/>
                      <a:gd name="connsiteY7" fmla="*/ 0 h 465895"/>
                      <a:gd name="connsiteX8" fmla="*/ 68134 w 361065"/>
                      <a:gd name="connsiteY8" fmla="*/ 72655 h 465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065" h="465895">
                        <a:moveTo>
                          <a:pt x="68134" y="72655"/>
                        </a:moveTo>
                        <a:cubicBezTo>
                          <a:pt x="50890" y="79384"/>
                          <a:pt x="38273" y="94315"/>
                          <a:pt x="38273" y="112925"/>
                        </a:cubicBezTo>
                        <a:lnTo>
                          <a:pt x="0" y="465895"/>
                        </a:lnTo>
                        <a:lnTo>
                          <a:pt x="49102" y="465895"/>
                        </a:lnTo>
                        <a:lnTo>
                          <a:pt x="96207" y="155088"/>
                        </a:lnTo>
                        <a:cubicBezTo>
                          <a:pt x="96312" y="154457"/>
                          <a:pt x="97574" y="148674"/>
                          <a:pt x="103042" y="145625"/>
                        </a:cubicBezTo>
                        <a:cubicBezTo>
                          <a:pt x="147938" y="120075"/>
                          <a:pt x="355493" y="25971"/>
                          <a:pt x="361066" y="25971"/>
                        </a:cubicBezTo>
                        <a:lnTo>
                          <a:pt x="272745" y="0"/>
                        </a:lnTo>
                        <a:cubicBezTo>
                          <a:pt x="272850" y="105"/>
                          <a:pt x="159294" y="37221"/>
                          <a:pt x="68134" y="72655"/>
                        </a:cubicBezTo>
                        <a:close/>
                      </a:path>
                    </a:pathLst>
                  </a:custGeom>
                  <a:solidFill>
                    <a:srgbClr val="91CAF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59" name="任意多边形: 形状 13258"/>
                  <p:cNvSpPr/>
                  <p:nvPr/>
                </p:nvSpPr>
                <p:spPr>
                  <a:xfrm>
                    <a:off x="3900327" y="4236241"/>
                    <a:ext cx="348823" cy="450438"/>
                  </a:xfrm>
                  <a:custGeom>
                    <a:avLst/>
                    <a:gdLst>
                      <a:gd name="connsiteX0" fmla="*/ 341509 w 348823"/>
                      <a:gd name="connsiteY0" fmla="*/ 7676 h 450438"/>
                      <a:gd name="connsiteX1" fmla="*/ 233736 w 348823"/>
                      <a:gd name="connsiteY1" fmla="*/ 0 h 450438"/>
                      <a:gd name="connsiteX2" fmla="*/ 33857 w 348823"/>
                      <a:gd name="connsiteY2" fmla="*/ 64769 h 450438"/>
                      <a:gd name="connsiteX3" fmla="*/ 4837 w 348823"/>
                      <a:gd name="connsiteY3" fmla="*/ 104724 h 450438"/>
                      <a:gd name="connsiteX4" fmla="*/ 0 w 348823"/>
                      <a:gd name="connsiteY4" fmla="*/ 450439 h 450438"/>
                      <a:gd name="connsiteX5" fmla="*/ 49103 w 348823"/>
                      <a:gd name="connsiteY5" fmla="*/ 450439 h 450438"/>
                      <a:gd name="connsiteX6" fmla="*/ 81382 w 348823"/>
                      <a:gd name="connsiteY6" fmla="*/ 147307 h 450438"/>
                      <a:gd name="connsiteX7" fmla="*/ 103462 w 348823"/>
                      <a:gd name="connsiteY7" fmla="*/ 128697 h 450438"/>
                      <a:gd name="connsiteX8" fmla="*/ 326368 w 348823"/>
                      <a:gd name="connsiteY8" fmla="*/ 95786 h 450438"/>
                      <a:gd name="connsiteX9" fmla="*/ 341509 w 348823"/>
                      <a:gd name="connsiteY9" fmla="*/ 7676 h 450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48823" h="450438">
                        <a:moveTo>
                          <a:pt x="341509" y="7676"/>
                        </a:moveTo>
                        <a:lnTo>
                          <a:pt x="233736" y="0"/>
                        </a:lnTo>
                        <a:cubicBezTo>
                          <a:pt x="219647" y="0"/>
                          <a:pt x="92107" y="45948"/>
                          <a:pt x="33857" y="64769"/>
                        </a:cubicBezTo>
                        <a:cubicBezTo>
                          <a:pt x="16508" y="70342"/>
                          <a:pt x="4837" y="86534"/>
                          <a:pt x="4837" y="104724"/>
                        </a:cubicBezTo>
                        <a:lnTo>
                          <a:pt x="0" y="450439"/>
                        </a:lnTo>
                        <a:lnTo>
                          <a:pt x="49103" y="450439"/>
                        </a:lnTo>
                        <a:lnTo>
                          <a:pt x="81382" y="147307"/>
                        </a:lnTo>
                        <a:cubicBezTo>
                          <a:pt x="82854" y="136372"/>
                          <a:pt x="92422" y="129328"/>
                          <a:pt x="103462" y="128697"/>
                        </a:cubicBezTo>
                        <a:cubicBezTo>
                          <a:pt x="221329" y="122598"/>
                          <a:pt x="288516" y="106406"/>
                          <a:pt x="326368" y="95786"/>
                        </a:cubicBezTo>
                        <a:cubicBezTo>
                          <a:pt x="365587" y="85062"/>
                          <a:pt x="341509" y="7676"/>
                          <a:pt x="341509" y="7676"/>
                        </a:cubicBezTo>
                        <a:close/>
                      </a:path>
                    </a:pathLst>
                  </a:custGeom>
                  <a:solidFill>
                    <a:srgbClr val="91CAF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60" name="任意多边形: 形状 13259"/>
                <p:cNvSpPr/>
                <p:nvPr/>
              </p:nvSpPr>
              <p:spPr>
                <a:xfrm>
                  <a:off x="4040602" y="3919231"/>
                  <a:ext cx="296324" cy="332677"/>
                </a:xfrm>
                <a:custGeom>
                  <a:avLst/>
                  <a:gdLst>
                    <a:gd name="connsiteX0" fmla="*/ 226574 w 296324"/>
                    <a:gd name="connsiteY0" fmla="*/ 54044 h 332677"/>
                    <a:gd name="connsiteX1" fmla="*/ 216060 w 296324"/>
                    <a:gd name="connsiteY1" fmla="*/ 43004 h 332677"/>
                    <a:gd name="connsiteX2" fmla="*/ 193033 w 296324"/>
                    <a:gd name="connsiteY2" fmla="*/ 31123 h 332677"/>
                    <a:gd name="connsiteX3" fmla="*/ 138674 w 296324"/>
                    <a:gd name="connsiteY3" fmla="*/ 1052 h 332677"/>
                    <a:gd name="connsiteX4" fmla="*/ 137307 w 296324"/>
                    <a:gd name="connsiteY4" fmla="*/ 0 h 332677"/>
                    <a:gd name="connsiteX5" fmla="*/ 135519 w 296324"/>
                    <a:gd name="connsiteY5" fmla="*/ 4837 h 332677"/>
                    <a:gd name="connsiteX6" fmla="*/ 75061 w 296324"/>
                    <a:gd name="connsiteY6" fmla="*/ 33962 h 332677"/>
                    <a:gd name="connsiteX7" fmla="*/ 57923 w 296324"/>
                    <a:gd name="connsiteY7" fmla="*/ 14931 h 332677"/>
                    <a:gd name="connsiteX8" fmla="*/ 15129 w 296324"/>
                    <a:gd name="connsiteY8" fmla="*/ 38167 h 332677"/>
                    <a:gd name="connsiteX9" fmla="*/ 93 w 296324"/>
                    <a:gd name="connsiteY9" fmla="*/ 73076 h 332677"/>
                    <a:gd name="connsiteX10" fmla="*/ 8610 w 296324"/>
                    <a:gd name="connsiteY10" fmla="*/ 75389 h 332677"/>
                    <a:gd name="connsiteX11" fmla="*/ 49090 w 296324"/>
                    <a:gd name="connsiteY11" fmla="*/ 209238 h 332677"/>
                    <a:gd name="connsiteX12" fmla="*/ 49090 w 296324"/>
                    <a:gd name="connsiteY12" fmla="*/ 228584 h 332677"/>
                    <a:gd name="connsiteX13" fmla="*/ 15129 w 296324"/>
                    <a:gd name="connsiteY13" fmla="*/ 226061 h 332677"/>
                    <a:gd name="connsiteX14" fmla="*/ 17127 w 296324"/>
                    <a:gd name="connsiteY14" fmla="*/ 303973 h 332677"/>
                    <a:gd name="connsiteX15" fmla="*/ 42782 w 296324"/>
                    <a:gd name="connsiteY15" fmla="*/ 319955 h 332677"/>
                    <a:gd name="connsiteX16" fmla="*/ 76743 w 296324"/>
                    <a:gd name="connsiteY16" fmla="*/ 320901 h 332677"/>
                    <a:gd name="connsiteX17" fmla="*/ 88940 w 296324"/>
                    <a:gd name="connsiteY17" fmla="*/ 321427 h 332677"/>
                    <a:gd name="connsiteX18" fmla="*/ 129421 w 296324"/>
                    <a:gd name="connsiteY18" fmla="*/ 321111 h 332677"/>
                    <a:gd name="connsiteX19" fmla="*/ 131419 w 296324"/>
                    <a:gd name="connsiteY19" fmla="*/ 321216 h 332677"/>
                    <a:gd name="connsiteX20" fmla="*/ 154025 w 296324"/>
                    <a:gd name="connsiteY20" fmla="*/ 321006 h 332677"/>
                    <a:gd name="connsiteX21" fmla="*/ 191771 w 296324"/>
                    <a:gd name="connsiteY21" fmla="*/ 332677 h 332677"/>
                    <a:gd name="connsiteX22" fmla="*/ 201129 w 296324"/>
                    <a:gd name="connsiteY22" fmla="*/ 324055 h 332677"/>
                    <a:gd name="connsiteX23" fmla="*/ 200183 w 296324"/>
                    <a:gd name="connsiteY23" fmla="*/ 271588 h 332677"/>
                    <a:gd name="connsiteX24" fmla="*/ 200183 w 296324"/>
                    <a:gd name="connsiteY24" fmla="*/ 271588 h 332677"/>
                    <a:gd name="connsiteX25" fmla="*/ 296285 w 296324"/>
                    <a:gd name="connsiteY25" fmla="*/ 245933 h 332677"/>
                    <a:gd name="connsiteX26" fmla="*/ 226574 w 296324"/>
                    <a:gd name="connsiteY26" fmla="*/ 54044 h 332677"/>
                    <a:gd name="connsiteX27" fmla="*/ 246447 w 296324"/>
                    <a:gd name="connsiteY27" fmla="*/ 223958 h 332677"/>
                    <a:gd name="connsiteX28" fmla="*/ 195977 w 296324"/>
                    <a:gd name="connsiteY28" fmla="*/ 229320 h 332677"/>
                    <a:gd name="connsiteX29" fmla="*/ 193138 w 296324"/>
                    <a:gd name="connsiteY29" fmla="*/ 123019 h 332677"/>
                    <a:gd name="connsiteX30" fmla="*/ 246447 w 296324"/>
                    <a:gd name="connsiteY30" fmla="*/ 223958 h 33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6324" h="332677">
                      <a:moveTo>
                        <a:pt x="226574" y="54044"/>
                      </a:moveTo>
                      <a:cubicBezTo>
                        <a:pt x="224366" y="49208"/>
                        <a:pt x="220686" y="45422"/>
                        <a:pt x="216060" y="43004"/>
                      </a:cubicBezTo>
                      <a:lnTo>
                        <a:pt x="193033" y="31123"/>
                      </a:lnTo>
                      <a:cubicBezTo>
                        <a:pt x="193033" y="31123"/>
                        <a:pt x="150029" y="9568"/>
                        <a:pt x="138674" y="1052"/>
                      </a:cubicBezTo>
                      <a:lnTo>
                        <a:pt x="137307" y="0"/>
                      </a:lnTo>
                      <a:lnTo>
                        <a:pt x="135519" y="4837"/>
                      </a:lnTo>
                      <a:cubicBezTo>
                        <a:pt x="135519" y="4837"/>
                        <a:pt x="102293" y="39534"/>
                        <a:pt x="75061" y="33962"/>
                      </a:cubicBezTo>
                      <a:cubicBezTo>
                        <a:pt x="68752" y="32700"/>
                        <a:pt x="57923" y="14931"/>
                        <a:pt x="57923" y="14931"/>
                      </a:cubicBezTo>
                      <a:lnTo>
                        <a:pt x="15129" y="38167"/>
                      </a:lnTo>
                      <a:cubicBezTo>
                        <a:pt x="1775" y="45422"/>
                        <a:pt x="-538" y="57935"/>
                        <a:pt x="93" y="73076"/>
                      </a:cubicBezTo>
                      <a:lnTo>
                        <a:pt x="8610" y="75389"/>
                      </a:lnTo>
                      <a:lnTo>
                        <a:pt x="49090" y="209238"/>
                      </a:lnTo>
                      <a:lnTo>
                        <a:pt x="49090" y="228584"/>
                      </a:lnTo>
                      <a:lnTo>
                        <a:pt x="15129" y="226061"/>
                      </a:lnTo>
                      <a:cubicBezTo>
                        <a:pt x="21543" y="301029"/>
                        <a:pt x="16075" y="250139"/>
                        <a:pt x="17127" y="303973"/>
                      </a:cubicBezTo>
                      <a:lnTo>
                        <a:pt x="42782" y="319955"/>
                      </a:lnTo>
                      <a:lnTo>
                        <a:pt x="76743" y="320901"/>
                      </a:lnTo>
                      <a:lnTo>
                        <a:pt x="88940" y="321427"/>
                      </a:lnTo>
                      <a:cubicBezTo>
                        <a:pt x="104186" y="319219"/>
                        <a:pt x="114385" y="319429"/>
                        <a:pt x="129421" y="321111"/>
                      </a:cubicBezTo>
                      <a:cubicBezTo>
                        <a:pt x="130052" y="321216"/>
                        <a:pt x="130788" y="321216"/>
                        <a:pt x="131419" y="321216"/>
                      </a:cubicBezTo>
                      <a:lnTo>
                        <a:pt x="154025" y="321006"/>
                      </a:lnTo>
                      <a:lnTo>
                        <a:pt x="191771" y="332677"/>
                      </a:lnTo>
                      <a:lnTo>
                        <a:pt x="201129" y="324055"/>
                      </a:lnTo>
                      <a:cubicBezTo>
                        <a:pt x="201129" y="324055"/>
                        <a:pt x="201655" y="328997"/>
                        <a:pt x="200183" y="271588"/>
                      </a:cubicBezTo>
                      <a:cubicBezTo>
                        <a:pt x="200183" y="271588"/>
                        <a:pt x="200183" y="271588"/>
                        <a:pt x="200183" y="271588"/>
                      </a:cubicBezTo>
                      <a:cubicBezTo>
                        <a:pt x="283773" y="271588"/>
                        <a:pt x="294498" y="254029"/>
                        <a:pt x="296285" y="245933"/>
                      </a:cubicBezTo>
                      <a:cubicBezTo>
                        <a:pt x="297967" y="237837"/>
                        <a:pt x="245500" y="95787"/>
                        <a:pt x="226574" y="54044"/>
                      </a:cubicBezTo>
                      <a:close/>
                      <a:moveTo>
                        <a:pt x="246447" y="223958"/>
                      </a:moveTo>
                      <a:cubicBezTo>
                        <a:pt x="243292" y="225745"/>
                        <a:pt x="214798" y="228479"/>
                        <a:pt x="195977" y="229320"/>
                      </a:cubicBezTo>
                      <a:cubicBezTo>
                        <a:pt x="195346" y="189155"/>
                        <a:pt x="193138" y="145310"/>
                        <a:pt x="193138" y="123019"/>
                      </a:cubicBezTo>
                      <a:cubicBezTo>
                        <a:pt x="218373" y="160240"/>
                        <a:pt x="250968" y="221539"/>
                        <a:pt x="246447" y="223958"/>
                      </a:cubicBez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1" name="任意多边形: 形状 13260"/>
                <p:cNvSpPr/>
                <p:nvPr/>
              </p:nvSpPr>
              <p:spPr>
                <a:xfrm>
                  <a:off x="4015776" y="4134882"/>
                  <a:ext cx="54780" cy="25655"/>
                </a:xfrm>
                <a:custGeom>
                  <a:avLst/>
                  <a:gdLst>
                    <a:gd name="connsiteX0" fmla="*/ 50574 w 54780"/>
                    <a:gd name="connsiteY0" fmla="*/ 25655 h 25655"/>
                    <a:gd name="connsiteX1" fmla="*/ 54780 w 54780"/>
                    <a:gd name="connsiteY1" fmla="*/ 21239 h 25655"/>
                    <a:gd name="connsiteX2" fmla="*/ 47420 w 54780"/>
                    <a:gd name="connsiteY2" fmla="*/ 5573 h 25655"/>
                    <a:gd name="connsiteX3" fmla="*/ 11881 w 54780"/>
                    <a:gd name="connsiteY3" fmla="*/ 0 h 25655"/>
                    <a:gd name="connsiteX4" fmla="*/ 0 w 54780"/>
                    <a:gd name="connsiteY4" fmla="*/ 22606 h 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780" h="25655">
                      <a:moveTo>
                        <a:pt x="50574" y="25655"/>
                      </a:moveTo>
                      <a:lnTo>
                        <a:pt x="54780" y="21239"/>
                      </a:lnTo>
                      <a:lnTo>
                        <a:pt x="47420" y="5573"/>
                      </a:lnTo>
                      <a:lnTo>
                        <a:pt x="11881" y="0"/>
                      </a:lnTo>
                      <a:lnTo>
                        <a:pt x="0" y="22606"/>
                      </a:lnTo>
                      <a:close/>
                    </a:path>
                  </a:pathLst>
                </a:custGeom>
                <a:solidFill>
                  <a:srgbClr val="B0D6F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2" name="任意多边形: 形状 13261"/>
                <p:cNvSpPr/>
                <p:nvPr/>
              </p:nvSpPr>
              <p:spPr>
                <a:xfrm>
                  <a:off x="3930924" y="4128363"/>
                  <a:ext cx="267697" cy="22711"/>
                </a:xfrm>
                <a:custGeom>
                  <a:avLst/>
                  <a:gdLst>
                    <a:gd name="connsiteX0" fmla="*/ 158768 w 267697"/>
                    <a:gd name="connsiteY0" fmla="*/ 0 h 22711"/>
                    <a:gd name="connsiteX1" fmla="*/ 0 w 267697"/>
                    <a:gd name="connsiteY1" fmla="*/ 0 h 22711"/>
                    <a:gd name="connsiteX2" fmla="*/ 4416 w 267697"/>
                    <a:gd name="connsiteY2" fmla="*/ 13984 h 22711"/>
                    <a:gd name="connsiteX3" fmla="*/ 51836 w 267697"/>
                    <a:gd name="connsiteY3" fmla="*/ 15561 h 22711"/>
                    <a:gd name="connsiteX4" fmla="*/ 99677 w 267697"/>
                    <a:gd name="connsiteY4" fmla="*/ 16508 h 22711"/>
                    <a:gd name="connsiteX5" fmla="*/ 267698 w 267697"/>
                    <a:gd name="connsiteY5" fmla="*/ 22711 h 22711"/>
                    <a:gd name="connsiteX6" fmla="*/ 267698 w 267697"/>
                    <a:gd name="connsiteY6" fmla="*/ 5152 h 22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7697" h="22711">
                      <a:moveTo>
                        <a:pt x="158768" y="0"/>
                      </a:moveTo>
                      <a:lnTo>
                        <a:pt x="0" y="0"/>
                      </a:lnTo>
                      <a:lnTo>
                        <a:pt x="4416" y="13984"/>
                      </a:lnTo>
                      <a:lnTo>
                        <a:pt x="51836" y="15561"/>
                      </a:lnTo>
                      <a:lnTo>
                        <a:pt x="99677" y="16508"/>
                      </a:lnTo>
                      <a:lnTo>
                        <a:pt x="267698" y="22711"/>
                      </a:lnTo>
                      <a:lnTo>
                        <a:pt x="267698" y="5152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3" name="任意多边形: 形状 13262"/>
                <p:cNvSpPr/>
                <p:nvPr/>
              </p:nvSpPr>
              <p:spPr>
                <a:xfrm>
                  <a:off x="3892967" y="3994409"/>
                  <a:ext cx="196725" cy="133953"/>
                </a:xfrm>
                <a:custGeom>
                  <a:avLst/>
                  <a:gdLst>
                    <a:gd name="connsiteX0" fmla="*/ 156139 w 196725"/>
                    <a:gd name="connsiteY0" fmla="*/ 0 h 133953"/>
                    <a:gd name="connsiteX1" fmla="*/ 0 w 196725"/>
                    <a:gd name="connsiteY1" fmla="*/ 0 h 133953"/>
                    <a:gd name="connsiteX2" fmla="*/ 37957 w 196725"/>
                    <a:gd name="connsiteY2" fmla="*/ 133954 h 133953"/>
                    <a:gd name="connsiteX3" fmla="*/ 86429 w 196725"/>
                    <a:gd name="connsiteY3" fmla="*/ 133954 h 133953"/>
                    <a:gd name="connsiteX4" fmla="*/ 134164 w 196725"/>
                    <a:gd name="connsiteY4" fmla="*/ 133954 h 133953"/>
                    <a:gd name="connsiteX5" fmla="*/ 196725 w 196725"/>
                    <a:gd name="connsiteY5" fmla="*/ 133954 h 133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725" h="133953">
                      <a:moveTo>
                        <a:pt x="156139" y="0"/>
                      </a:moveTo>
                      <a:lnTo>
                        <a:pt x="0" y="0"/>
                      </a:lnTo>
                      <a:lnTo>
                        <a:pt x="37957" y="133954"/>
                      </a:lnTo>
                      <a:lnTo>
                        <a:pt x="86429" y="133954"/>
                      </a:lnTo>
                      <a:lnTo>
                        <a:pt x="134164" y="133954"/>
                      </a:lnTo>
                      <a:lnTo>
                        <a:pt x="196725" y="133954"/>
                      </a:lnTo>
                      <a:close/>
                    </a:path>
                  </a:pathLst>
                </a:custGeom>
                <a:solidFill>
                  <a:srgbClr val="9E9E9E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4" name="任意多边形: 形状 13263"/>
                <p:cNvSpPr/>
                <p:nvPr/>
              </p:nvSpPr>
              <p:spPr>
                <a:xfrm>
                  <a:off x="3979199" y="4093412"/>
                  <a:ext cx="49689" cy="63332"/>
                </a:xfrm>
                <a:custGeom>
                  <a:avLst/>
                  <a:gdLst>
                    <a:gd name="connsiteX0" fmla="*/ 34789 w 49689"/>
                    <a:gd name="connsiteY0" fmla="*/ 62815 h 63332"/>
                    <a:gd name="connsiteX1" fmla="*/ 14812 w 49689"/>
                    <a:gd name="connsiteY1" fmla="*/ 62499 h 63332"/>
                    <a:gd name="connsiteX2" fmla="*/ 4192 w 49689"/>
                    <a:gd name="connsiteY2" fmla="*/ 53247 h 63332"/>
                    <a:gd name="connsiteX3" fmla="*/ 92 w 49689"/>
                    <a:gd name="connsiteY3" fmla="*/ 18970 h 63332"/>
                    <a:gd name="connsiteX4" fmla="*/ 42675 w 49689"/>
                    <a:gd name="connsiteY4" fmla="*/ 22124 h 63332"/>
                    <a:gd name="connsiteX5" fmla="*/ 49299 w 49689"/>
                    <a:gd name="connsiteY5" fmla="*/ 41681 h 63332"/>
                    <a:gd name="connsiteX6" fmla="*/ 34789 w 49689"/>
                    <a:gd name="connsiteY6" fmla="*/ 62815 h 63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689" h="63332">
                      <a:moveTo>
                        <a:pt x="34789" y="62815"/>
                      </a:moveTo>
                      <a:cubicBezTo>
                        <a:pt x="29742" y="63551"/>
                        <a:pt x="23328" y="63551"/>
                        <a:pt x="14812" y="62499"/>
                      </a:cubicBezTo>
                      <a:cubicBezTo>
                        <a:pt x="9765" y="61869"/>
                        <a:pt x="5559" y="58189"/>
                        <a:pt x="4192" y="53247"/>
                      </a:cubicBezTo>
                      <a:cubicBezTo>
                        <a:pt x="1353" y="42837"/>
                        <a:pt x="-434" y="26014"/>
                        <a:pt x="92" y="18970"/>
                      </a:cubicBezTo>
                      <a:cubicBezTo>
                        <a:pt x="2089" y="-7737"/>
                        <a:pt x="31740" y="-5844"/>
                        <a:pt x="42675" y="22124"/>
                      </a:cubicBezTo>
                      <a:cubicBezTo>
                        <a:pt x="44568" y="27066"/>
                        <a:pt x="47932" y="35162"/>
                        <a:pt x="49299" y="41681"/>
                      </a:cubicBezTo>
                      <a:cubicBezTo>
                        <a:pt x="51402" y="51564"/>
                        <a:pt x="44778" y="61343"/>
                        <a:pt x="34789" y="628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5" name="任意多边形: 形状 13264"/>
                <p:cNvSpPr/>
                <p:nvPr/>
              </p:nvSpPr>
              <p:spPr>
                <a:xfrm>
                  <a:off x="4103923" y="4147710"/>
                  <a:ext cx="112679" cy="33865"/>
                </a:xfrm>
                <a:custGeom>
                  <a:avLst/>
                  <a:gdLst>
                    <a:gd name="connsiteX0" fmla="*/ 102165 w 112679"/>
                    <a:gd name="connsiteY0" fmla="*/ 8517 h 33865"/>
                    <a:gd name="connsiteX1" fmla="*/ 83554 w 112679"/>
                    <a:gd name="connsiteY1" fmla="*/ 2944 h 33865"/>
                    <a:gd name="connsiteX2" fmla="*/ 2908 w 112679"/>
                    <a:gd name="connsiteY2" fmla="*/ 0 h 33865"/>
                    <a:gd name="connsiteX3" fmla="*/ 35608 w 112679"/>
                    <a:gd name="connsiteY3" fmla="*/ 19872 h 33865"/>
                    <a:gd name="connsiteX4" fmla="*/ 87129 w 112679"/>
                    <a:gd name="connsiteY4" fmla="*/ 33857 h 33865"/>
                    <a:gd name="connsiteX5" fmla="*/ 112679 w 112679"/>
                    <a:gd name="connsiteY5" fmla="*/ 33857 h 33865"/>
                    <a:gd name="connsiteX6" fmla="*/ 112679 w 112679"/>
                    <a:gd name="connsiteY6" fmla="*/ 8727 h 33865"/>
                    <a:gd name="connsiteX7" fmla="*/ 102165 w 112679"/>
                    <a:gd name="connsiteY7" fmla="*/ 8517 h 33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679" h="33865">
                      <a:moveTo>
                        <a:pt x="102165" y="8517"/>
                      </a:moveTo>
                      <a:lnTo>
                        <a:pt x="83554" y="2944"/>
                      </a:lnTo>
                      <a:lnTo>
                        <a:pt x="2908" y="0"/>
                      </a:lnTo>
                      <a:cubicBezTo>
                        <a:pt x="2908" y="0"/>
                        <a:pt x="-14441" y="19241"/>
                        <a:pt x="35608" y="19872"/>
                      </a:cubicBezTo>
                      <a:cubicBezTo>
                        <a:pt x="66836" y="20293"/>
                        <a:pt x="79979" y="34277"/>
                        <a:pt x="87129" y="33857"/>
                      </a:cubicBezTo>
                      <a:lnTo>
                        <a:pt x="112679" y="33857"/>
                      </a:lnTo>
                      <a:lnTo>
                        <a:pt x="112679" y="8727"/>
                      </a:lnTo>
                      <a:lnTo>
                        <a:pt x="102165" y="85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6" name="任意多边形: 形状 13265"/>
                <p:cNvSpPr/>
                <p:nvPr/>
              </p:nvSpPr>
              <p:spPr>
                <a:xfrm>
                  <a:off x="4056564" y="3795896"/>
                  <a:ext cx="121765" cy="156878"/>
                </a:xfrm>
                <a:custGeom>
                  <a:avLst/>
                  <a:gdLst>
                    <a:gd name="connsiteX0" fmla="*/ 41961 w 121765"/>
                    <a:gd name="connsiteY0" fmla="*/ 138055 h 156878"/>
                    <a:gd name="connsiteX1" fmla="*/ 45115 w 121765"/>
                    <a:gd name="connsiteY1" fmla="*/ 118603 h 156878"/>
                    <a:gd name="connsiteX2" fmla="*/ 17147 w 121765"/>
                    <a:gd name="connsiteY2" fmla="*/ 121442 h 156878"/>
                    <a:gd name="connsiteX3" fmla="*/ 14097 w 121765"/>
                    <a:gd name="connsiteY3" fmla="*/ 112189 h 156878"/>
                    <a:gd name="connsiteX4" fmla="*/ 11364 w 121765"/>
                    <a:gd name="connsiteY4" fmla="*/ 95366 h 156878"/>
                    <a:gd name="connsiteX5" fmla="*/ 9261 w 121765"/>
                    <a:gd name="connsiteY5" fmla="*/ 80646 h 156878"/>
                    <a:gd name="connsiteX6" fmla="*/ 8 w 121765"/>
                    <a:gd name="connsiteY6" fmla="*/ 76019 h 156878"/>
                    <a:gd name="connsiteX7" fmla="*/ 10838 w 121765"/>
                    <a:gd name="connsiteY7" fmla="*/ 51311 h 156878"/>
                    <a:gd name="connsiteX8" fmla="*/ 6422 w 121765"/>
                    <a:gd name="connsiteY8" fmla="*/ 23132 h 156878"/>
                    <a:gd name="connsiteX9" fmla="*/ 10522 w 121765"/>
                    <a:gd name="connsiteY9" fmla="*/ 8622 h 156878"/>
                    <a:gd name="connsiteX10" fmla="*/ 53421 w 121765"/>
                    <a:gd name="connsiteY10" fmla="*/ 0 h 156878"/>
                    <a:gd name="connsiteX11" fmla="*/ 82336 w 121765"/>
                    <a:gd name="connsiteY11" fmla="*/ 13458 h 156878"/>
                    <a:gd name="connsiteX12" fmla="*/ 111882 w 121765"/>
                    <a:gd name="connsiteY12" fmla="*/ 39745 h 156878"/>
                    <a:gd name="connsiteX13" fmla="*/ 109989 w 121765"/>
                    <a:gd name="connsiteY13" fmla="*/ 78543 h 156878"/>
                    <a:gd name="connsiteX14" fmla="*/ 105994 w 121765"/>
                    <a:gd name="connsiteY14" fmla="*/ 101044 h 156878"/>
                    <a:gd name="connsiteX15" fmla="*/ 121765 w 121765"/>
                    <a:gd name="connsiteY15" fmla="*/ 124176 h 156878"/>
                    <a:gd name="connsiteX16" fmla="*/ 116403 w 121765"/>
                    <a:gd name="connsiteY16" fmla="*/ 130800 h 156878"/>
                    <a:gd name="connsiteX17" fmla="*/ 64251 w 121765"/>
                    <a:gd name="connsiteY17" fmla="*/ 156876 h 156878"/>
                    <a:gd name="connsiteX18" fmla="*/ 41961 w 121765"/>
                    <a:gd name="connsiteY18" fmla="*/ 138055 h 15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1765" h="156878">
                      <a:moveTo>
                        <a:pt x="41961" y="138055"/>
                      </a:moveTo>
                      <a:cubicBezTo>
                        <a:pt x="41961" y="138055"/>
                        <a:pt x="44800" y="129117"/>
                        <a:pt x="45115" y="118603"/>
                      </a:cubicBezTo>
                      <a:cubicBezTo>
                        <a:pt x="45115" y="118603"/>
                        <a:pt x="20406" y="123545"/>
                        <a:pt x="17147" y="121442"/>
                      </a:cubicBezTo>
                      <a:cubicBezTo>
                        <a:pt x="16200" y="120811"/>
                        <a:pt x="15149" y="117131"/>
                        <a:pt x="14097" y="112189"/>
                      </a:cubicBezTo>
                      <a:cubicBezTo>
                        <a:pt x="13046" y="107247"/>
                        <a:pt x="12100" y="101044"/>
                        <a:pt x="11364" y="95366"/>
                      </a:cubicBezTo>
                      <a:cubicBezTo>
                        <a:pt x="10312" y="87690"/>
                        <a:pt x="9471" y="81277"/>
                        <a:pt x="9261" y="80646"/>
                      </a:cubicBezTo>
                      <a:cubicBezTo>
                        <a:pt x="8840" y="79279"/>
                        <a:pt x="-307" y="78964"/>
                        <a:pt x="8" y="76019"/>
                      </a:cubicBezTo>
                      <a:cubicBezTo>
                        <a:pt x="323" y="73075"/>
                        <a:pt x="11679" y="53518"/>
                        <a:pt x="10838" y="51311"/>
                      </a:cubicBezTo>
                      <a:cubicBezTo>
                        <a:pt x="9997" y="49208"/>
                        <a:pt x="6632" y="29125"/>
                        <a:pt x="6422" y="23132"/>
                      </a:cubicBezTo>
                      <a:lnTo>
                        <a:pt x="10522" y="8622"/>
                      </a:lnTo>
                      <a:lnTo>
                        <a:pt x="53421" y="0"/>
                      </a:lnTo>
                      <a:lnTo>
                        <a:pt x="82336" y="13458"/>
                      </a:lnTo>
                      <a:lnTo>
                        <a:pt x="111882" y="39745"/>
                      </a:lnTo>
                      <a:lnTo>
                        <a:pt x="109989" y="78543"/>
                      </a:lnTo>
                      <a:lnTo>
                        <a:pt x="105994" y="101044"/>
                      </a:lnTo>
                      <a:cubicBezTo>
                        <a:pt x="105994" y="101044"/>
                        <a:pt x="109569" y="110507"/>
                        <a:pt x="121765" y="124176"/>
                      </a:cubicBezTo>
                      <a:cubicBezTo>
                        <a:pt x="121765" y="124176"/>
                        <a:pt x="121555" y="126068"/>
                        <a:pt x="116403" y="130800"/>
                      </a:cubicBezTo>
                      <a:cubicBezTo>
                        <a:pt x="115772" y="131431"/>
                        <a:pt x="93376" y="157191"/>
                        <a:pt x="64251" y="156876"/>
                      </a:cubicBezTo>
                      <a:cubicBezTo>
                        <a:pt x="44169" y="156770"/>
                        <a:pt x="41961" y="138055"/>
                        <a:pt x="41961" y="138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7" name="任意多边形: 形状 13266"/>
                <p:cNvSpPr/>
                <p:nvPr/>
              </p:nvSpPr>
              <p:spPr>
                <a:xfrm>
                  <a:off x="4095055" y="3918180"/>
                  <a:ext cx="87059" cy="38693"/>
                </a:xfrm>
                <a:custGeom>
                  <a:avLst/>
                  <a:gdLst>
                    <a:gd name="connsiteX0" fmla="*/ 28915 w 87059"/>
                    <a:gd name="connsiteY0" fmla="*/ 38693 h 38693"/>
                    <a:gd name="connsiteX1" fmla="*/ 21449 w 87059"/>
                    <a:gd name="connsiteY1" fmla="*/ 37852 h 38693"/>
                    <a:gd name="connsiteX2" fmla="*/ 0 w 87059"/>
                    <a:gd name="connsiteY2" fmla="*/ 17664 h 38693"/>
                    <a:gd name="connsiteX3" fmla="*/ 7255 w 87059"/>
                    <a:gd name="connsiteY3" fmla="*/ 15351 h 38693"/>
                    <a:gd name="connsiteX4" fmla="*/ 3680 w 87059"/>
                    <a:gd name="connsiteY4" fmla="*/ 16508 h 38693"/>
                    <a:gd name="connsiteX5" fmla="*/ 7255 w 87059"/>
                    <a:gd name="connsiteY5" fmla="*/ 15351 h 38693"/>
                    <a:gd name="connsiteX6" fmla="*/ 23342 w 87059"/>
                    <a:gd name="connsiteY6" fmla="*/ 30492 h 38693"/>
                    <a:gd name="connsiteX7" fmla="*/ 81697 w 87059"/>
                    <a:gd name="connsiteY7" fmla="*/ 0 h 38693"/>
                    <a:gd name="connsiteX8" fmla="*/ 87060 w 87059"/>
                    <a:gd name="connsiteY8" fmla="*/ 5468 h 38693"/>
                    <a:gd name="connsiteX9" fmla="*/ 28915 w 87059"/>
                    <a:gd name="connsiteY9" fmla="*/ 38693 h 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059" h="38693">
                      <a:moveTo>
                        <a:pt x="28915" y="38693"/>
                      </a:moveTo>
                      <a:cubicBezTo>
                        <a:pt x="26286" y="38693"/>
                        <a:pt x="23868" y="38378"/>
                        <a:pt x="21449" y="37852"/>
                      </a:cubicBezTo>
                      <a:cubicBezTo>
                        <a:pt x="5467" y="33857"/>
                        <a:pt x="210" y="18295"/>
                        <a:pt x="0" y="17664"/>
                      </a:cubicBezTo>
                      <a:lnTo>
                        <a:pt x="7255" y="15351"/>
                      </a:lnTo>
                      <a:lnTo>
                        <a:pt x="3680" y="16508"/>
                      </a:lnTo>
                      <a:lnTo>
                        <a:pt x="7255" y="15351"/>
                      </a:lnTo>
                      <a:cubicBezTo>
                        <a:pt x="7465" y="15877"/>
                        <a:pt x="11461" y="27653"/>
                        <a:pt x="23342" y="30492"/>
                      </a:cubicBezTo>
                      <a:cubicBezTo>
                        <a:pt x="33226" y="32910"/>
                        <a:pt x="51416" y="29546"/>
                        <a:pt x="81697" y="0"/>
                      </a:cubicBezTo>
                      <a:lnTo>
                        <a:pt x="87060" y="5468"/>
                      </a:lnTo>
                      <a:cubicBezTo>
                        <a:pt x="64348" y="27443"/>
                        <a:pt x="44897" y="38693"/>
                        <a:pt x="28915" y="38693"/>
                      </a:cubicBezTo>
                      <a:close/>
                    </a:path>
                  </a:pathLst>
                </a:custGeom>
                <a:solidFill>
                  <a:srgbClr val="27252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68" name="图形 12978"/>
                <p:cNvGrpSpPr/>
                <p:nvPr/>
              </p:nvGrpSpPr>
              <p:grpSpPr>
                <a:xfrm>
                  <a:off x="3724210" y="4683000"/>
                  <a:ext cx="123755" cy="49733"/>
                  <a:chOff x="3724210" y="4683000"/>
                  <a:chExt cx="123755" cy="49733"/>
                </a:xfrm>
                <a:solidFill>
                  <a:srgbClr val="777777"/>
                </a:solidFill>
              </p:grpSpPr>
              <p:sp>
                <p:nvSpPr>
                  <p:cNvPr id="13269" name="任意多边形: 形状 13268"/>
                  <p:cNvSpPr/>
                  <p:nvPr/>
                </p:nvSpPr>
                <p:spPr>
                  <a:xfrm>
                    <a:off x="3727785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0" name="任意多边形: 形状 13269"/>
                  <p:cNvSpPr/>
                  <p:nvPr/>
                </p:nvSpPr>
                <p:spPr>
                  <a:xfrm>
                    <a:off x="3724210" y="4683000"/>
                    <a:ext cx="123755" cy="49733"/>
                  </a:xfrm>
                  <a:custGeom>
                    <a:avLst/>
                    <a:gdLst>
                      <a:gd name="connsiteX0" fmla="*/ 123755 w 123755"/>
                      <a:gd name="connsiteY0" fmla="*/ 49733 h 49733"/>
                      <a:gd name="connsiteX1" fmla="*/ 0 w 123755"/>
                      <a:gd name="connsiteY1" fmla="*/ 49733 h 49733"/>
                      <a:gd name="connsiteX2" fmla="*/ 0 w 123755"/>
                      <a:gd name="connsiteY2" fmla="*/ 42899 h 49733"/>
                      <a:gd name="connsiteX3" fmla="*/ 18505 w 123755"/>
                      <a:gd name="connsiteY3" fmla="*/ 17139 h 49733"/>
                      <a:gd name="connsiteX4" fmla="*/ 70131 w 123755"/>
                      <a:gd name="connsiteY4" fmla="*/ 0 h 49733"/>
                      <a:gd name="connsiteX5" fmla="*/ 123650 w 123755"/>
                      <a:gd name="connsiteY5" fmla="*/ 0 h 49733"/>
                      <a:gd name="connsiteX6" fmla="*/ 123650 w 123755"/>
                      <a:gd name="connsiteY6" fmla="*/ 49733 h 49733"/>
                      <a:gd name="connsiteX7" fmla="*/ 7570 w 123755"/>
                      <a:gd name="connsiteY7" fmla="*/ 42163 h 49733"/>
                      <a:gd name="connsiteX8" fmla="*/ 116079 w 123755"/>
                      <a:gd name="connsiteY8" fmla="*/ 42163 h 49733"/>
                      <a:gd name="connsiteX9" fmla="*/ 116079 w 123755"/>
                      <a:gd name="connsiteY9" fmla="*/ 7676 h 49733"/>
                      <a:gd name="connsiteX10" fmla="*/ 71393 w 123755"/>
                      <a:gd name="connsiteY10" fmla="*/ 7676 h 49733"/>
                      <a:gd name="connsiteX11" fmla="*/ 20924 w 123755"/>
                      <a:gd name="connsiteY11" fmla="*/ 24394 h 49733"/>
                      <a:gd name="connsiteX12" fmla="*/ 7570 w 123755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5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248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71" name="图形 12978"/>
                <p:cNvGrpSpPr/>
                <p:nvPr/>
              </p:nvGrpSpPr>
              <p:grpSpPr>
                <a:xfrm>
                  <a:off x="3829565" y="4683000"/>
                  <a:ext cx="123754" cy="49733"/>
                  <a:chOff x="3829565" y="4683000"/>
                  <a:chExt cx="123754" cy="49733"/>
                </a:xfrm>
                <a:solidFill>
                  <a:srgbClr val="777777"/>
                </a:solidFill>
              </p:grpSpPr>
              <p:sp>
                <p:nvSpPr>
                  <p:cNvPr id="13272" name="任意多边形: 形状 13271"/>
                  <p:cNvSpPr/>
                  <p:nvPr/>
                </p:nvSpPr>
                <p:spPr>
                  <a:xfrm>
                    <a:off x="3833140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3" name="任意多边形: 形状 13272"/>
                  <p:cNvSpPr/>
                  <p:nvPr/>
                </p:nvSpPr>
                <p:spPr>
                  <a:xfrm>
                    <a:off x="3829565" y="4683000"/>
                    <a:ext cx="123754" cy="49733"/>
                  </a:xfrm>
                  <a:custGeom>
                    <a:avLst/>
                    <a:gdLst>
                      <a:gd name="connsiteX0" fmla="*/ 123755 w 123754"/>
                      <a:gd name="connsiteY0" fmla="*/ 49733 h 49733"/>
                      <a:gd name="connsiteX1" fmla="*/ 0 w 123754"/>
                      <a:gd name="connsiteY1" fmla="*/ 49733 h 49733"/>
                      <a:gd name="connsiteX2" fmla="*/ 0 w 123754"/>
                      <a:gd name="connsiteY2" fmla="*/ 42899 h 49733"/>
                      <a:gd name="connsiteX3" fmla="*/ 18505 w 123754"/>
                      <a:gd name="connsiteY3" fmla="*/ 17139 h 49733"/>
                      <a:gd name="connsiteX4" fmla="*/ 70131 w 123754"/>
                      <a:gd name="connsiteY4" fmla="*/ 0 h 49733"/>
                      <a:gd name="connsiteX5" fmla="*/ 123650 w 123754"/>
                      <a:gd name="connsiteY5" fmla="*/ 0 h 49733"/>
                      <a:gd name="connsiteX6" fmla="*/ 123650 w 123754"/>
                      <a:gd name="connsiteY6" fmla="*/ 49733 h 49733"/>
                      <a:gd name="connsiteX7" fmla="*/ 7570 w 123754"/>
                      <a:gd name="connsiteY7" fmla="*/ 42163 h 49733"/>
                      <a:gd name="connsiteX8" fmla="*/ 116079 w 123754"/>
                      <a:gd name="connsiteY8" fmla="*/ 42163 h 49733"/>
                      <a:gd name="connsiteX9" fmla="*/ 116079 w 123754"/>
                      <a:gd name="connsiteY9" fmla="*/ 7676 h 49733"/>
                      <a:gd name="connsiteX10" fmla="*/ 71393 w 123754"/>
                      <a:gd name="connsiteY10" fmla="*/ 7676 h 49733"/>
                      <a:gd name="connsiteX11" fmla="*/ 20924 w 123754"/>
                      <a:gd name="connsiteY11" fmla="*/ 24394 h 49733"/>
                      <a:gd name="connsiteX12" fmla="*/ 7570 w 123754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4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143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74" name="任意多边形: 形状 13273"/>
                <p:cNvSpPr/>
                <p:nvPr/>
              </p:nvSpPr>
              <p:spPr>
                <a:xfrm>
                  <a:off x="4103961" y="4131728"/>
                  <a:ext cx="231429" cy="58775"/>
                </a:xfrm>
                <a:custGeom>
                  <a:avLst/>
                  <a:gdLst>
                    <a:gd name="connsiteX0" fmla="*/ 58702 w 231429"/>
                    <a:gd name="connsiteY0" fmla="*/ 16928 h 58775"/>
                    <a:gd name="connsiteX1" fmla="*/ 86460 w 231429"/>
                    <a:gd name="connsiteY1" fmla="*/ 32910 h 58775"/>
                    <a:gd name="connsiteX2" fmla="*/ 112536 w 231429"/>
                    <a:gd name="connsiteY2" fmla="*/ 39009 h 58775"/>
                    <a:gd name="connsiteX3" fmla="*/ 223253 w 231429"/>
                    <a:gd name="connsiteY3" fmla="*/ 0 h 58775"/>
                    <a:gd name="connsiteX4" fmla="*/ 225461 w 231429"/>
                    <a:gd name="connsiteY4" fmla="*/ 43950 h 58775"/>
                    <a:gd name="connsiteX5" fmla="*/ 171837 w 231429"/>
                    <a:gd name="connsiteY5" fmla="*/ 58776 h 58775"/>
                    <a:gd name="connsiteX6" fmla="*/ 113798 w 231429"/>
                    <a:gd name="connsiteY6" fmla="*/ 57304 h 58775"/>
                    <a:gd name="connsiteX7" fmla="*/ 108435 w 231429"/>
                    <a:gd name="connsiteY7" fmla="*/ 48472 h 58775"/>
                    <a:gd name="connsiteX8" fmla="*/ 94136 w 231429"/>
                    <a:gd name="connsiteY8" fmla="*/ 48787 h 58775"/>
                    <a:gd name="connsiteX9" fmla="*/ 62172 w 231429"/>
                    <a:gd name="connsiteY9" fmla="*/ 40060 h 58775"/>
                    <a:gd name="connsiteX10" fmla="*/ 18642 w 231429"/>
                    <a:gd name="connsiteY10" fmla="*/ 34382 h 58775"/>
                    <a:gd name="connsiteX11" fmla="*/ 31 w 231429"/>
                    <a:gd name="connsiteY11" fmla="*/ 24709 h 58775"/>
                    <a:gd name="connsiteX12" fmla="*/ 4763 w 231429"/>
                    <a:gd name="connsiteY12" fmla="*/ 16087 h 58775"/>
                    <a:gd name="connsiteX13" fmla="*/ 58702 w 231429"/>
                    <a:gd name="connsiteY13" fmla="*/ 16928 h 58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31429" h="58775">
                      <a:moveTo>
                        <a:pt x="58702" y="16928"/>
                      </a:moveTo>
                      <a:cubicBezTo>
                        <a:pt x="58702" y="16928"/>
                        <a:pt x="72897" y="23552"/>
                        <a:pt x="86460" y="32910"/>
                      </a:cubicBezTo>
                      <a:cubicBezTo>
                        <a:pt x="100129" y="42268"/>
                        <a:pt x="112536" y="39009"/>
                        <a:pt x="112536" y="39009"/>
                      </a:cubicBezTo>
                      <a:cubicBezTo>
                        <a:pt x="112536" y="39009"/>
                        <a:pt x="229457" y="38693"/>
                        <a:pt x="223253" y="0"/>
                      </a:cubicBezTo>
                      <a:cubicBezTo>
                        <a:pt x="223253" y="0"/>
                        <a:pt x="240076" y="32279"/>
                        <a:pt x="225461" y="43950"/>
                      </a:cubicBezTo>
                      <a:cubicBezTo>
                        <a:pt x="211372" y="55201"/>
                        <a:pt x="171837" y="58776"/>
                        <a:pt x="171837" y="58776"/>
                      </a:cubicBezTo>
                      <a:lnTo>
                        <a:pt x="113798" y="57304"/>
                      </a:lnTo>
                      <a:lnTo>
                        <a:pt x="108435" y="48472"/>
                      </a:lnTo>
                      <a:lnTo>
                        <a:pt x="94136" y="48787"/>
                      </a:lnTo>
                      <a:cubicBezTo>
                        <a:pt x="94136" y="48787"/>
                        <a:pt x="63644" y="41217"/>
                        <a:pt x="62172" y="40060"/>
                      </a:cubicBezTo>
                      <a:cubicBezTo>
                        <a:pt x="60700" y="38798"/>
                        <a:pt x="28946" y="38903"/>
                        <a:pt x="18642" y="34382"/>
                      </a:cubicBezTo>
                      <a:cubicBezTo>
                        <a:pt x="8338" y="29756"/>
                        <a:pt x="-599" y="31123"/>
                        <a:pt x="31" y="24709"/>
                      </a:cubicBezTo>
                      <a:cubicBezTo>
                        <a:pt x="662" y="18295"/>
                        <a:pt x="4342" y="16508"/>
                        <a:pt x="4763" y="16087"/>
                      </a:cubicBezTo>
                      <a:cubicBezTo>
                        <a:pt x="5078" y="15456"/>
                        <a:pt x="58702" y="16928"/>
                        <a:pt x="58702" y="1692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5" name="任意多边形: 形状 13274"/>
                <p:cNvSpPr/>
                <p:nvPr/>
              </p:nvSpPr>
              <p:spPr>
                <a:xfrm>
                  <a:off x="4026290" y="4147710"/>
                  <a:ext cx="219407" cy="79301"/>
                </a:xfrm>
                <a:custGeom>
                  <a:avLst/>
                  <a:gdLst>
                    <a:gd name="connsiteX0" fmla="*/ 9568 w 219407"/>
                    <a:gd name="connsiteY0" fmla="*/ 0 h 79301"/>
                    <a:gd name="connsiteX1" fmla="*/ 83695 w 219407"/>
                    <a:gd name="connsiteY1" fmla="*/ 0 h 79301"/>
                    <a:gd name="connsiteX2" fmla="*/ 80751 w 219407"/>
                    <a:gd name="connsiteY2" fmla="*/ 8622 h 79301"/>
                    <a:gd name="connsiteX3" fmla="*/ 88426 w 219407"/>
                    <a:gd name="connsiteY3" fmla="*/ 15982 h 79301"/>
                    <a:gd name="connsiteX4" fmla="*/ 118498 w 219407"/>
                    <a:gd name="connsiteY4" fmla="*/ 20608 h 79301"/>
                    <a:gd name="connsiteX5" fmla="*/ 150567 w 219407"/>
                    <a:gd name="connsiteY5" fmla="*/ 26496 h 79301"/>
                    <a:gd name="connsiteX6" fmla="*/ 167705 w 219407"/>
                    <a:gd name="connsiteY6" fmla="*/ 33751 h 79301"/>
                    <a:gd name="connsiteX7" fmla="*/ 189155 w 219407"/>
                    <a:gd name="connsiteY7" fmla="*/ 32490 h 79301"/>
                    <a:gd name="connsiteX8" fmla="*/ 193255 w 219407"/>
                    <a:gd name="connsiteY8" fmla="*/ 43425 h 79301"/>
                    <a:gd name="connsiteX9" fmla="*/ 216072 w 219407"/>
                    <a:gd name="connsiteY9" fmla="*/ 45107 h 79301"/>
                    <a:gd name="connsiteX10" fmla="*/ 218385 w 219407"/>
                    <a:gd name="connsiteY10" fmla="*/ 79279 h 79301"/>
                    <a:gd name="connsiteX11" fmla="*/ 144153 w 219407"/>
                    <a:gd name="connsiteY11" fmla="*/ 59196 h 79301"/>
                    <a:gd name="connsiteX12" fmla="*/ 34698 w 219407"/>
                    <a:gd name="connsiteY12" fmla="*/ 51100 h 79301"/>
                    <a:gd name="connsiteX13" fmla="*/ 33751 w 219407"/>
                    <a:gd name="connsiteY13" fmla="*/ 12197 h 79301"/>
                    <a:gd name="connsiteX14" fmla="*/ 0 w 219407"/>
                    <a:gd name="connsiteY14" fmla="*/ 9042 h 7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9407" h="79301">
                      <a:moveTo>
                        <a:pt x="9568" y="0"/>
                      </a:moveTo>
                      <a:cubicBezTo>
                        <a:pt x="10304" y="0"/>
                        <a:pt x="83695" y="0"/>
                        <a:pt x="83695" y="0"/>
                      </a:cubicBezTo>
                      <a:lnTo>
                        <a:pt x="80751" y="8622"/>
                      </a:lnTo>
                      <a:lnTo>
                        <a:pt x="88426" y="15982"/>
                      </a:lnTo>
                      <a:cubicBezTo>
                        <a:pt x="88426" y="15982"/>
                        <a:pt x="96628" y="19557"/>
                        <a:pt x="118498" y="20608"/>
                      </a:cubicBezTo>
                      <a:cubicBezTo>
                        <a:pt x="140368" y="21660"/>
                        <a:pt x="150567" y="26496"/>
                        <a:pt x="150567" y="26496"/>
                      </a:cubicBezTo>
                      <a:lnTo>
                        <a:pt x="167705" y="33751"/>
                      </a:lnTo>
                      <a:cubicBezTo>
                        <a:pt x="167705" y="33751"/>
                        <a:pt x="185054" y="31123"/>
                        <a:pt x="189155" y="32490"/>
                      </a:cubicBezTo>
                      <a:cubicBezTo>
                        <a:pt x="193255" y="33857"/>
                        <a:pt x="190627" y="43319"/>
                        <a:pt x="193255" y="43425"/>
                      </a:cubicBezTo>
                      <a:cubicBezTo>
                        <a:pt x="195884" y="43530"/>
                        <a:pt x="216072" y="45107"/>
                        <a:pt x="216072" y="45107"/>
                      </a:cubicBezTo>
                      <a:cubicBezTo>
                        <a:pt x="216072" y="45107"/>
                        <a:pt x="221645" y="80330"/>
                        <a:pt x="218385" y="79279"/>
                      </a:cubicBezTo>
                      <a:cubicBezTo>
                        <a:pt x="215020" y="78227"/>
                        <a:pt x="204611" y="54149"/>
                        <a:pt x="144153" y="59196"/>
                      </a:cubicBezTo>
                      <a:cubicBezTo>
                        <a:pt x="84431" y="64243"/>
                        <a:pt x="39534" y="67397"/>
                        <a:pt x="34698" y="51100"/>
                      </a:cubicBezTo>
                      <a:cubicBezTo>
                        <a:pt x="29861" y="34803"/>
                        <a:pt x="33751" y="12197"/>
                        <a:pt x="33751" y="12197"/>
                      </a:cubicBezTo>
                      <a:lnTo>
                        <a:pt x="0" y="9042"/>
                      </a:lnTo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6" name="任意多边形: 形状 13275"/>
                <p:cNvSpPr/>
                <p:nvPr/>
              </p:nvSpPr>
              <p:spPr>
                <a:xfrm>
                  <a:off x="3794972" y="4239159"/>
                  <a:ext cx="313225" cy="447731"/>
                </a:xfrm>
                <a:custGeom>
                  <a:avLst/>
                  <a:gdLst>
                    <a:gd name="connsiteX0" fmla="*/ 288306 w 313225"/>
                    <a:gd name="connsiteY0" fmla="*/ 26 h 447731"/>
                    <a:gd name="connsiteX1" fmla="*/ 100203 w 313225"/>
                    <a:gd name="connsiteY1" fmla="*/ 65426 h 447731"/>
                    <a:gd name="connsiteX2" fmla="*/ 72760 w 313225"/>
                    <a:gd name="connsiteY2" fmla="*/ 133349 h 447731"/>
                    <a:gd name="connsiteX3" fmla="*/ 35539 w 313225"/>
                    <a:gd name="connsiteY3" fmla="*/ 413244 h 447731"/>
                    <a:gd name="connsiteX4" fmla="*/ 17875 w 313225"/>
                    <a:gd name="connsiteY4" fmla="*/ 438163 h 447731"/>
                    <a:gd name="connsiteX5" fmla="*/ 0 w 313225"/>
                    <a:gd name="connsiteY5" fmla="*/ 447731 h 447731"/>
                    <a:gd name="connsiteX6" fmla="*/ 49102 w 313225"/>
                    <a:gd name="connsiteY6" fmla="*/ 447731 h 447731"/>
                    <a:gd name="connsiteX7" fmla="*/ 80015 w 313225"/>
                    <a:gd name="connsiteY7" fmla="*/ 251742 h 447731"/>
                    <a:gd name="connsiteX8" fmla="*/ 97784 w 313225"/>
                    <a:gd name="connsiteY8" fmla="*/ 129669 h 447731"/>
                    <a:gd name="connsiteX9" fmla="*/ 110297 w 313225"/>
                    <a:gd name="connsiteY9" fmla="*/ 120732 h 447731"/>
                    <a:gd name="connsiteX10" fmla="*/ 110507 w 313225"/>
                    <a:gd name="connsiteY10" fmla="*/ 92659 h 447731"/>
                    <a:gd name="connsiteX11" fmla="*/ 118603 w 313225"/>
                    <a:gd name="connsiteY11" fmla="*/ 70263 h 447731"/>
                    <a:gd name="connsiteX12" fmla="*/ 163394 w 313225"/>
                    <a:gd name="connsiteY12" fmla="*/ 53019 h 447731"/>
                    <a:gd name="connsiteX13" fmla="*/ 313225 w 313225"/>
                    <a:gd name="connsiteY13" fmla="*/ 2339 h 447731"/>
                    <a:gd name="connsiteX14" fmla="*/ 303973 w 313225"/>
                    <a:gd name="connsiteY14" fmla="*/ 131 h 447731"/>
                    <a:gd name="connsiteX15" fmla="*/ 288306 w 313225"/>
                    <a:gd name="connsiteY15" fmla="*/ 26 h 447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3225" h="447731">
                      <a:moveTo>
                        <a:pt x="288306" y="26"/>
                      </a:moveTo>
                      <a:cubicBezTo>
                        <a:pt x="288306" y="26"/>
                        <a:pt x="155193" y="31675"/>
                        <a:pt x="100203" y="65426"/>
                      </a:cubicBezTo>
                      <a:cubicBezTo>
                        <a:pt x="100203" y="65426"/>
                        <a:pt x="76125" y="69947"/>
                        <a:pt x="72760" y="133349"/>
                      </a:cubicBezTo>
                      <a:cubicBezTo>
                        <a:pt x="69921" y="186448"/>
                        <a:pt x="43950" y="358464"/>
                        <a:pt x="35539" y="413244"/>
                      </a:cubicBezTo>
                      <a:cubicBezTo>
                        <a:pt x="33857" y="423864"/>
                        <a:pt x="27338" y="433116"/>
                        <a:pt x="17875" y="438163"/>
                      </a:cubicBezTo>
                      <a:lnTo>
                        <a:pt x="0" y="447731"/>
                      </a:lnTo>
                      <a:lnTo>
                        <a:pt x="49102" y="447731"/>
                      </a:lnTo>
                      <a:lnTo>
                        <a:pt x="80015" y="251742"/>
                      </a:lnTo>
                      <a:lnTo>
                        <a:pt x="97784" y="129669"/>
                      </a:lnTo>
                      <a:lnTo>
                        <a:pt x="110297" y="120732"/>
                      </a:lnTo>
                      <a:lnTo>
                        <a:pt x="110507" y="92659"/>
                      </a:lnTo>
                      <a:lnTo>
                        <a:pt x="118603" y="70263"/>
                      </a:lnTo>
                      <a:lnTo>
                        <a:pt x="163394" y="53019"/>
                      </a:lnTo>
                      <a:lnTo>
                        <a:pt x="313225" y="2339"/>
                      </a:lnTo>
                      <a:cubicBezTo>
                        <a:pt x="313225" y="2339"/>
                        <a:pt x="304814" y="131"/>
                        <a:pt x="303973" y="131"/>
                      </a:cubicBezTo>
                      <a:cubicBezTo>
                        <a:pt x="303237" y="-79"/>
                        <a:pt x="288306" y="26"/>
                        <a:pt x="288306" y="26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7" name="任意多边形: 形状 13276"/>
                <p:cNvSpPr/>
                <p:nvPr/>
              </p:nvSpPr>
              <p:spPr>
                <a:xfrm>
                  <a:off x="3900327" y="4238239"/>
                  <a:ext cx="348974" cy="450544"/>
                </a:xfrm>
                <a:custGeom>
                  <a:avLst/>
                  <a:gdLst>
                    <a:gd name="connsiteX0" fmla="*/ 0 w 348974"/>
                    <a:gd name="connsiteY0" fmla="*/ 448546 h 450544"/>
                    <a:gd name="connsiteX1" fmla="*/ 20398 w 348974"/>
                    <a:gd name="connsiteY1" fmla="*/ 436980 h 450544"/>
                    <a:gd name="connsiteX2" fmla="*/ 37642 w 348974"/>
                    <a:gd name="connsiteY2" fmla="*/ 410063 h 450544"/>
                    <a:gd name="connsiteX3" fmla="*/ 60668 w 348974"/>
                    <a:gd name="connsiteY3" fmla="*/ 135005 h 450544"/>
                    <a:gd name="connsiteX4" fmla="*/ 109771 w 348974"/>
                    <a:gd name="connsiteY4" fmla="*/ 104198 h 450544"/>
                    <a:gd name="connsiteX5" fmla="*/ 317747 w 348974"/>
                    <a:gd name="connsiteY5" fmla="*/ 57514 h 450544"/>
                    <a:gd name="connsiteX6" fmla="*/ 253503 w 348974"/>
                    <a:gd name="connsiteY6" fmla="*/ 0 h 450544"/>
                    <a:gd name="connsiteX7" fmla="*/ 306601 w 348974"/>
                    <a:gd name="connsiteY7" fmla="*/ 2734 h 450544"/>
                    <a:gd name="connsiteX8" fmla="*/ 336252 w 348974"/>
                    <a:gd name="connsiteY8" fmla="*/ 10830 h 450544"/>
                    <a:gd name="connsiteX9" fmla="*/ 342666 w 348974"/>
                    <a:gd name="connsiteY9" fmla="*/ 11671 h 450544"/>
                    <a:gd name="connsiteX10" fmla="*/ 348974 w 348974"/>
                    <a:gd name="connsiteY10" fmla="*/ 43109 h 450544"/>
                    <a:gd name="connsiteX11" fmla="*/ 344874 w 348974"/>
                    <a:gd name="connsiteY11" fmla="*/ 83064 h 450544"/>
                    <a:gd name="connsiteX12" fmla="*/ 336883 w 348974"/>
                    <a:gd name="connsiteY12" fmla="*/ 91055 h 450544"/>
                    <a:gd name="connsiteX13" fmla="*/ 249718 w 348974"/>
                    <a:gd name="connsiteY13" fmla="*/ 111453 h 450544"/>
                    <a:gd name="connsiteX14" fmla="*/ 122914 w 348974"/>
                    <a:gd name="connsiteY14" fmla="*/ 126384 h 450544"/>
                    <a:gd name="connsiteX15" fmla="*/ 91686 w 348974"/>
                    <a:gd name="connsiteY15" fmla="*/ 129958 h 450544"/>
                    <a:gd name="connsiteX16" fmla="*/ 86429 w 348974"/>
                    <a:gd name="connsiteY16" fmla="*/ 137844 h 450544"/>
                    <a:gd name="connsiteX17" fmla="*/ 77597 w 348974"/>
                    <a:gd name="connsiteY17" fmla="*/ 184213 h 450544"/>
                    <a:gd name="connsiteX18" fmla="*/ 60458 w 348974"/>
                    <a:gd name="connsiteY18" fmla="*/ 341614 h 450544"/>
                    <a:gd name="connsiteX19" fmla="*/ 49418 w 348974"/>
                    <a:gd name="connsiteY19" fmla="*/ 440345 h 450544"/>
                    <a:gd name="connsiteX20" fmla="*/ 46264 w 348974"/>
                    <a:gd name="connsiteY20" fmla="*/ 450544 h 450544"/>
                    <a:gd name="connsiteX21" fmla="*/ 17033 w 348974"/>
                    <a:gd name="connsiteY21" fmla="*/ 448546 h 450544"/>
                    <a:gd name="connsiteX22" fmla="*/ 0 w 348974"/>
                    <a:gd name="connsiteY22" fmla="*/ 448546 h 45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48974" h="450544">
                      <a:moveTo>
                        <a:pt x="0" y="448546"/>
                      </a:moveTo>
                      <a:lnTo>
                        <a:pt x="20398" y="436980"/>
                      </a:lnTo>
                      <a:cubicBezTo>
                        <a:pt x="30176" y="431408"/>
                        <a:pt x="36695" y="421314"/>
                        <a:pt x="37642" y="410063"/>
                      </a:cubicBezTo>
                      <a:lnTo>
                        <a:pt x="60668" y="135005"/>
                      </a:lnTo>
                      <a:cubicBezTo>
                        <a:pt x="60668" y="135005"/>
                        <a:pt x="59196" y="108719"/>
                        <a:pt x="109771" y="104198"/>
                      </a:cubicBezTo>
                      <a:cubicBezTo>
                        <a:pt x="160345" y="99677"/>
                        <a:pt x="310281" y="73917"/>
                        <a:pt x="317747" y="57514"/>
                      </a:cubicBezTo>
                      <a:cubicBezTo>
                        <a:pt x="336252" y="17033"/>
                        <a:pt x="253503" y="0"/>
                        <a:pt x="253503" y="0"/>
                      </a:cubicBezTo>
                      <a:lnTo>
                        <a:pt x="306601" y="2734"/>
                      </a:lnTo>
                      <a:lnTo>
                        <a:pt x="336252" y="10830"/>
                      </a:lnTo>
                      <a:lnTo>
                        <a:pt x="342666" y="11671"/>
                      </a:lnTo>
                      <a:lnTo>
                        <a:pt x="348974" y="43109"/>
                      </a:lnTo>
                      <a:lnTo>
                        <a:pt x="344874" y="83064"/>
                      </a:lnTo>
                      <a:cubicBezTo>
                        <a:pt x="344874" y="83064"/>
                        <a:pt x="337619" y="91371"/>
                        <a:pt x="336883" y="91055"/>
                      </a:cubicBezTo>
                      <a:cubicBezTo>
                        <a:pt x="336147" y="90740"/>
                        <a:pt x="249718" y="111453"/>
                        <a:pt x="249718" y="111453"/>
                      </a:cubicBezTo>
                      <a:lnTo>
                        <a:pt x="122914" y="126384"/>
                      </a:lnTo>
                      <a:lnTo>
                        <a:pt x="91686" y="129958"/>
                      </a:lnTo>
                      <a:cubicBezTo>
                        <a:pt x="91686" y="129958"/>
                        <a:pt x="86744" y="136583"/>
                        <a:pt x="86429" y="137844"/>
                      </a:cubicBezTo>
                      <a:cubicBezTo>
                        <a:pt x="86113" y="139211"/>
                        <a:pt x="77597" y="184213"/>
                        <a:pt x="77597" y="184213"/>
                      </a:cubicBezTo>
                      <a:lnTo>
                        <a:pt x="60458" y="341614"/>
                      </a:lnTo>
                      <a:lnTo>
                        <a:pt x="49418" y="440345"/>
                      </a:lnTo>
                      <a:lnTo>
                        <a:pt x="46264" y="450544"/>
                      </a:lnTo>
                      <a:lnTo>
                        <a:pt x="17033" y="448546"/>
                      </a:lnTo>
                      <a:lnTo>
                        <a:pt x="0" y="448546"/>
                      </a:ln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3278" name="任意多边形: 形状 13277"/>
                <p:cNvSpPr/>
                <p:nvPr/>
              </p:nvSpPr>
              <p:spPr>
                <a:xfrm>
                  <a:off x="4049107" y="3994514"/>
                  <a:ext cx="242995" cy="162237"/>
                </a:xfrm>
                <a:custGeom>
                  <a:avLst/>
                  <a:gdLst>
                    <a:gd name="connsiteX0" fmla="*/ 186947 w 242995"/>
                    <a:gd name="connsiteY0" fmla="*/ 26812 h 162237"/>
                    <a:gd name="connsiteX1" fmla="*/ 162553 w 242995"/>
                    <a:gd name="connsiteY1" fmla="*/ 41322 h 162237"/>
                    <a:gd name="connsiteX2" fmla="*/ 168862 w 242995"/>
                    <a:gd name="connsiteY2" fmla="*/ 71919 h 162237"/>
                    <a:gd name="connsiteX3" fmla="*/ 140578 w 242995"/>
                    <a:gd name="connsiteY3" fmla="*/ 126384 h 162237"/>
                    <a:gd name="connsiteX4" fmla="*/ 139947 w 242995"/>
                    <a:gd name="connsiteY4" fmla="*/ 126384 h 162237"/>
                    <a:gd name="connsiteX5" fmla="*/ 63612 w 242995"/>
                    <a:gd name="connsiteY5" fmla="*/ 103988 h 162237"/>
                    <a:gd name="connsiteX6" fmla="*/ 28599 w 242995"/>
                    <a:gd name="connsiteY6" fmla="*/ 56147 h 162237"/>
                    <a:gd name="connsiteX7" fmla="*/ 0 w 242995"/>
                    <a:gd name="connsiteY7" fmla="*/ 0 h 162237"/>
                    <a:gd name="connsiteX8" fmla="*/ 16613 w 242995"/>
                    <a:gd name="connsiteY8" fmla="*/ 58460 h 162237"/>
                    <a:gd name="connsiteX9" fmla="*/ 40060 w 242995"/>
                    <a:gd name="connsiteY9" fmla="*/ 132587 h 162237"/>
                    <a:gd name="connsiteX10" fmla="*/ 146046 w 242995"/>
                    <a:gd name="connsiteY10" fmla="*/ 138686 h 162237"/>
                    <a:gd name="connsiteX11" fmla="*/ 149410 w 242995"/>
                    <a:gd name="connsiteY11" fmla="*/ 159084 h 162237"/>
                    <a:gd name="connsiteX12" fmla="*/ 169598 w 242995"/>
                    <a:gd name="connsiteY12" fmla="*/ 162238 h 162237"/>
                    <a:gd name="connsiteX13" fmla="*/ 170544 w 242995"/>
                    <a:gd name="connsiteY13" fmla="*/ 155298 h 162237"/>
                    <a:gd name="connsiteX14" fmla="*/ 187262 w 242995"/>
                    <a:gd name="connsiteY14" fmla="*/ 154142 h 162237"/>
                    <a:gd name="connsiteX15" fmla="*/ 238152 w 242995"/>
                    <a:gd name="connsiteY15" fmla="*/ 152459 h 162237"/>
                    <a:gd name="connsiteX16" fmla="*/ 242989 w 242995"/>
                    <a:gd name="connsiteY16" fmla="*/ 145310 h 162237"/>
                    <a:gd name="connsiteX17" fmla="*/ 186947 w 242995"/>
                    <a:gd name="connsiteY17" fmla="*/ 26812 h 162237"/>
                    <a:gd name="connsiteX18" fmla="*/ 226271 w 242995"/>
                    <a:gd name="connsiteY18" fmla="*/ 150567 h 162237"/>
                    <a:gd name="connsiteX19" fmla="*/ 189575 w 242995"/>
                    <a:gd name="connsiteY19" fmla="*/ 151724 h 162237"/>
                    <a:gd name="connsiteX20" fmla="*/ 186001 w 242995"/>
                    <a:gd name="connsiteY20" fmla="*/ 58566 h 162237"/>
                    <a:gd name="connsiteX21" fmla="*/ 191573 w 242995"/>
                    <a:gd name="connsiteY21" fmla="*/ 61194 h 162237"/>
                    <a:gd name="connsiteX22" fmla="*/ 234788 w 242995"/>
                    <a:gd name="connsiteY22" fmla="*/ 143522 h 162237"/>
                    <a:gd name="connsiteX23" fmla="*/ 226271 w 242995"/>
                    <a:gd name="connsiteY23" fmla="*/ 150567 h 162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42995" h="162237">
                      <a:moveTo>
                        <a:pt x="186947" y="26812"/>
                      </a:moveTo>
                      <a:cubicBezTo>
                        <a:pt x="175907" y="18821"/>
                        <a:pt x="160766" y="27863"/>
                        <a:pt x="162553" y="41322"/>
                      </a:cubicBezTo>
                      <a:cubicBezTo>
                        <a:pt x="163605" y="49313"/>
                        <a:pt x="165497" y="59407"/>
                        <a:pt x="168862" y="71919"/>
                      </a:cubicBezTo>
                      <a:cubicBezTo>
                        <a:pt x="178851" y="109455"/>
                        <a:pt x="167180" y="124912"/>
                        <a:pt x="140578" y="126384"/>
                      </a:cubicBezTo>
                      <a:cubicBezTo>
                        <a:pt x="140368" y="126384"/>
                        <a:pt x="140158" y="126384"/>
                        <a:pt x="139947" y="126384"/>
                      </a:cubicBezTo>
                      <a:cubicBezTo>
                        <a:pt x="112715" y="127751"/>
                        <a:pt x="85482" y="120285"/>
                        <a:pt x="63612" y="103988"/>
                      </a:cubicBezTo>
                      <a:cubicBezTo>
                        <a:pt x="46684" y="91265"/>
                        <a:pt x="33436" y="74442"/>
                        <a:pt x="28599" y="56147"/>
                      </a:cubicBezTo>
                      <a:cubicBezTo>
                        <a:pt x="15667" y="6834"/>
                        <a:pt x="0" y="0"/>
                        <a:pt x="0" y="0"/>
                      </a:cubicBezTo>
                      <a:lnTo>
                        <a:pt x="16613" y="58460"/>
                      </a:lnTo>
                      <a:lnTo>
                        <a:pt x="40060" y="132587"/>
                      </a:lnTo>
                      <a:lnTo>
                        <a:pt x="146046" y="138686"/>
                      </a:lnTo>
                      <a:lnTo>
                        <a:pt x="149410" y="159084"/>
                      </a:lnTo>
                      <a:lnTo>
                        <a:pt x="169598" y="162238"/>
                      </a:lnTo>
                      <a:lnTo>
                        <a:pt x="170544" y="155298"/>
                      </a:lnTo>
                      <a:lnTo>
                        <a:pt x="187262" y="154142"/>
                      </a:lnTo>
                      <a:lnTo>
                        <a:pt x="238152" y="152459"/>
                      </a:lnTo>
                      <a:cubicBezTo>
                        <a:pt x="238152" y="152459"/>
                        <a:pt x="243199" y="152039"/>
                        <a:pt x="242989" y="145310"/>
                      </a:cubicBezTo>
                      <a:cubicBezTo>
                        <a:pt x="243094" y="139632"/>
                        <a:pt x="228058" y="56357"/>
                        <a:pt x="186947" y="26812"/>
                      </a:cubicBezTo>
                      <a:close/>
                      <a:moveTo>
                        <a:pt x="226271" y="150567"/>
                      </a:moveTo>
                      <a:lnTo>
                        <a:pt x="189575" y="151724"/>
                      </a:lnTo>
                      <a:cubicBezTo>
                        <a:pt x="189575" y="151724"/>
                        <a:pt x="184739" y="65505"/>
                        <a:pt x="186001" y="58566"/>
                      </a:cubicBezTo>
                      <a:cubicBezTo>
                        <a:pt x="187262" y="51626"/>
                        <a:pt x="191573" y="61194"/>
                        <a:pt x="191573" y="61194"/>
                      </a:cubicBezTo>
                      <a:cubicBezTo>
                        <a:pt x="191573" y="61194"/>
                        <a:pt x="235103" y="135216"/>
                        <a:pt x="234788" y="143522"/>
                      </a:cubicBezTo>
                      <a:cubicBezTo>
                        <a:pt x="234472" y="151724"/>
                        <a:pt x="226271" y="150567"/>
                        <a:pt x="226271" y="150567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13279" name="图形 12978"/>
                <p:cNvGrpSpPr/>
                <p:nvPr/>
              </p:nvGrpSpPr>
              <p:grpSpPr>
                <a:xfrm>
                  <a:off x="3887920" y="3770838"/>
                  <a:ext cx="328576" cy="414514"/>
                  <a:chOff x="3887920" y="3770838"/>
                  <a:chExt cx="328576" cy="414514"/>
                </a:xfrm>
              </p:grpSpPr>
              <p:grpSp>
                <p:nvGrpSpPr>
                  <p:cNvPr id="13280" name="图形 12978"/>
                  <p:cNvGrpSpPr/>
                  <p:nvPr/>
                </p:nvGrpSpPr>
                <p:grpSpPr>
                  <a:xfrm>
                    <a:off x="4048605" y="3774455"/>
                    <a:ext cx="137973" cy="118442"/>
                    <a:chOff x="4048605" y="3774455"/>
                    <a:chExt cx="137973" cy="118442"/>
                  </a:xfrm>
                  <a:solidFill>
                    <a:srgbClr val="DADADA"/>
                  </a:solidFill>
                </p:grpSpPr>
                <p:sp>
                  <p:nvSpPr>
                    <p:cNvPr id="13281" name="任意多边形: 形状 13280"/>
                    <p:cNvSpPr/>
                    <p:nvPr/>
                  </p:nvSpPr>
                  <p:spPr>
                    <a:xfrm>
                      <a:off x="4048710" y="3774455"/>
                      <a:ext cx="137868" cy="118442"/>
                    </a:xfrm>
                    <a:custGeom>
                      <a:avLst/>
                      <a:gdLst>
                        <a:gd name="connsiteX0" fmla="*/ 119631 w 137868"/>
                        <a:gd name="connsiteY0" fmla="*/ 109553 h 118442"/>
                        <a:gd name="connsiteX1" fmla="*/ 106698 w 137868"/>
                        <a:gd name="connsiteY1" fmla="*/ 118069 h 118442"/>
                        <a:gd name="connsiteX2" fmla="*/ 101861 w 137868"/>
                        <a:gd name="connsiteY2" fmla="*/ 112497 h 118442"/>
                        <a:gd name="connsiteX3" fmla="*/ 108275 w 137868"/>
                        <a:gd name="connsiteY3" fmla="*/ 82110 h 118442"/>
                        <a:gd name="connsiteX4" fmla="*/ 94396 w 137868"/>
                        <a:gd name="connsiteY4" fmla="*/ 68862 h 118442"/>
                        <a:gd name="connsiteX5" fmla="*/ 76206 w 137868"/>
                        <a:gd name="connsiteY5" fmla="*/ 87472 h 118442"/>
                        <a:gd name="connsiteX6" fmla="*/ 68110 w 137868"/>
                        <a:gd name="connsiteY6" fmla="*/ 88524 h 118442"/>
                        <a:gd name="connsiteX7" fmla="*/ 66112 w 137868"/>
                        <a:gd name="connsiteY7" fmla="*/ 72437 h 118442"/>
                        <a:gd name="connsiteX8" fmla="*/ 46030 w 137868"/>
                        <a:gd name="connsiteY8" fmla="*/ 53090 h 118442"/>
                        <a:gd name="connsiteX9" fmla="*/ 49079 w 137868"/>
                        <a:gd name="connsiteY9" fmla="*/ 37844 h 118442"/>
                        <a:gd name="connsiteX10" fmla="*/ 22688 w 137868"/>
                        <a:gd name="connsiteY10" fmla="*/ 39316 h 118442"/>
                        <a:gd name="connsiteX11" fmla="*/ 13645 w 137868"/>
                        <a:gd name="connsiteY11" fmla="*/ 45625 h 118442"/>
                        <a:gd name="connsiteX12" fmla="*/ 712 w 137868"/>
                        <a:gd name="connsiteY12" fmla="*/ 28696 h 118442"/>
                        <a:gd name="connsiteX13" fmla="*/ 15538 w 137868"/>
                        <a:gd name="connsiteY13" fmla="*/ 5039 h 118442"/>
                        <a:gd name="connsiteX14" fmla="*/ 41403 w 137868"/>
                        <a:gd name="connsiteY14" fmla="*/ 3672 h 118442"/>
                        <a:gd name="connsiteX15" fmla="*/ 60224 w 137868"/>
                        <a:gd name="connsiteY15" fmla="*/ 3041 h 118442"/>
                        <a:gd name="connsiteX16" fmla="*/ 82094 w 137868"/>
                        <a:gd name="connsiteY16" fmla="*/ 518 h 118442"/>
                        <a:gd name="connsiteX17" fmla="*/ 111009 w 137868"/>
                        <a:gd name="connsiteY17" fmla="*/ 8298 h 118442"/>
                        <a:gd name="connsiteX18" fmla="*/ 120051 w 137868"/>
                        <a:gd name="connsiteY18" fmla="*/ 17867 h 118442"/>
                        <a:gd name="connsiteX19" fmla="*/ 134771 w 137868"/>
                        <a:gd name="connsiteY19" fmla="*/ 30274 h 118442"/>
                        <a:gd name="connsiteX20" fmla="*/ 135192 w 137868"/>
                        <a:gd name="connsiteY20" fmla="*/ 67074 h 118442"/>
                        <a:gd name="connsiteX21" fmla="*/ 120577 w 137868"/>
                        <a:gd name="connsiteY21" fmla="*/ 103875 h 118442"/>
                        <a:gd name="connsiteX22" fmla="*/ 119631 w 137868"/>
                        <a:gd name="connsiteY22" fmla="*/ 109553 h 118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37868" h="118442">
                          <a:moveTo>
                            <a:pt x="119631" y="109553"/>
                          </a:moveTo>
                          <a:cubicBezTo>
                            <a:pt x="118579" y="115546"/>
                            <a:pt x="112586" y="119752"/>
                            <a:pt x="106698" y="118069"/>
                          </a:cubicBezTo>
                          <a:cubicBezTo>
                            <a:pt x="104174" y="117333"/>
                            <a:pt x="102177" y="115756"/>
                            <a:pt x="101861" y="112497"/>
                          </a:cubicBezTo>
                          <a:cubicBezTo>
                            <a:pt x="101020" y="103244"/>
                            <a:pt x="111324" y="86946"/>
                            <a:pt x="108275" y="82110"/>
                          </a:cubicBezTo>
                          <a:lnTo>
                            <a:pt x="94396" y="68862"/>
                          </a:lnTo>
                          <a:lnTo>
                            <a:pt x="76206" y="87472"/>
                          </a:lnTo>
                          <a:lnTo>
                            <a:pt x="68110" y="88524"/>
                          </a:lnTo>
                          <a:cubicBezTo>
                            <a:pt x="68110" y="88524"/>
                            <a:pt x="67164" y="74539"/>
                            <a:pt x="66112" y="72437"/>
                          </a:cubicBezTo>
                          <a:lnTo>
                            <a:pt x="46030" y="53090"/>
                          </a:lnTo>
                          <a:cubicBezTo>
                            <a:pt x="44663" y="49094"/>
                            <a:pt x="49079" y="37844"/>
                            <a:pt x="49079" y="37844"/>
                          </a:cubicBezTo>
                          <a:lnTo>
                            <a:pt x="22688" y="39316"/>
                          </a:lnTo>
                          <a:lnTo>
                            <a:pt x="13645" y="45625"/>
                          </a:lnTo>
                          <a:cubicBezTo>
                            <a:pt x="9965" y="46361"/>
                            <a:pt x="-3178" y="41419"/>
                            <a:pt x="712" y="28696"/>
                          </a:cubicBezTo>
                          <a:cubicBezTo>
                            <a:pt x="4603" y="15974"/>
                            <a:pt x="7442" y="6931"/>
                            <a:pt x="15538" y="5039"/>
                          </a:cubicBezTo>
                          <a:cubicBezTo>
                            <a:pt x="23634" y="3251"/>
                            <a:pt x="32992" y="3672"/>
                            <a:pt x="41403" y="3672"/>
                          </a:cubicBezTo>
                          <a:cubicBezTo>
                            <a:pt x="49815" y="3672"/>
                            <a:pt x="55387" y="4408"/>
                            <a:pt x="60224" y="3041"/>
                          </a:cubicBezTo>
                          <a:cubicBezTo>
                            <a:pt x="65061" y="1674"/>
                            <a:pt x="72000" y="-1165"/>
                            <a:pt x="82094" y="518"/>
                          </a:cubicBezTo>
                          <a:cubicBezTo>
                            <a:pt x="92188" y="2200"/>
                            <a:pt x="104805" y="3041"/>
                            <a:pt x="111009" y="8298"/>
                          </a:cubicBezTo>
                          <a:cubicBezTo>
                            <a:pt x="117212" y="13556"/>
                            <a:pt x="119210" y="15343"/>
                            <a:pt x="120051" y="17867"/>
                          </a:cubicBezTo>
                          <a:cubicBezTo>
                            <a:pt x="120892" y="20390"/>
                            <a:pt x="132984" y="24806"/>
                            <a:pt x="134771" y="30274"/>
                          </a:cubicBezTo>
                          <a:cubicBezTo>
                            <a:pt x="136664" y="35846"/>
                            <a:pt x="140449" y="56665"/>
                            <a:pt x="135192" y="67074"/>
                          </a:cubicBezTo>
                          <a:cubicBezTo>
                            <a:pt x="129935" y="77483"/>
                            <a:pt x="121734" y="94727"/>
                            <a:pt x="120577" y="103875"/>
                          </a:cubicBezTo>
                          <a:cubicBezTo>
                            <a:pt x="120156" y="106083"/>
                            <a:pt x="119841" y="107975"/>
                            <a:pt x="119631" y="109553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82" name="任意多边形: 形状 13281"/>
                    <p:cNvSpPr/>
                    <p:nvPr/>
                  </p:nvSpPr>
                  <p:spPr>
                    <a:xfrm>
                      <a:off x="4048605" y="3774455"/>
                      <a:ext cx="137868" cy="118442"/>
                    </a:xfrm>
                    <a:custGeom>
                      <a:avLst/>
                      <a:gdLst>
                        <a:gd name="connsiteX0" fmla="*/ 119631 w 137868"/>
                        <a:gd name="connsiteY0" fmla="*/ 109553 h 118442"/>
                        <a:gd name="connsiteX1" fmla="*/ 106698 w 137868"/>
                        <a:gd name="connsiteY1" fmla="*/ 118069 h 118442"/>
                        <a:gd name="connsiteX2" fmla="*/ 101861 w 137868"/>
                        <a:gd name="connsiteY2" fmla="*/ 112497 h 118442"/>
                        <a:gd name="connsiteX3" fmla="*/ 108275 w 137868"/>
                        <a:gd name="connsiteY3" fmla="*/ 82110 h 118442"/>
                        <a:gd name="connsiteX4" fmla="*/ 94396 w 137868"/>
                        <a:gd name="connsiteY4" fmla="*/ 68862 h 118442"/>
                        <a:gd name="connsiteX5" fmla="*/ 76206 w 137868"/>
                        <a:gd name="connsiteY5" fmla="*/ 87472 h 118442"/>
                        <a:gd name="connsiteX6" fmla="*/ 68110 w 137868"/>
                        <a:gd name="connsiteY6" fmla="*/ 88524 h 118442"/>
                        <a:gd name="connsiteX7" fmla="*/ 66112 w 137868"/>
                        <a:gd name="connsiteY7" fmla="*/ 72437 h 118442"/>
                        <a:gd name="connsiteX8" fmla="*/ 46030 w 137868"/>
                        <a:gd name="connsiteY8" fmla="*/ 53090 h 118442"/>
                        <a:gd name="connsiteX9" fmla="*/ 49079 w 137868"/>
                        <a:gd name="connsiteY9" fmla="*/ 37844 h 118442"/>
                        <a:gd name="connsiteX10" fmla="*/ 22687 w 137868"/>
                        <a:gd name="connsiteY10" fmla="*/ 39316 h 118442"/>
                        <a:gd name="connsiteX11" fmla="*/ 13645 w 137868"/>
                        <a:gd name="connsiteY11" fmla="*/ 45625 h 118442"/>
                        <a:gd name="connsiteX12" fmla="*/ 712 w 137868"/>
                        <a:gd name="connsiteY12" fmla="*/ 28696 h 118442"/>
                        <a:gd name="connsiteX13" fmla="*/ 15538 w 137868"/>
                        <a:gd name="connsiteY13" fmla="*/ 5039 h 118442"/>
                        <a:gd name="connsiteX14" fmla="*/ 41403 w 137868"/>
                        <a:gd name="connsiteY14" fmla="*/ 3672 h 118442"/>
                        <a:gd name="connsiteX15" fmla="*/ 60224 w 137868"/>
                        <a:gd name="connsiteY15" fmla="*/ 3041 h 118442"/>
                        <a:gd name="connsiteX16" fmla="*/ 82094 w 137868"/>
                        <a:gd name="connsiteY16" fmla="*/ 518 h 118442"/>
                        <a:gd name="connsiteX17" fmla="*/ 111009 w 137868"/>
                        <a:gd name="connsiteY17" fmla="*/ 8298 h 118442"/>
                        <a:gd name="connsiteX18" fmla="*/ 120051 w 137868"/>
                        <a:gd name="connsiteY18" fmla="*/ 17867 h 118442"/>
                        <a:gd name="connsiteX19" fmla="*/ 134771 w 137868"/>
                        <a:gd name="connsiteY19" fmla="*/ 30274 h 118442"/>
                        <a:gd name="connsiteX20" fmla="*/ 135192 w 137868"/>
                        <a:gd name="connsiteY20" fmla="*/ 67074 h 118442"/>
                        <a:gd name="connsiteX21" fmla="*/ 120577 w 137868"/>
                        <a:gd name="connsiteY21" fmla="*/ 103875 h 118442"/>
                        <a:gd name="connsiteX22" fmla="*/ 119631 w 137868"/>
                        <a:gd name="connsiteY22" fmla="*/ 109553 h 118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37868" h="118442">
                          <a:moveTo>
                            <a:pt x="119631" y="109553"/>
                          </a:moveTo>
                          <a:cubicBezTo>
                            <a:pt x="118579" y="115546"/>
                            <a:pt x="112586" y="119752"/>
                            <a:pt x="106698" y="118069"/>
                          </a:cubicBezTo>
                          <a:cubicBezTo>
                            <a:pt x="104174" y="117333"/>
                            <a:pt x="102177" y="115756"/>
                            <a:pt x="101861" y="112497"/>
                          </a:cubicBezTo>
                          <a:cubicBezTo>
                            <a:pt x="101020" y="103244"/>
                            <a:pt x="111324" y="86946"/>
                            <a:pt x="108275" y="82110"/>
                          </a:cubicBezTo>
                          <a:lnTo>
                            <a:pt x="94396" y="68862"/>
                          </a:lnTo>
                          <a:lnTo>
                            <a:pt x="76206" y="87472"/>
                          </a:lnTo>
                          <a:lnTo>
                            <a:pt x="68110" y="88524"/>
                          </a:lnTo>
                          <a:cubicBezTo>
                            <a:pt x="68110" y="88524"/>
                            <a:pt x="67164" y="74539"/>
                            <a:pt x="66112" y="72437"/>
                          </a:cubicBezTo>
                          <a:lnTo>
                            <a:pt x="46030" y="53090"/>
                          </a:lnTo>
                          <a:cubicBezTo>
                            <a:pt x="44663" y="49094"/>
                            <a:pt x="49079" y="37844"/>
                            <a:pt x="49079" y="37844"/>
                          </a:cubicBezTo>
                          <a:lnTo>
                            <a:pt x="22687" y="39316"/>
                          </a:lnTo>
                          <a:lnTo>
                            <a:pt x="13645" y="45625"/>
                          </a:lnTo>
                          <a:cubicBezTo>
                            <a:pt x="9965" y="46361"/>
                            <a:pt x="-3178" y="41419"/>
                            <a:pt x="712" y="28696"/>
                          </a:cubicBezTo>
                          <a:cubicBezTo>
                            <a:pt x="4603" y="15974"/>
                            <a:pt x="7442" y="6826"/>
                            <a:pt x="15538" y="5039"/>
                          </a:cubicBezTo>
                          <a:cubicBezTo>
                            <a:pt x="23634" y="3251"/>
                            <a:pt x="32992" y="3672"/>
                            <a:pt x="41403" y="3672"/>
                          </a:cubicBezTo>
                          <a:cubicBezTo>
                            <a:pt x="49815" y="3672"/>
                            <a:pt x="55387" y="4408"/>
                            <a:pt x="60224" y="3041"/>
                          </a:cubicBezTo>
                          <a:cubicBezTo>
                            <a:pt x="65061" y="1674"/>
                            <a:pt x="72000" y="-1165"/>
                            <a:pt x="82094" y="518"/>
                          </a:cubicBezTo>
                          <a:cubicBezTo>
                            <a:pt x="92188" y="2200"/>
                            <a:pt x="104805" y="3041"/>
                            <a:pt x="111009" y="8298"/>
                          </a:cubicBezTo>
                          <a:cubicBezTo>
                            <a:pt x="117212" y="13556"/>
                            <a:pt x="119210" y="15343"/>
                            <a:pt x="120051" y="17867"/>
                          </a:cubicBezTo>
                          <a:cubicBezTo>
                            <a:pt x="120892" y="20390"/>
                            <a:pt x="132984" y="24806"/>
                            <a:pt x="134771" y="30274"/>
                          </a:cubicBezTo>
                          <a:cubicBezTo>
                            <a:pt x="136664" y="35846"/>
                            <a:pt x="140449" y="56665"/>
                            <a:pt x="135192" y="67074"/>
                          </a:cubicBezTo>
                          <a:cubicBezTo>
                            <a:pt x="129935" y="77483"/>
                            <a:pt x="121734" y="94727"/>
                            <a:pt x="120577" y="103875"/>
                          </a:cubicBezTo>
                          <a:cubicBezTo>
                            <a:pt x="120156" y="106083"/>
                            <a:pt x="119946" y="107975"/>
                            <a:pt x="119631" y="109553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83" name="图形 12978"/>
                  <p:cNvGrpSpPr/>
                  <p:nvPr/>
                </p:nvGrpSpPr>
                <p:grpSpPr>
                  <a:xfrm>
                    <a:off x="3887920" y="3770838"/>
                    <a:ext cx="328576" cy="414514"/>
                    <a:chOff x="3887920" y="3770838"/>
                    <a:chExt cx="328576" cy="414514"/>
                  </a:xfrm>
                </p:grpSpPr>
                <p:sp>
                  <p:nvSpPr>
                    <p:cNvPr id="13284" name="任意多边形: 形状 13283"/>
                    <p:cNvSpPr/>
                    <p:nvPr/>
                  </p:nvSpPr>
                  <p:spPr>
                    <a:xfrm>
                      <a:off x="4100132" y="4145186"/>
                      <a:ext cx="116364" cy="40165"/>
                    </a:xfrm>
                    <a:custGeom>
                      <a:avLst/>
                      <a:gdLst>
                        <a:gd name="connsiteX0" fmla="*/ 90394 w 116364"/>
                        <a:gd name="connsiteY0" fmla="*/ 40165 h 40165"/>
                        <a:gd name="connsiteX1" fmla="*/ 79459 w 116364"/>
                        <a:gd name="connsiteY1" fmla="*/ 36380 h 40165"/>
                        <a:gd name="connsiteX2" fmla="*/ 39293 w 116364"/>
                        <a:gd name="connsiteY2" fmla="*/ 26181 h 40165"/>
                        <a:gd name="connsiteX3" fmla="*/ 916 w 116364"/>
                        <a:gd name="connsiteY3" fmla="*/ 13984 h 40165"/>
                        <a:gd name="connsiteX4" fmla="*/ 3860 w 116364"/>
                        <a:gd name="connsiteY4" fmla="*/ 0 h 40165"/>
                        <a:gd name="connsiteX5" fmla="*/ 9538 w 116364"/>
                        <a:gd name="connsiteY5" fmla="*/ 5047 h 40165"/>
                        <a:gd name="connsiteX6" fmla="*/ 7855 w 116364"/>
                        <a:gd name="connsiteY6" fmla="*/ 10935 h 40165"/>
                        <a:gd name="connsiteX7" fmla="*/ 39399 w 116364"/>
                        <a:gd name="connsiteY7" fmla="*/ 18505 h 40165"/>
                        <a:gd name="connsiteX8" fmla="*/ 82823 w 116364"/>
                        <a:gd name="connsiteY8" fmla="*/ 29440 h 40165"/>
                        <a:gd name="connsiteX9" fmla="*/ 90604 w 116364"/>
                        <a:gd name="connsiteY9" fmla="*/ 32490 h 40165"/>
                        <a:gd name="connsiteX10" fmla="*/ 116364 w 116364"/>
                        <a:gd name="connsiteY10" fmla="*/ 32490 h 40165"/>
                        <a:gd name="connsiteX11" fmla="*/ 116364 w 116364"/>
                        <a:gd name="connsiteY11" fmla="*/ 40060 h 40165"/>
                        <a:gd name="connsiteX12" fmla="*/ 90814 w 116364"/>
                        <a:gd name="connsiteY12" fmla="*/ 40060 h 40165"/>
                        <a:gd name="connsiteX13" fmla="*/ 90394 w 116364"/>
                        <a:gd name="connsiteY13" fmla="*/ 40165 h 401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6364" h="40165">
                          <a:moveTo>
                            <a:pt x="90394" y="40165"/>
                          </a:moveTo>
                          <a:cubicBezTo>
                            <a:pt x="87344" y="40165"/>
                            <a:pt x="83980" y="38588"/>
                            <a:pt x="79459" y="36380"/>
                          </a:cubicBezTo>
                          <a:cubicBezTo>
                            <a:pt x="71362" y="32385"/>
                            <a:pt x="59061" y="26496"/>
                            <a:pt x="39293" y="26181"/>
                          </a:cubicBezTo>
                          <a:cubicBezTo>
                            <a:pt x="16898" y="25866"/>
                            <a:pt x="4386" y="21870"/>
                            <a:pt x="916" y="13984"/>
                          </a:cubicBezTo>
                          <a:cubicBezTo>
                            <a:pt x="-1608" y="8307"/>
                            <a:pt x="1652" y="2524"/>
                            <a:pt x="3860" y="0"/>
                          </a:cubicBezTo>
                          <a:lnTo>
                            <a:pt x="9538" y="5047"/>
                          </a:lnTo>
                          <a:cubicBezTo>
                            <a:pt x="9538" y="5047"/>
                            <a:pt x="6699" y="8412"/>
                            <a:pt x="7855" y="10935"/>
                          </a:cubicBezTo>
                          <a:cubicBezTo>
                            <a:pt x="8591" y="12617"/>
                            <a:pt x="13112" y="18190"/>
                            <a:pt x="39399" y="18505"/>
                          </a:cubicBezTo>
                          <a:cubicBezTo>
                            <a:pt x="60953" y="18821"/>
                            <a:pt x="74096" y="25235"/>
                            <a:pt x="82823" y="29440"/>
                          </a:cubicBezTo>
                          <a:cubicBezTo>
                            <a:pt x="86083" y="31018"/>
                            <a:pt x="89342" y="32595"/>
                            <a:pt x="90604" y="32490"/>
                          </a:cubicBezTo>
                          <a:lnTo>
                            <a:pt x="116364" y="32490"/>
                          </a:lnTo>
                          <a:lnTo>
                            <a:pt x="116364" y="40060"/>
                          </a:lnTo>
                          <a:lnTo>
                            <a:pt x="90814" y="40060"/>
                          </a:lnTo>
                          <a:cubicBezTo>
                            <a:pt x="90709" y="40165"/>
                            <a:pt x="90499" y="40165"/>
                            <a:pt x="90394" y="4016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285" name="图形 12978"/>
                    <p:cNvGrpSpPr/>
                    <p:nvPr/>
                  </p:nvGrpSpPr>
                  <p:grpSpPr>
                    <a:xfrm>
                      <a:off x="4044579" y="3770838"/>
                      <a:ext cx="145239" cy="152073"/>
                      <a:chOff x="4044579" y="3770838"/>
                      <a:chExt cx="145239" cy="152073"/>
                    </a:xfrm>
                  </p:grpSpPr>
                  <p:sp>
                    <p:nvSpPr>
                      <p:cNvPr id="13286" name="任意多边形: 形状 13285"/>
                      <p:cNvSpPr/>
                      <p:nvPr/>
                    </p:nvSpPr>
                    <p:spPr>
                      <a:xfrm>
                        <a:off x="4048710" y="3774771"/>
                        <a:ext cx="137868" cy="118337"/>
                      </a:xfrm>
                      <a:custGeom>
                        <a:avLst/>
                        <a:gdLst>
                          <a:gd name="connsiteX0" fmla="*/ 119631 w 137868"/>
                          <a:gd name="connsiteY0" fmla="*/ 109447 h 118337"/>
                          <a:gd name="connsiteX1" fmla="*/ 106698 w 137868"/>
                          <a:gd name="connsiteY1" fmla="*/ 117964 h 118337"/>
                          <a:gd name="connsiteX2" fmla="*/ 101861 w 137868"/>
                          <a:gd name="connsiteY2" fmla="*/ 112497 h 118337"/>
                          <a:gd name="connsiteX3" fmla="*/ 108275 w 137868"/>
                          <a:gd name="connsiteY3" fmla="*/ 82110 h 118337"/>
                          <a:gd name="connsiteX4" fmla="*/ 94396 w 137868"/>
                          <a:gd name="connsiteY4" fmla="*/ 68862 h 118337"/>
                          <a:gd name="connsiteX5" fmla="*/ 76206 w 137868"/>
                          <a:gd name="connsiteY5" fmla="*/ 87472 h 118337"/>
                          <a:gd name="connsiteX6" fmla="*/ 68110 w 137868"/>
                          <a:gd name="connsiteY6" fmla="*/ 88524 h 118337"/>
                          <a:gd name="connsiteX7" fmla="*/ 66112 w 137868"/>
                          <a:gd name="connsiteY7" fmla="*/ 72437 h 118337"/>
                          <a:gd name="connsiteX8" fmla="*/ 46030 w 137868"/>
                          <a:gd name="connsiteY8" fmla="*/ 53090 h 118337"/>
                          <a:gd name="connsiteX9" fmla="*/ 49079 w 137868"/>
                          <a:gd name="connsiteY9" fmla="*/ 37844 h 118337"/>
                          <a:gd name="connsiteX10" fmla="*/ 22688 w 137868"/>
                          <a:gd name="connsiteY10" fmla="*/ 39316 h 118337"/>
                          <a:gd name="connsiteX11" fmla="*/ 13645 w 137868"/>
                          <a:gd name="connsiteY11" fmla="*/ 45625 h 118337"/>
                          <a:gd name="connsiteX12" fmla="*/ 712 w 137868"/>
                          <a:gd name="connsiteY12" fmla="*/ 28696 h 118337"/>
                          <a:gd name="connsiteX13" fmla="*/ 15538 w 137868"/>
                          <a:gd name="connsiteY13" fmla="*/ 5039 h 118337"/>
                          <a:gd name="connsiteX14" fmla="*/ 41403 w 137868"/>
                          <a:gd name="connsiteY14" fmla="*/ 3672 h 118337"/>
                          <a:gd name="connsiteX15" fmla="*/ 60224 w 137868"/>
                          <a:gd name="connsiteY15" fmla="*/ 3041 h 118337"/>
                          <a:gd name="connsiteX16" fmla="*/ 82094 w 137868"/>
                          <a:gd name="connsiteY16" fmla="*/ 518 h 118337"/>
                          <a:gd name="connsiteX17" fmla="*/ 111009 w 137868"/>
                          <a:gd name="connsiteY17" fmla="*/ 8298 h 118337"/>
                          <a:gd name="connsiteX18" fmla="*/ 120051 w 137868"/>
                          <a:gd name="connsiteY18" fmla="*/ 17867 h 118337"/>
                          <a:gd name="connsiteX19" fmla="*/ 134771 w 137868"/>
                          <a:gd name="connsiteY19" fmla="*/ 30273 h 118337"/>
                          <a:gd name="connsiteX20" fmla="*/ 135192 w 137868"/>
                          <a:gd name="connsiteY20" fmla="*/ 67074 h 118337"/>
                          <a:gd name="connsiteX21" fmla="*/ 120577 w 137868"/>
                          <a:gd name="connsiteY21" fmla="*/ 103875 h 118337"/>
                          <a:gd name="connsiteX22" fmla="*/ 119631 w 137868"/>
                          <a:gd name="connsiteY22" fmla="*/ 109447 h 1183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137868" h="118337">
                            <a:moveTo>
                              <a:pt x="119631" y="109447"/>
                            </a:moveTo>
                            <a:cubicBezTo>
                              <a:pt x="118579" y="115441"/>
                              <a:pt x="112586" y="119646"/>
                              <a:pt x="106698" y="117964"/>
                            </a:cubicBezTo>
                            <a:cubicBezTo>
                              <a:pt x="104174" y="117228"/>
                              <a:pt x="102177" y="115651"/>
                              <a:pt x="101861" y="112497"/>
                            </a:cubicBezTo>
                            <a:cubicBezTo>
                              <a:pt x="101020" y="103244"/>
                              <a:pt x="111324" y="86946"/>
                              <a:pt x="108275" y="82110"/>
                            </a:cubicBezTo>
                            <a:lnTo>
                              <a:pt x="94396" y="68862"/>
                            </a:lnTo>
                            <a:lnTo>
                              <a:pt x="76206" y="87472"/>
                            </a:lnTo>
                            <a:lnTo>
                              <a:pt x="68110" y="88524"/>
                            </a:lnTo>
                            <a:cubicBezTo>
                              <a:pt x="68110" y="88524"/>
                              <a:pt x="67164" y="74539"/>
                              <a:pt x="66112" y="72437"/>
                            </a:cubicBezTo>
                            <a:lnTo>
                              <a:pt x="46030" y="53090"/>
                            </a:lnTo>
                            <a:cubicBezTo>
                              <a:pt x="44663" y="49094"/>
                              <a:pt x="49079" y="37844"/>
                              <a:pt x="49079" y="37844"/>
                            </a:cubicBezTo>
                            <a:lnTo>
                              <a:pt x="22688" y="39316"/>
                            </a:lnTo>
                            <a:lnTo>
                              <a:pt x="13645" y="45625"/>
                            </a:lnTo>
                            <a:cubicBezTo>
                              <a:pt x="9965" y="46361"/>
                              <a:pt x="-3178" y="41419"/>
                              <a:pt x="712" y="28696"/>
                            </a:cubicBezTo>
                            <a:cubicBezTo>
                              <a:pt x="4603" y="15974"/>
                              <a:pt x="7442" y="6932"/>
                              <a:pt x="15538" y="5039"/>
                            </a:cubicBezTo>
                            <a:cubicBezTo>
                              <a:pt x="23634" y="3251"/>
                              <a:pt x="32992" y="3672"/>
                              <a:pt x="41403" y="3672"/>
                            </a:cubicBezTo>
                            <a:cubicBezTo>
                              <a:pt x="49815" y="3672"/>
                              <a:pt x="55387" y="4408"/>
                              <a:pt x="60224" y="3041"/>
                            </a:cubicBezTo>
                            <a:cubicBezTo>
                              <a:pt x="65061" y="1674"/>
                              <a:pt x="72000" y="-1165"/>
                              <a:pt x="82094" y="518"/>
                            </a:cubicBezTo>
                            <a:cubicBezTo>
                              <a:pt x="92188" y="2200"/>
                              <a:pt x="104805" y="3041"/>
                              <a:pt x="111009" y="8298"/>
                            </a:cubicBezTo>
                            <a:cubicBezTo>
                              <a:pt x="117212" y="13556"/>
                              <a:pt x="119210" y="15343"/>
                              <a:pt x="120051" y="17867"/>
                            </a:cubicBezTo>
                            <a:cubicBezTo>
                              <a:pt x="120892" y="20390"/>
                              <a:pt x="132984" y="24806"/>
                              <a:pt x="134771" y="30273"/>
                            </a:cubicBezTo>
                            <a:cubicBezTo>
                              <a:pt x="136664" y="35846"/>
                              <a:pt x="140449" y="56665"/>
                              <a:pt x="135192" y="67074"/>
                            </a:cubicBezTo>
                            <a:cubicBezTo>
                              <a:pt x="129935" y="77483"/>
                              <a:pt x="121734" y="94727"/>
                              <a:pt x="120577" y="103875"/>
                            </a:cubicBezTo>
                            <a:cubicBezTo>
                              <a:pt x="120156" y="105978"/>
                              <a:pt x="119841" y="107870"/>
                              <a:pt x="119631" y="109447"/>
                            </a:cubicBezTo>
                            <a:close/>
                          </a:path>
                        </a:pathLst>
                      </a:custGeom>
                      <a:solidFill>
                        <a:srgbClr val="1C1C1A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3287" name="图形 12978"/>
                      <p:cNvGrpSpPr/>
                      <p:nvPr/>
                    </p:nvGrpSpPr>
                    <p:grpSpPr>
                      <a:xfrm>
                        <a:off x="4044579" y="3770838"/>
                        <a:ext cx="145239" cy="152073"/>
                        <a:chOff x="4044579" y="3770838"/>
                        <a:chExt cx="145239" cy="152073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288" name="任意多边形: 形状 13287"/>
                        <p:cNvSpPr/>
                        <p:nvPr/>
                      </p:nvSpPr>
                      <p:spPr>
                        <a:xfrm>
                          <a:off x="4052003" y="3820185"/>
                          <a:ext cx="74910" cy="102726"/>
                        </a:xfrm>
                        <a:custGeom>
                          <a:avLst/>
                          <a:gdLst>
                            <a:gd name="connsiteX0" fmla="*/ 24651 w 74910"/>
                            <a:gd name="connsiteY0" fmla="*/ 102726 h 102726"/>
                            <a:gd name="connsiteX1" fmla="*/ 18974 w 74910"/>
                            <a:gd name="connsiteY1" fmla="*/ 101675 h 102726"/>
                            <a:gd name="connsiteX2" fmla="*/ 14242 w 74910"/>
                            <a:gd name="connsiteY2" fmla="*/ 89899 h 102726"/>
                            <a:gd name="connsiteX3" fmla="*/ 11403 w 74910"/>
                            <a:gd name="connsiteY3" fmla="*/ 72865 h 102726"/>
                            <a:gd name="connsiteX4" fmla="*/ 10141 w 74910"/>
                            <a:gd name="connsiteY4" fmla="*/ 64138 h 102726"/>
                            <a:gd name="connsiteX5" fmla="*/ 9616 w 74910"/>
                            <a:gd name="connsiteY5" fmla="*/ 60248 h 102726"/>
                            <a:gd name="connsiteX6" fmla="*/ 8669 w 74910"/>
                            <a:gd name="connsiteY6" fmla="*/ 60038 h 102726"/>
                            <a:gd name="connsiteX7" fmla="*/ 48 w 74910"/>
                            <a:gd name="connsiteY7" fmla="*/ 52677 h 102726"/>
                            <a:gd name="connsiteX8" fmla="*/ 5200 w 74910"/>
                            <a:gd name="connsiteY8" fmla="*/ 40796 h 102726"/>
                            <a:gd name="connsiteX9" fmla="*/ 10772 w 74910"/>
                            <a:gd name="connsiteY9" fmla="*/ 28810 h 102726"/>
                            <a:gd name="connsiteX10" fmla="*/ 6356 w 74910"/>
                            <a:gd name="connsiteY10" fmla="*/ 210 h 102726"/>
                            <a:gd name="connsiteX11" fmla="*/ 13927 w 74910"/>
                            <a:gd name="connsiteY11" fmla="*/ 0 h 102726"/>
                            <a:gd name="connsiteX12" fmla="*/ 18027 w 74910"/>
                            <a:gd name="connsiteY12" fmla="*/ 26917 h 102726"/>
                            <a:gd name="connsiteX13" fmla="*/ 11824 w 74910"/>
                            <a:gd name="connsiteY13" fmla="*/ 44161 h 102726"/>
                            <a:gd name="connsiteX14" fmla="*/ 8039 w 74910"/>
                            <a:gd name="connsiteY14" fmla="*/ 51941 h 102726"/>
                            <a:gd name="connsiteX15" fmla="*/ 10352 w 74910"/>
                            <a:gd name="connsiteY15" fmla="*/ 52572 h 102726"/>
                            <a:gd name="connsiteX16" fmla="*/ 16555 w 74910"/>
                            <a:gd name="connsiteY16" fmla="*/ 56463 h 102726"/>
                            <a:gd name="connsiteX17" fmla="*/ 17607 w 74910"/>
                            <a:gd name="connsiteY17" fmla="*/ 63087 h 102726"/>
                            <a:gd name="connsiteX18" fmla="*/ 18763 w 74910"/>
                            <a:gd name="connsiteY18" fmla="*/ 71814 h 102726"/>
                            <a:gd name="connsiteX19" fmla="*/ 21497 w 74910"/>
                            <a:gd name="connsiteY19" fmla="*/ 88427 h 102726"/>
                            <a:gd name="connsiteX20" fmla="*/ 23179 w 74910"/>
                            <a:gd name="connsiteY20" fmla="*/ 95156 h 102726"/>
                            <a:gd name="connsiteX21" fmla="*/ 47994 w 74910"/>
                            <a:gd name="connsiteY21" fmla="*/ 91896 h 102726"/>
                            <a:gd name="connsiteX22" fmla="*/ 70810 w 74910"/>
                            <a:gd name="connsiteY22" fmla="*/ 83800 h 102726"/>
                            <a:gd name="connsiteX23" fmla="*/ 74911 w 74910"/>
                            <a:gd name="connsiteY23" fmla="*/ 90214 h 102726"/>
                            <a:gd name="connsiteX24" fmla="*/ 49466 w 74910"/>
                            <a:gd name="connsiteY24" fmla="*/ 99362 h 102726"/>
                            <a:gd name="connsiteX25" fmla="*/ 24651 w 74910"/>
                            <a:gd name="connsiteY25" fmla="*/ 102726 h 102726"/>
                            <a:gd name="connsiteX26" fmla="*/ 23705 w 74910"/>
                            <a:gd name="connsiteY26" fmla="*/ 95892 h 102726"/>
                            <a:gd name="connsiteX27" fmla="*/ 23705 w 74910"/>
                            <a:gd name="connsiteY27" fmla="*/ 95892 h 102726"/>
                            <a:gd name="connsiteX28" fmla="*/ 23705 w 74910"/>
                            <a:gd name="connsiteY28" fmla="*/ 95892 h 102726"/>
                            <a:gd name="connsiteX29" fmla="*/ 11088 w 74910"/>
                            <a:gd name="connsiteY29" fmla="*/ 29651 h 102726"/>
                            <a:gd name="connsiteX30" fmla="*/ 11088 w 74910"/>
                            <a:gd name="connsiteY30" fmla="*/ 29756 h 102726"/>
                            <a:gd name="connsiteX31" fmla="*/ 11088 w 74910"/>
                            <a:gd name="connsiteY31" fmla="*/ 29651 h 1027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74910" h="102726">
                              <a:moveTo>
                                <a:pt x="24651" y="102726"/>
                              </a:moveTo>
                              <a:cubicBezTo>
                                <a:pt x="20656" y="102726"/>
                                <a:pt x="19499" y="102095"/>
                                <a:pt x="18974" y="101675"/>
                              </a:cubicBezTo>
                              <a:cubicBezTo>
                                <a:pt x="17186" y="100518"/>
                                <a:pt x="15924" y="98415"/>
                                <a:pt x="14242" y="89899"/>
                              </a:cubicBezTo>
                              <a:cubicBezTo>
                                <a:pt x="13401" y="85588"/>
                                <a:pt x="12455" y="80120"/>
                                <a:pt x="11403" y="72865"/>
                              </a:cubicBezTo>
                              <a:cubicBezTo>
                                <a:pt x="10983" y="69606"/>
                                <a:pt x="10562" y="66556"/>
                                <a:pt x="10141" y="64138"/>
                              </a:cubicBezTo>
                              <a:cubicBezTo>
                                <a:pt x="9931" y="62561"/>
                                <a:pt x="9721" y="61194"/>
                                <a:pt x="9616" y="60248"/>
                              </a:cubicBezTo>
                              <a:cubicBezTo>
                                <a:pt x="9300" y="60143"/>
                                <a:pt x="8880" y="60038"/>
                                <a:pt x="8669" y="60038"/>
                              </a:cubicBezTo>
                              <a:cubicBezTo>
                                <a:pt x="5200" y="59196"/>
                                <a:pt x="-583" y="57724"/>
                                <a:pt x="48" y="52677"/>
                              </a:cubicBezTo>
                              <a:cubicBezTo>
                                <a:pt x="258" y="50890"/>
                                <a:pt x="1625" y="47946"/>
                                <a:pt x="5200" y="40796"/>
                              </a:cubicBezTo>
                              <a:cubicBezTo>
                                <a:pt x="7092" y="37011"/>
                                <a:pt x="10141" y="30912"/>
                                <a:pt x="10772" y="28810"/>
                              </a:cubicBezTo>
                              <a:cubicBezTo>
                                <a:pt x="9405" y="23868"/>
                                <a:pt x="6567" y="5993"/>
                                <a:pt x="6356" y="210"/>
                              </a:cubicBezTo>
                              <a:lnTo>
                                <a:pt x="13927" y="0"/>
                              </a:lnTo>
                              <a:cubicBezTo>
                                <a:pt x="14032" y="5573"/>
                                <a:pt x="17291" y="24709"/>
                                <a:pt x="18027" y="26917"/>
                              </a:cubicBezTo>
                              <a:cubicBezTo>
                                <a:pt x="19079" y="29440"/>
                                <a:pt x="17817" y="32174"/>
                                <a:pt x="11824" y="44161"/>
                              </a:cubicBezTo>
                              <a:cubicBezTo>
                                <a:pt x="10562" y="46684"/>
                                <a:pt x="8880" y="49944"/>
                                <a:pt x="8039" y="51941"/>
                              </a:cubicBezTo>
                              <a:cubicBezTo>
                                <a:pt x="8775" y="52152"/>
                                <a:pt x="9721" y="52467"/>
                                <a:pt x="10352" y="52572"/>
                              </a:cubicBezTo>
                              <a:cubicBezTo>
                                <a:pt x="13191" y="53308"/>
                                <a:pt x="15714" y="53939"/>
                                <a:pt x="16555" y="56463"/>
                              </a:cubicBezTo>
                              <a:cubicBezTo>
                                <a:pt x="16766" y="57094"/>
                                <a:pt x="16871" y="57724"/>
                                <a:pt x="17607" y="63087"/>
                              </a:cubicBezTo>
                              <a:cubicBezTo>
                                <a:pt x="17922" y="65505"/>
                                <a:pt x="18343" y="68554"/>
                                <a:pt x="18763" y="71814"/>
                              </a:cubicBezTo>
                              <a:cubicBezTo>
                                <a:pt x="19815" y="78858"/>
                                <a:pt x="20656" y="84221"/>
                                <a:pt x="21497" y="88427"/>
                              </a:cubicBezTo>
                              <a:cubicBezTo>
                                <a:pt x="22233" y="92317"/>
                                <a:pt x="22864" y="94209"/>
                                <a:pt x="23179" y="95156"/>
                              </a:cubicBezTo>
                              <a:cubicBezTo>
                                <a:pt x="26859" y="95366"/>
                                <a:pt x="38425" y="93789"/>
                                <a:pt x="47994" y="91896"/>
                              </a:cubicBezTo>
                              <a:cubicBezTo>
                                <a:pt x="48099" y="91896"/>
                                <a:pt x="62819" y="88952"/>
                                <a:pt x="70810" y="83800"/>
                              </a:cubicBezTo>
                              <a:lnTo>
                                <a:pt x="74911" y="90214"/>
                              </a:lnTo>
                              <a:cubicBezTo>
                                <a:pt x="65658" y="96102"/>
                                <a:pt x="50096" y="99256"/>
                                <a:pt x="49466" y="99362"/>
                              </a:cubicBezTo>
                              <a:cubicBezTo>
                                <a:pt x="36217" y="101990"/>
                                <a:pt x="28857" y="102726"/>
                                <a:pt x="24651" y="102726"/>
                              </a:cubicBezTo>
                              <a:close/>
                              <a:moveTo>
                                <a:pt x="23705" y="95892"/>
                              </a:moveTo>
                              <a:lnTo>
                                <a:pt x="23705" y="95892"/>
                              </a:lnTo>
                              <a:lnTo>
                                <a:pt x="23705" y="95892"/>
                              </a:lnTo>
                              <a:close/>
                              <a:moveTo>
                                <a:pt x="11088" y="29651"/>
                              </a:moveTo>
                              <a:cubicBezTo>
                                <a:pt x="11088" y="29651"/>
                                <a:pt x="11088" y="29756"/>
                                <a:pt x="11088" y="29756"/>
                              </a:cubicBezTo>
                              <a:cubicBezTo>
                                <a:pt x="11088" y="29756"/>
                                <a:pt x="11088" y="29756"/>
                                <a:pt x="11088" y="296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289" name="任意多边形: 形状 13288"/>
                        <p:cNvSpPr/>
                        <p:nvPr/>
                      </p:nvSpPr>
                      <p:spPr>
                        <a:xfrm>
                          <a:off x="4044579" y="3770838"/>
                          <a:ext cx="145239" cy="126102"/>
                        </a:xfrm>
                        <a:custGeom>
                          <a:avLst/>
                          <a:gdLst>
                            <a:gd name="connsiteX0" fmla="*/ 113352 w 145239"/>
                            <a:gd name="connsiteY0" fmla="*/ 126103 h 126102"/>
                            <a:gd name="connsiteX1" fmla="*/ 109672 w 145239"/>
                            <a:gd name="connsiteY1" fmla="*/ 125577 h 126102"/>
                            <a:gd name="connsiteX2" fmla="*/ 101996 w 145239"/>
                            <a:gd name="connsiteY2" fmla="*/ 116745 h 126102"/>
                            <a:gd name="connsiteX3" fmla="*/ 105992 w 145239"/>
                            <a:gd name="connsiteY3" fmla="*/ 98870 h 126102"/>
                            <a:gd name="connsiteX4" fmla="*/ 108936 w 145239"/>
                            <a:gd name="connsiteY4" fmla="*/ 88146 h 126102"/>
                            <a:gd name="connsiteX5" fmla="*/ 98316 w 145239"/>
                            <a:gd name="connsiteY5" fmla="*/ 78052 h 126102"/>
                            <a:gd name="connsiteX6" fmla="*/ 81809 w 145239"/>
                            <a:gd name="connsiteY6" fmla="*/ 94980 h 126102"/>
                            <a:gd name="connsiteX7" fmla="*/ 68455 w 145239"/>
                            <a:gd name="connsiteY7" fmla="*/ 96662 h 126102"/>
                            <a:gd name="connsiteX8" fmla="*/ 68140 w 145239"/>
                            <a:gd name="connsiteY8" fmla="*/ 92667 h 126102"/>
                            <a:gd name="connsiteX9" fmla="*/ 66563 w 145239"/>
                            <a:gd name="connsiteY9" fmla="*/ 78367 h 126102"/>
                            <a:gd name="connsiteX10" fmla="*/ 46480 w 145239"/>
                            <a:gd name="connsiteY10" fmla="*/ 59126 h 126102"/>
                            <a:gd name="connsiteX11" fmla="*/ 46165 w 145239"/>
                            <a:gd name="connsiteY11" fmla="*/ 58285 h 126102"/>
                            <a:gd name="connsiteX12" fmla="*/ 47426 w 145239"/>
                            <a:gd name="connsiteY12" fmla="*/ 45877 h 126102"/>
                            <a:gd name="connsiteX13" fmla="*/ 27764 w 145239"/>
                            <a:gd name="connsiteY13" fmla="*/ 47034 h 126102"/>
                            <a:gd name="connsiteX14" fmla="*/ 18932 w 145239"/>
                            <a:gd name="connsiteY14" fmla="*/ 53238 h 126102"/>
                            <a:gd name="connsiteX15" fmla="*/ 18091 w 145239"/>
                            <a:gd name="connsiteY15" fmla="*/ 53343 h 126102"/>
                            <a:gd name="connsiteX16" fmla="*/ 3897 w 145239"/>
                            <a:gd name="connsiteY16" fmla="*/ 47349 h 126102"/>
                            <a:gd name="connsiteX17" fmla="*/ 847 w 145239"/>
                            <a:gd name="connsiteY17" fmla="*/ 31473 h 126102"/>
                            <a:gd name="connsiteX18" fmla="*/ 18406 w 145239"/>
                            <a:gd name="connsiteY18" fmla="*/ 5187 h 126102"/>
                            <a:gd name="connsiteX19" fmla="*/ 40697 w 145239"/>
                            <a:gd name="connsiteY19" fmla="*/ 3715 h 126102"/>
                            <a:gd name="connsiteX20" fmla="*/ 51422 w 145239"/>
                            <a:gd name="connsiteY20" fmla="*/ 3820 h 126102"/>
                            <a:gd name="connsiteX21" fmla="*/ 62883 w 145239"/>
                            <a:gd name="connsiteY21" fmla="*/ 3189 h 126102"/>
                            <a:gd name="connsiteX22" fmla="*/ 64985 w 145239"/>
                            <a:gd name="connsiteY22" fmla="*/ 2558 h 126102"/>
                            <a:gd name="connsiteX23" fmla="*/ 86330 w 145239"/>
                            <a:gd name="connsiteY23" fmla="*/ 560 h 126102"/>
                            <a:gd name="connsiteX24" fmla="*/ 92008 w 145239"/>
                            <a:gd name="connsiteY24" fmla="*/ 1401 h 126102"/>
                            <a:gd name="connsiteX25" fmla="*/ 116927 w 145239"/>
                            <a:gd name="connsiteY25" fmla="*/ 9077 h 126102"/>
                            <a:gd name="connsiteX26" fmla="*/ 126916 w 145239"/>
                            <a:gd name="connsiteY26" fmla="*/ 19802 h 126102"/>
                            <a:gd name="connsiteX27" fmla="*/ 130596 w 145239"/>
                            <a:gd name="connsiteY27" fmla="*/ 22220 h 126102"/>
                            <a:gd name="connsiteX28" fmla="*/ 141951 w 145239"/>
                            <a:gd name="connsiteY28" fmla="*/ 32840 h 126102"/>
                            <a:gd name="connsiteX29" fmla="*/ 142162 w 145239"/>
                            <a:gd name="connsiteY29" fmla="*/ 72479 h 126102"/>
                            <a:gd name="connsiteX30" fmla="*/ 127862 w 145239"/>
                            <a:gd name="connsiteY30" fmla="*/ 108018 h 126102"/>
                            <a:gd name="connsiteX31" fmla="*/ 127021 w 145239"/>
                            <a:gd name="connsiteY31" fmla="*/ 113906 h 126102"/>
                            <a:gd name="connsiteX32" fmla="*/ 127021 w 145239"/>
                            <a:gd name="connsiteY32" fmla="*/ 113906 h 126102"/>
                            <a:gd name="connsiteX33" fmla="*/ 120397 w 145239"/>
                            <a:gd name="connsiteY33" fmla="*/ 123790 h 126102"/>
                            <a:gd name="connsiteX34" fmla="*/ 113352 w 145239"/>
                            <a:gd name="connsiteY34" fmla="*/ 126103 h 126102"/>
                            <a:gd name="connsiteX35" fmla="*/ 98211 w 145239"/>
                            <a:gd name="connsiteY35" fmla="*/ 67432 h 126102"/>
                            <a:gd name="connsiteX36" fmla="*/ 115455 w 145239"/>
                            <a:gd name="connsiteY36" fmla="*/ 84045 h 126102"/>
                            <a:gd name="connsiteX37" fmla="*/ 113247 w 145239"/>
                            <a:gd name="connsiteY37" fmla="*/ 101499 h 126102"/>
                            <a:gd name="connsiteX38" fmla="*/ 109672 w 145239"/>
                            <a:gd name="connsiteY38" fmla="*/ 116114 h 126102"/>
                            <a:gd name="connsiteX39" fmla="*/ 111775 w 145239"/>
                            <a:gd name="connsiteY39" fmla="*/ 118322 h 126102"/>
                            <a:gd name="connsiteX40" fmla="*/ 116717 w 145239"/>
                            <a:gd name="connsiteY40" fmla="*/ 117586 h 126102"/>
                            <a:gd name="connsiteX41" fmla="*/ 119871 w 145239"/>
                            <a:gd name="connsiteY41" fmla="*/ 112855 h 126102"/>
                            <a:gd name="connsiteX42" fmla="*/ 120712 w 145239"/>
                            <a:gd name="connsiteY42" fmla="*/ 107387 h 126102"/>
                            <a:gd name="connsiteX43" fmla="*/ 135748 w 145239"/>
                            <a:gd name="connsiteY43" fmla="*/ 69430 h 126102"/>
                            <a:gd name="connsiteX44" fmla="*/ 135117 w 145239"/>
                            <a:gd name="connsiteY44" fmla="*/ 35573 h 126102"/>
                            <a:gd name="connsiteX45" fmla="*/ 127021 w 145239"/>
                            <a:gd name="connsiteY45" fmla="*/ 29054 h 126102"/>
                            <a:gd name="connsiteX46" fmla="*/ 120291 w 145239"/>
                            <a:gd name="connsiteY46" fmla="*/ 23061 h 126102"/>
                            <a:gd name="connsiteX47" fmla="*/ 112406 w 145239"/>
                            <a:gd name="connsiteY47" fmla="*/ 15175 h 126102"/>
                            <a:gd name="connsiteX48" fmla="*/ 91272 w 145239"/>
                            <a:gd name="connsiteY48" fmla="*/ 9182 h 126102"/>
                            <a:gd name="connsiteX49" fmla="*/ 85384 w 145239"/>
                            <a:gd name="connsiteY49" fmla="*/ 8236 h 126102"/>
                            <a:gd name="connsiteX50" fmla="*/ 67509 w 145239"/>
                            <a:gd name="connsiteY50" fmla="*/ 10023 h 126102"/>
                            <a:gd name="connsiteX51" fmla="*/ 65196 w 145239"/>
                            <a:gd name="connsiteY51" fmla="*/ 10654 h 126102"/>
                            <a:gd name="connsiteX52" fmla="*/ 51527 w 145239"/>
                            <a:gd name="connsiteY52" fmla="*/ 11495 h 126102"/>
                            <a:gd name="connsiteX53" fmla="*/ 40907 w 145239"/>
                            <a:gd name="connsiteY53" fmla="*/ 11390 h 126102"/>
                            <a:gd name="connsiteX54" fmla="*/ 20404 w 145239"/>
                            <a:gd name="connsiteY54" fmla="*/ 12652 h 126102"/>
                            <a:gd name="connsiteX55" fmla="*/ 8418 w 145239"/>
                            <a:gd name="connsiteY55" fmla="*/ 33681 h 126102"/>
                            <a:gd name="connsiteX56" fmla="*/ 9679 w 145239"/>
                            <a:gd name="connsiteY56" fmla="*/ 41987 h 126102"/>
                            <a:gd name="connsiteX57" fmla="*/ 16514 w 145239"/>
                            <a:gd name="connsiteY57" fmla="*/ 45772 h 126102"/>
                            <a:gd name="connsiteX58" fmla="*/ 25556 w 145239"/>
                            <a:gd name="connsiteY58" fmla="*/ 39464 h 126102"/>
                            <a:gd name="connsiteX59" fmla="*/ 58887 w 145239"/>
                            <a:gd name="connsiteY59" fmla="*/ 37571 h 126102"/>
                            <a:gd name="connsiteX60" fmla="*/ 56784 w 145239"/>
                            <a:gd name="connsiteY60" fmla="*/ 43039 h 126102"/>
                            <a:gd name="connsiteX61" fmla="*/ 53735 w 145239"/>
                            <a:gd name="connsiteY61" fmla="*/ 55025 h 126102"/>
                            <a:gd name="connsiteX62" fmla="*/ 73502 w 145239"/>
                            <a:gd name="connsiteY62" fmla="*/ 73951 h 126102"/>
                            <a:gd name="connsiteX63" fmla="*/ 73818 w 145239"/>
                            <a:gd name="connsiteY63" fmla="*/ 74582 h 126102"/>
                            <a:gd name="connsiteX64" fmla="*/ 75815 w 145239"/>
                            <a:gd name="connsiteY64" fmla="*/ 88040 h 126102"/>
                            <a:gd name="connsiteX65" fmla="*/ 78654 w 145239"/>
                            <a:gd name="connsiteY65" fmla="*/ 87725 h 126102"/>
                            <a:gd name="connsiteX66" fmla="*/ 98211 w 145239"/>
                            <a:gd name="connsiteY66" fmla="*/ 67432 h 126102"/>
                            <a:gd name="connsiteX67" fmla="*/ 127546 w 145239"/>
                            <a:gd name="connsiteY67" fmla="*/ 20538 h 126102"/>
                            <a:gd name="connsiteX68" fmla="*/ 127546 w 145239"/>
                            <a:gd name="connsiteY68" fmla="*/ 20538 h 126102"/>
                            <a:gd name="connsiteX69" fmla="*/ 127546 w 145239"/>
                            <a:gd name="connsiteY69" fmla="*/ 20538 h 1261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  <a:cxn ang="0">
                              <a:pos x="connsiteX52" y="connsiteY52"/>
                            </a:cxn>
                            <a:cxn ang="0">
                              <a:pos x="connsiteX53" y="connsiteY53"/>
                            </a:cxn>
                            <a:cxn ang="0">
                              <a:pos x="connsiteX54" y="connsiteY54"/>
                            </a:cxn>
                            <a:cxn ang="0">
                              <a:pos x="connsiteX55" y="connsiteY55"/>
                            </a:cxn>
                            <a:cxn ang="0">
                              <a:pos x="connsiteX56" y="connsiteY56"/>
                            </a:cxn>
                            <a:cxn ang="0">
                              <a:pos x="connsiteX57" y="connsiteY57"/>
                            </a:cxn>
                            <a:cxn ang="0">
                              <a:pos x="connsiteX58" y="connsiteY58"/>
                            </a:cxn>
                            <a:cxn ang="0">
                              <a:pos x="connsiteX59" y="connsiteY59"/>
                            </a:cxn>
                            <a:cxn ang="0">
                              <a:pos x="connsiteX60" y="connsiteY60"/>
                            </a:cxn>
                            <a:cxn ang="0">
                              <a:pos x="connsiteX61" y="connsiteY61"/>
                            </a:cxn>
                            <a:cxn ang="0">
                              <a:pos x="connsiteX62" y="connsiteY62"/>
                            </a:cxn>
                            <a:cxn ang="0">
                              <a:pos x="connsiteX63" y="connsiteY63"/>
                            </a:cxn>
                            <a:cxn ang="0">
                              <a:pos x="connsiteX64" y="connsiteY64"/>
                            </a:cxn>
                            <a:cxn ang="0">
                              <a:pos x="connsiteX65" y="connsiteY65"/>
                            </a:cxn>
                            <a:cxn ang="0">
                              <a:pos x="connsiteX66" y="connsiteY66"/>
                            </a:cxn>
                            <a:cxn ang="0">
                              <a:pos x="connsiteX67" y="connsiteY67"/>
                            </a:cxn>
                            <a:cxn ang="0">
                              <a:pos x="connsiteX68" y="connsiteY68"/>
                            </a:cxn>
                            <a:cxn ang="0">
                              <a:pos x="connsiteX69" y="connsiteY69"/>
                            </a:cxn>
                          </a:cxnLst>
                          <a:rect l="l" t="t" r="r" b="b"/>
                          <a:pathLst>
                            <a:path w="145239" h="126102">
                              <a:moveTo>
                                <a:pt x="113352" y="126103"/>
                              </a:moveTo>
                              <a:cubicBezTo>
                                <a:pt x="112090" y="126103"/>
                                <a:pt x="110934" y="125892"/>
                                <a:pt x="109672" y="125577"/>
                              </a:cubicBezTo>
                              <a:cubicBezTo>
                                <a:pt x="105151" y="124315"/>
                                <a:pt x="102417" y="121161"/>
                                <a:pt x="101996" y="116745"/>
                              </a:cubicBezTo>
                              <a:cubicBezTo>
                                <a:pt x="101471" y="111488"/>
                                <a:pt x="103784" y="105074"/>
                                <a:pt x="105992" y="98870"/>
                              </a:cubicBezTo>
                              <a:cubicBezTo>
                                <a:pt x="107148" y="95506"/>
                                <a:pt x="109146" y="90038"/>
                                <a:pt x="108936" y="88146"/>
                              </a:cubicBezTo>
                              <a:lnTo>
                                <a:pt x="98316" y="78052"/>
                              </a:lnTo>
                              <a:lnTo>
                                <a:pt x="81809" y="94980"/>
                              </a:lnTo>
                              <a:lnTo>
                                <a:pt x="68455" y="96662"/>
                              </a:lnTo>
                              <a:lnTo>
                                <a:pt x="68140" y="92667"/>
                              </a:lnTo>
                              <a:cubicBezTo>
                                <a:pt x="67719" y="87199"/>
                                <a:pt x="67088" y="80575"/>
                                <a:pt x="66563" y="78367"/>
                              </a:cubicBezTo>
                              <a:lnTo>
                                <a:pt x="46480" y="59126"/>
                              </a:lnTo>
                              <a:lnTo>
                                <a:pt x="46165" y="58285"/>
                              </a:lnTo>
                              <a:cubicBezTo>
                                <a:pt x="45113" y="55130"/>
                                <a:pt x="46165" y="49978"/>
                                <a:pt x="47426" y="45877"/>
                              </a:cubicBezTo>
                              <a:lnTo>
                                <a:pt x="27764" y="47034"/>
                              </a:lnTo>
                              <a:lnTo>
                                <a:pt x="18932" y="53238"/>
                              </a:lnTo>
                              <a:lnTo>
                                <a:pt x="18091" y="53343"/>
                              </a:lnTo>
                              <a:cubicBezTo>
                                <a:pt x="14516" y="54079"/>
                                <a:pt x="7997" y="51976"/>
                                <a:pt x="3897" y="47349"/>
                              </a:cubicBezTo>
                              <a:cubicBezTo>
                                <a:pt x="111" y="43144"/>
                                <a:pt x="-940" y="37466"/>
                                <a:pt x="847" y="31473"/>
                              </a:cubicBezTo>
                              <a:cubicBezTo>
                                <a:pt x="4738" y="18645"/>
                                <a:pt x="8102" y="7605"/>
                                <a:pt x="18406" y="5187"/>
                              </a:cubicBezTo>
                              <a:cubicBezTo>
                                <a:pt x="25451" y="3609"/>
                                <a:pt x="33232" y="3609"/>
                                <a:pt x="40697" y="3715"/>
                              </a:cubicBezTo>
                              <a:cubicBezTo>
                                <a:pt x="44587" y="3715"/>
                                <a:pt x="48268" y="3820"/>
                                <a:pt x="51422" y="3820"/>
                              </a:cubicBezTo>
                              <a:cubicBezTo>
                                <a:pt x="56364" y="3925"/>
                                <a:pt x="59939" y="4030"/>
                                <a:pt x="62883" y="3189"/>
                              </a:cubicBezTo>
                              <a:cubicBezTo>
                                <a:pt x="63513" y="2979"/>
                                <a:pt x="64249" y="2768"/>
                                <a:pt x="64985" y="2558"/>
                              </a:cubicBezTo>
                              <a:cubicBezTo>
                                <a:pt x="69927" y="1086"/>
                                <a:pt x="76867" y="-1017"/>
                                <a:pt x="86330" y="560"/>
                              </a:cubicBezTo>
                              <a:cubicBezTo>
                                <a:pt x="88222" y="876"/>
                                <a:pt x="90115" y="1191"/>
                                <a:pt x="92008" y="1401"/>
                              </a:cubicBezTo>
                              <a:cubicBezTo>
                                <a:pt x="101365" y="2768"/>
                                <a:pt x="111039" y="4135"/>
                                <a:pt x="116927" y="9077"/>
                              </a:cubicBezTo>
                              <a:cubicBezTo>
                                <a:pt x="123025" y="14124"/>
                                <a:pt x="125654" y="16542"/>
                                <a:pt x="126916" y="19802"/>
                              </a:cubicBezTo>
                              <a:cubicBezTo>
                                <a:pt x="127546" y="20327"/>
                                <a:pt x="129229" y="21379"/>
                                <a:pt x="130596" y="22220"/>
                              </a:cubicBezTo>
                              <a:cubicBezTo>
                                <a:pt x="134907" y="24849"/>
                                <a:pt x="140374" y="28213"/>
                                <a:pt x="141951" y="32840"/>
                              </a:cubicBezTo>
                              <a:cubicBezTo>
                                <a:pt x="144054" y="39043"/>
                                <a:pt x="148050" y="60808"/>
                                <a:pt x="142162" y="72479"/>
                              </a:cubicBezTo>
                              <a:cubicBezTo>
                                <a:pt x="131437" y="93929"/>
                                <a:pt x="128493" y="103707"/>
                                <a:pt x="127862" y="108018"/>
                              </a:cubicBezTo>
                              <a:cubicBezTo>
                                <a:pt x="127546" y="110226"/>
                                <a:pt x="127231" y="112118"/>
                                <a:pt x="127021" y="113906"/>
                              </a:cubicBezTo>
                              <a:lnTo>
                                <a:pt x="127021" y="113906"/>
                              </a:lnTo>
                              <a:cubicBezTo>
                                <a:pt x="126285" y="118007"/>
                                <a:pt x="123866" y="121582"/>
                                <a:pt x="120397" y="123790"/>
                              </a:cubicBezTo>
                              <a:cubicBezTo>
                                <a:pt x="118504" y="125367"/>
                                <a:pt x="115875" y="126103"/>
                                <a:pt x="113352" y="126103"/>
                              </a:cubicBezTo>
                              <a:close/>
                              <a:moveTo>
                                <a:pt x="98211" y="67432"/>
                              </a:moveTo>
                              <a:lnTo>
                                <a:pt x="115455" y="84045"/>
                              </a:lnTo>
                              <a:cubicBezTo>
                                <a:pt x="117978" y="88146"/>
                                <a:pt x="115875" y="94034"/>
                                <a:pt x="113247" y="101499"/>
                              </a:cubicBezTo>
                              <a:cubicBezTo>
                                <a:pt x="111459" y="106651"/>
                                <a:pt x="109356" y="112434"/>
                                <a:pt x="109672" y="116114"/>
                              </a:cubicBezTo>
                              <a:cubicBezTo>
                                <a:pt x="109777" y="117060"/>
                                <a:pt x="109987" y="117796"/>
                                <a:pt x="111775" y="118322"/>
                              </a:cubicBezTo>
                              <a:cubicBezTo>
                                <a:pt x="113457" y="118743"/>
                                <a:pt x="115245" y="118532"/>
                                <a:pt x="116717" y="117586"/>
                              </a:cubicBezTo>
                              <a:cubicBezTo>
                                <a:pt x="118399" y="116535"/>
                                <a:pt x="119555" y="114747"/>
                                <a:pt x="119871" y="112855"/>
                              </a:cubicBezTo>
                              <a:cubicBezTo>
                                <a:pt x="120186" y="111277"/>
                                <a:pt x="120397" y="109385"/>
                                <a:pt x="120712" y="107387"/>
                              </a:cubicBezTo>
                              <a:cubicBezTo>
                                <a:pt x="121658" y="100132"/>
                                <a:pt x="126600" y="87725"/>
                                <a:pt x="135748" y="69430"/>
                              </a:cubicBezTo>
                              <a:cubicBezTo>
                                <a:pt x="140164" y="60598"/>
                                <a:pt x="137009" y="41356"/>
                                <a:pt x="135117" y="35573"/>
                              </a:cubicBezTo>
                              <a:cubicBezTo>
                                <a:pt x="134486" y="33576"/>
                                <a:pt x="129860" y="30737"/>
                                <a:pt x="127021" y="29054"/>
                              </a:cubicBezTo>
                              <a:cubicBezTo>
                                <a:pt x="123446" y="26846"/>
                                <a:pt x="121133" y="25480"/>
                                <a:pt x="120291" y="23061"/>
                              </a:cubicBezTo>
                              <a:cubicBezTo>
                                <a:pt x="119766" y="21589"/>
                                <a:pt x="118083" y="20012"/>
                                <a:pt x="112406" y="15175"/>
                              </a:cubicBezTo>
                              <a:cubicBezTo>
                                <a:pt x="108200" y="11600"/>
                                <a:pt x="99157" y="10339"/>
                                <a:pt x="91272" y="9182"/>
                              </a:cubicBezTo>
                              <a:cubicBezTo>
                                <a:pt x="89274" y="8867"/>
                                <a:pt x="87276" y="8551"/>
                                <a:pt x="85384" y="8236"/>
                              </a:cubicBezTo>
                              <a:cubicBezTo>
                                <a:pt x="77603" y="6974"/>
                                <a:pt x="72030" y="8656"/>
                                <a:pt x="67509" y="10023"/>
                              </a:cubicBezTo>
                              <a:cubicBezTo>
                                <a:pt x="66668" y="10233"/>
                                <a:pt x="65932" y="10444"/>
                                <a:pt x="65196" y="10654"/>
                              </a:cubicBezTo>
                              <a:cubicBezTo>
                                <a:pt x="61095" y="11811"/>
                                <a:pt x="56889" y="11705"/>
                                <a:pt x="51527" y="11495"/>
                              </a:cubicBezTo>
                              <a:cubicBezTo>
                                <a:pt x="48478" y="11390"/>
                                <a:pt x="44693" y="11390"/>
                                <a:pt x="40907" y="11390"/>
                              </a:cubicBezTo>
                              <a:cubicBezTo>
                                <a:pt x="33863" y="11285"/>
                                <a:pt x="26608" y="11180"/>
                                <a:pt x="20404" y="12652"/>
                              </a:cubicBezTo>
                              <a:cubicBezTo>
                                <a:pt x="14621" y="13914"/>
                                <a:pt x="12203" y="21169"/>
                                <a:pt x="8418" y="33681"/>
                              </a:cubicBezTo>
                              <a:cubicBezTo>
                                <a:pt x="7366" y="37045"/>
                                <a:pt x="7787" y="39779"/>
                                <a:pt x="9679" y="41987"/>
                              </a:cubicBezTo>
                              <a:cubicBezTo>
                                <a:pt x="11782" y="44511"/>
                                <a:pt x="15042" y="45562"/>
                                <a:pt x="16514" y="45772"/>
                              </a:cubicBezTo>
                              <a:lnTo>
                                <a:pt x="25556" y="39464"/>
                              </a:lnTo>
                              <a:lnTo>
                                <a:pt x="58887" y="37571"/>
                              </a:lnTo>
                              <a:lnTo>
                                <a:pt x="56784" y="43039"/>
                              </a:lnTo>
                              <a:cubicBezTo>
                                <a:pt x="54997" y="47560"/>
                                <a:pt x="53735" y="52817"/>
                                <a:pt x="53735" y="55025"/>
                              </a:cubicBezTo>
                              <a:lnTo>
                                <a:pt x="73502" y="73951"/>
                              </a:lnTo>
                              <a:lnTo>
                                <a:pt x="73818" y="74582"/>
                              </a:lnTo>
                              <a:cubicBezTo>
                                <a:pt x="74659" y="76475"/>
                                <a:pt x="75395" y="82363"/>
                                <a:pt x="75815" y="88040"/>
                              </a:cubicBezTo>
                              <a:lnTo>
                                <a:pt x="78654" y="87725"/>
                              </a:lnTo>
                              <a:lnTo>
                                <a:pt x="98211" y="67432"/>
                              </a:lnTo>
                              <a:close/>
                              <a:moveTo>
                                <a:pt x="127546" y="20538"/>
                              </a:moveTo>
                              <a:cubicBezTo>
                                <a:pt x="127546" y="20538"/>
                                <a:pt x="127546" y="20538"/>
                                <a:pt x="127546" y="20538"/>
                              </a:cubicBezTo>
                              <a:cubicBezTo>
                                <a:pt x="127546" y="20538"/>
                                <a:pt x="127546" y="20538"/>
                                <a:pt x="127546" y="2053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3290" name="任意多边形: 形状 13289"/>
                    <p:cNvSpPr/>
                    <p:nvPr/>
                  </p:nvSpPr>
                  <p:spPr>
                    <a:xfrm>
                      <a:off x="4036092" y="3914920"/>
                      <a:ext cx="69143" cy="80435"/>
                    </a:xfrm>
                    <a:custGeom>
                      <a:avLst/>
                      <a:gdLst>
                        <a:gd name="connsiteX0" fmla="*/ 1449 w 69143"/>
                        <a:gd name="connsiteY0" fmla="*/ 80435 h 80435"/>
                        <a:gd name="connsiteX1" fmla="*/ 18062 w 69143"/>
                        <a:gd name="connsiteY1" fmla="*/ 39534 h 80435"/>
                        <a:gd name="connsiteX2" fmla="*/ 59488 w 69143"/>
                        <a:gd name="connsiteY2" fmla="*/ 17033 h 80435"/>
                        <a:gd name="connsiteX3" fmla="*/ 61171 w 69143"/>
                        <a:gd name="connsiteY3" fmla="*/ 1577 h 80435"/>
                        <a:gd name="connsiteX4" fmla="*/ 68636 w 69143"/>
                        <a:gd name="connsiteY4" fmla="*/ 0 h 80435"/>
                        <a:gd name="connsiteX5" fmla="*/ 66323 w 69143"/>
                        <a:gd name="connsiteY5" fmla="*/ 20924 h 80435"/>
                        <a:gd name="connsiteX6" fmla="*/ 65797 w 69143"/>
                        <a:gd name="connsiteY6" fmla="*/ 22291 h 80435"/>
                        <a:gd name="connsiteX7" fmla="*/ 21637 w 69143"/>
                        <a:gd name="connsiteY7" fmla="*/ 46158 h 80435"/>
                        <a:gd name="connsiteX8" fmla="*/ 8809 w 69143"/>
                        <a:gd name="connsiteY8" fmla="*/ 78543 h 80435"/>
                        <a:gd name="connsiteX9" fmla="*/ 1449 w 69143"/>
                        <a:gd name="connsiteY9" fmla="*/ 80435 h 80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9143" h="80435">
                          <a:moveTo>
                            <a:pt x="1449" y="80435"/>
                          </a:moveTo>
                          <a:cubicBezTo>
                            <a:pt x="-3072" y="62876"/>
                            <a:pt x="3131" y="47525"/>
                            <a:pt x="18062" y="39534"/>
                          </a:cubicBezTo>
                          <a:lnTo>
                            <a:pt x="59488" y="17033"/>
                          </a:lnTo>
                          <a:cubicBezTo>
                            <a:pt x="60540" y="13458"/>
                            <a:pt x="62117" y="6309"/>
                            <a:pt x="61171" y="1577"/>
                          </a:cubicBezTo>
                          <a:lnTo>
                            <a:pt x="68636" y="0"/>
                          </a:lnTo>
                          <a:cubicBezTo>
                            <a:pt x="70529" y="8622"/>
                            <a:pt x="66533" y="20398"/>
                            <a:pt x="66323" y="20924"/>
                          </a:cubicBezTo>
                          <a:lnTo>
                            <a:pt x="65797" y="22291"/>
                          </a:lnTo>
                          <a:lnTo>
                            <a:pt x="21637" y="46158"/>
                          </a:lnTo>
                          <a:cubicBezTo>
                            <a:pt x="9860" y="52572"/>
                            <a:pt x="5129" y="64348"/>
                            <a:pt x="8809" y="78543"/>
                          </a:cubicBezTo>
                          <a:lnTo>
                            <a:pt x="1449" y="80435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1" name="任意多边形: 形状 13290"/>
                    <p:cNvSpPr/>
                    <p:nvPr/>
                  </p:nvSpPr>
                  <p:spPr>
                    <a:xfrm>
                      <a:off x="3927349" y="4127207"/>
                      <a:ext cx="55516" cy="20503"/>
                    </a:xfrm>
                    <a:custGeom>
                      <a:avLst/>
                      <a:gdLst>
                        <a:gd name="connsiteX0" fmla="*/ 55201 w 55516"/>
                        <a:gd name="connsiteY0" fmla="*/ 20503 h 20503"/>
                        <a:gd name="connsiteX1" fmla="*/ 5257 w 55516"/>
                        <a:gd name="connsiteY1" fmla="*/ 18821 h 20503"/>
                        <a:gd name="connsiteX2" fmla="*/ 0 w 55516"/>
                        <a:gd name="connsiteY2" fmla="*/ 2208 h 20503"/>
                        <a:gd name="connsiteX3" fmla="*/ 7255 w 55516"/>
                        <a:gd name="connsiteY3" fmla="*/ 0 h 20503"/>
                        <a:gd name="connsiteX4" fmla="*/ 10830 w 55516"/>
                        <a:gd name="connsiteY4" fmla="*/ 11355 h 20503"/>
                        <a:gd name="connsiteX5" fmla="*/ 55516 w 55516"/>
                        <a:gd name="connsiteY5" fmla="*/ 12933 h 205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5516" h="20503">
                          <a:moveTo>
                            <a:pt x="55201" y="20503"/>
                          </a:moveTo>
                          <a:lnTo>
                            <a:pt x="5257" y="18821"/>
                          </a:lnTo>
                          <a:lnTo>
                            <a:pt x="0" y="2208"/>
                          </a:lnTo>
                          <a:lnTo>
                            <a:pt x="7255" y="0"/>
                          </a:lnTo>
                          <a:lnTo>
                            <a:pt x="10830" y="11355"/>
                          </a:lnTo>
                          <a:lnTo>
                            <a:pt x="55516" y="12933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2" name="任意多边形: 形状 13291"/>
                    <p:cNvSpPr/>
                    <p:nvPr/>
                  </p:nvSpPr>
                  <p:spPr>
                    <a:xfrm>
                      <a:off x="4030496" y="4124473"/>
                      <a:ext cx="172016" cy="30597"/>
                    </a:xfrm>
                    <a:custGeom>
                      <a:avLst/>
                      <a:gdLst>
                        <a:gd name="connsiteX0" fmla="*/ 172016 w 172016"/>
                        <a:gd name="connsiteY0" fmla="*/ 30597 h 30597"/>
                        <a:gd name="connsiteX1" fmla="*/ 0 w 172016"/>
                        <a:gd name="connsiteY1" fmla="*/ 24183 h 30597"/>
                        <a:gd name="connsiteX2" fmla="*/ 315 w 172016"/>
                        <a:gd name="connsiteY2" fmla="*/ 16613 h 30597"/>
                        <a:gd name="connsiteX3" fmla="*/ 164341 w 172016"/>
                        <a:gd name="connsiteY3" fmla="*/ 22711 h 30597"/>
                        <a:gd name="connsiteX4" fmla="*/ 164341 w 172016"/>
                        <a:gd name="connsiteY4" fmla="*/ 12723 h 30597"/>
                        <a:gd name="connsiteX5" fmla="*/ 58986 w 172016"/>
                        <a:gd name="connsiteY5" fmla="*/ 7676 h 30597"/>
                        <a:gd name="connsiteX6" fmla="*/ 59301 w 172016"/>
                        <a:gd name="connsiteY6" fmla="*/ 0 h 30597"/>
                        <a:gd name="connsiteX7" fmla="*/ 172016 w 172016"/>
                        <a:gd name="connsiteY7" fmla="*/ 5468 h 305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72016" h="30597">
                          <a:moveTo>
                            <a:pt x="172016" y="30597"/>
                          </a:moveTo>
                          <a:lnTo>
                            <a:pt x="0" y="24183"/>
                          </a:lnTo>
                          <a:lnTo>
                            <a:pt x="315" y="16613"/>
                          </a:lnTo>
                          <a:lnTo>
                            <a:pt x="164341" y="22711"/>
                          </a:lnTo>
                          <a:lnTo>
                            <a:pt x="164341" y="12723"/>
                          </a:lnTo>
                          <a:lnTo>
                            <a:pt x="58986" y="7676"/>
                          </a:lnTo>
                          <a:lnTo>
                            <a:pt x="59301" y="0"/>
                          </a:lnTo>
                          <a:lnTo>
                            <a:pt x="172016" y="5468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3" name="任意多边形: 形状 13292"/>
                    <p:cNvSpPr/>
                    <p:nvPr/>
                  </p:nvSpPr>
                  <p:spPr>
                    <a:xfrm>
                      <a:off x="3887920" y="3990624"/>
                      <a:ext cx="206819" cy="141524"/>
                    </a:xfrm>
                    <a:custGeom>
                      <a:avLst/>
                      <a:gdLst>
                        <a:gd name="connsiteX0" fmla="*/ 206819 w 206819"/>
                        <a:gd name="connsiteY0" fmla="*/ 141524 h 141524"/>
                        <a:gd name="connsiteX1" fmla="*/ 139211 w 206819"/>
                        <a:gd name="connsiteY1" fmla="*/ 141524 h 141524"/>
                        <a:gd name="connsiteX2" fmla="*/ 139211 w 206819"/>
                        <a:gd name="connsiteY2" fmla="*/ 133849 h 141524"/>
                        <a:gd name="connsiteX3" fmla="*/ 196620 w 206819"/>
                        <a:gd name="connsiteY3" fmla="*/ 133849 h 141524"/>
                        <a:gd name="connsiteX4" fmla="*/ 158348 w 206819"/>
                        <a:gd name="connsiteY4" fmla="*/ 7676 h 141524"/>
                        <a:gd name="connsiteX5" fmla="*/ 10094 w 206819"/>
                        <a:gd name="connsiteY5" fmla="*/ 7676 h 141524"/>
                        <a:gd name="connsiteX6" fmla="*/ 45843 w 206819"/>
                        <a:gd name="connsiteY6" fmla="*/ 133849 h 141524"/>
                        <a:gd name="connsiteX7" fmla="*/ 91476 w 206819"/>
                        <a:gd name="connsiteY7" fmla="*/ 133849 h 141524"/>
                        <a:gd name="connsiteX8" fmla="*/ 91476 w 206819"/>
                        <a:gd name="connsiteY8" fmla="*/ 141524 h 141524"/>
                        <a:gd name="connsiteX9" fmla="*/ 40165 w 206819"/>
                        <a:gd name="connsiteY9" fmla="*/ 141524 h 141524"/>
                        <a:gd name="connsiteX10" fmla="*/ 0 w 206819"/>
                        <a:gd name="connsiteY10" fmla="*/ 0 h 141524"/>
                        <a:gd name="connsiteX11" fmla="*/ 164025 w 206819"/>
                        <a:gd name="connsiteY11" fmla="*/ 0 h 1415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06819" h="141524">
                          <a:moveTo>
                            <a:pt x="206819" y="141524"/>
                          </a:moveTo>
                          <a:lnTo>
                            <a:pt x="139211" y="141524"/>
                          </a:lnTo>
                          <a:lnTo>
                            <a:pt x="139211" y="133849"/>
                          </a:lnTo>
                          <a:lnTo>
                            <a:pt x="196620" y="133849"/>
                          </a:lnTo>
                          <a:lnTo>
                            <a:pt x="158348" y="7676"/>
                          </a:lnTo>
                          <a:lnTo>
                            <a:pt x="10094" y="7676"/>
                          </a:lnTo>
                          <a:lnTo>
                            <a:pt x="45843" y="133849"/>
                          </a:lnTo>
                          <a:lnTo>
                            <a:pt x="91476" y="133849"/>
                          </a:lnTo>
                          <a:lnTo>
                            <a:pt x="91476" y="141524"/>
                          </a:lnTo>
                          <a:lnTo>
                            <a:pt x="40165" y="141524"/>
                          </a:lnTo>
                          <a:lnTo>
                            <a:pt x="0" y="0"/>
                          </a:lnTo>
                          <a:lnTo>
                            <a:pt x="164025" y="0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4" name="任意多边形: 形状 13293"/>
                    <p:cNvSpPr/>
                    <p:nvPr/>
                  </p:nvSpPr>
                  <p:spPr>
                    <a:xfrm>
                      <a:off x="3975519" y="4089559"/>
                      <a:ext cx="57288" cy="70978"/>
                    </a:xfrm>
                    <a:custGeom>
                      <a:avLst/>
                      <a:gdLst>
                        <a:gd name="connsiteX0" fmla="*/ 30583 w 57288"/>
                        <a:gd name="connsiteY0" fmla="*/ 70979 h 70978"/>
                        <a:gd name="connsiteX1" fmla="*/ 18071 w 57288"/>
                        <a:gd name="connsiteY1" fmla="*/ 70032 h 70978"/>
                        <a:gd name="connsiteX2" fmla="*/ 4297 w 57288"/>
                        <a:gd name="connsiteY2" fmla="*/ 58046 h 70978"/>
                        <a:gd name="connsiteX3" fmla="*/ 91 w 57288"/>
                        <a:gd name="connsiteY3" fmla="*/ 22507 h 70978"/>
                        <a:gd name="connsiteX4" fmla="*/ 17545 w 57288"/>
                        <a:gd name="connsiteY4" fmla="*/ 216 h 70978"/>
                        <a:gd name="connsiteX5" fmla="*/ 50035 w 57288"/>
                        <a:gd name="connsiteY5" fmla="*/ 24505 h 70978"/>
                        <a:gd name="connsiteX6" fmla="*/ 50561 w 57288"/>
                        <a:gd name="connsiteY6" fmla="*/ 25767 h 70978"/>
                        <a:gd name="connsiteX7" fmla="*/ 56869 w 57288"/>
                        <a:gd name="connsiteY7" fmla="*/ 44798 h 70978"/>
                        <a:gd name="connsiteX8" fmla="*/ 53400 w 57288"/>
                        <a:gd name="connsiteY8" fmla="*/ 61621 h 70978"/>
                        <a:gd name="connsiteX9" fmla="*/ 39205 w 57288"/>
                        <a:gd name="connsiteY9" fmla="*/ 70453 h 70978"/>
                        <a:gd name="connsiteX10" fmla="*/ 39205 w 57288"/>
                        <a:gd name="connsiteY10" fmla="*/ 70453 h 70978"/>
                        <a:gd name="connsiteX11" fmla="*/ 30583 w 57288"/>
                        <a:gd name="connsiteY11" fmla="*/ 70979 h 70978"/>
                        <a:gd name="connsiteX12" fmla="*/ 20489 w 57288"/>
                        <a:gd name="connsiteY12" fmla="*/ 7682 h 70978"/>
                        <a:gd name="connsiteX13" fmla="*/ 18597 w 57288"/>
                        <a:gd name="connsiteY13" fmla="*/ 7787 h 70978"/>
                        <a:gd name="connsiteX14" fmla="*/ 7557 w 57288"/>
                        <a:gd name="connsiteY14" fmla="*/ 23138 h 70978"/>
                        <a:gd name="connsiteX15" fmla="*/ 11552 w 57288"/>
                        <a:gd name="connsiteY15" fmla="*/ 56153 h 70978"/>
                        <a:gd name="connsiteX16" fmla="*/ 19017 w 57288"/>
                        <a:gd name="connsiteY16" fmla="*/ 62567 h 70978"/>
                        <a:gd name="connsiteX17" fmla="*/ 37943 w 57288"/>
                        <a:gd name="connsiteY17" fmla="*/ 62883 h 70978"/>
                        <a:gd name="connsiteX18" fmla="*/ 46986 w 57288"/>
                        <a:gd name="connsiteY18" fmla="*/ 57205 h 70978"/>
                        <a:gd name="connsiteX19" fmla="*/ 49194 w 57288"/>
                        <a:gd name="connsiteY19" fmla="*/ 46270 h 70978"/>
                        <a:gd name="connsiteX20" fmla="*/ 43306 w 57288"/>
                        <a:gd name="connsiteY20" fmla="*/ 28500 h 70978"/>
                        <a:gd name="connsiteX21" fmla="*/ 42780 w 57288"/>
                        <a:gd name="connsiteY21" fmla="*/ 27239 h 70978"/>
                        <a:gd name="connsiteX22" fmla="*/ 20489 w 57288"/>
                        <a:gd name="connsiteY22" fmla="*/ 7682 h 709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7288" h="70978">
                          <a:moveTo>
                            <a:pt x="30583" y="70979"/>
                          </a:moveTo>
                          <a:cubicBezTo>
                            <a:pt x="26693" y="70979"/>
                            <a:pt x="22592" y="70663"/>
                            <a:pt x="18071" y="70032"/>
                          </a:cubicBezTo>
                          <a:cubicBezTo>
                            <a:pt x="11447" y="69191"/>
                            <a:pt x="5979" y="64460"/>
                            <a:pt x="4297" y="58046"/>
                          </a:cubicBezTo>
                          <a:cubicBezTo>
                            <a:pt x="1353" y="47006"/>
                            <a:pt x="-434" y="29552"/>
                            <a:pt x="91" y="22507"/>
                          </a:cubicBezTo>
                          <a:cubicBezTo>
                            <a:pt x="1038" y="10100"/>
                            <a:pt x="7557" y="1794"/>
                            <a:pt x="17545" y="216"/>
                          </a:cubicBezTo>
                          <a:cubicBezTo>
                            <a:pt x="27955" y="-1361"/>
                            <a:pt x="42570" y="5579"/>
                            <a:pt x="50035" y="24505"/>
                          </a:cubicBezTo>
                          <a:lnTo>
                            <a:pt x="50561" y="25767"/>
                          </a:lnTo>
                          <a:cubicBezTo>
                            <a:pt x="52558" y="30813"/>
                            <a:pt x="55502" y="38384"/>
                            <a:pt x="56869" y="44798"/>
                          </a:cubicBezTo>
                          <a:cubicBezTo>
                            <a:pt x="58026" y="50581"/>
                            <a:pt x="56764" y="56679"/>
                            <a:pt x="53400" y="61621"/>
                          </a:cubicBezTo>
                          <a:cubicBezTo>
                            <a:pt x="50035" y="66457"/>
                            <a:pt x="44988" y="69612"/>
                            <a:pt x="39205" y="70453"/>
                          </a:cubicBezTo>
                          <a:lnTo>
                            <a:pt x="39205" y="70453"/>
                          </a:lnTo>
                          <a:cubicBezTo>
                            <a:pt x="36471" y="70768"/>
                            <a:pt x="33632" y="70979"/>
                            <a:pt x="30583" y="70979"/>
                          </a:cubicBezTo>
                          <a:close/>
                          <a:moveTo>
                            <a:pt x="20489" y="7682"/>
                          </a:moveTo>
                          <a:cubicBezTo>
                            <a:pt x="19859" y="7682"/>
                            <a:pt x="19228" y="7682"/>
                            <a:pt x="18597" y="7787"/>
                          </a:cubicBezTo>
                          <a:cubicBezTo>
                            <a:pt x="12288" y="8733"/>
                            <a:pt x="8293" y="14306"/>
                            <a:pt x="7557" y="23138"/>
                          </a:cubicBezTo>
                          <a:cubicBezTo>
                            <a:pt x="7031" y="29552"/>
                            <a:pt x="8818" y="46059"/>
                            <a:pt x="11552" y="56153"/>
                          </a:cubicBezTo>
                          <a:cubicBezTo>
                            <a:pt x="12498" y="59623"/>
                            <a:pt x="15442" y="62146"/>
                            <a:pt x="19017" y="62567"/>
                          </a:cubicBezTo>
                          <a:cubicBezTo>
                            <a:pt x="26378" y="63513"/>
                            <a:pt x="32791" y="63618"/>
                            <a:pt x="37943" y="62883"/>
                          </a:cubicBezTo>
                          <a:cubicBezTo>
                            <a:pt x="41623" y="62357"/>
                            <a:pt x="44883" y="60359"/>
                            <a:pt x="46986" y="57205"/>
                          </a:cubicBezTo>
                          <a:cubicBezTo>
                            <a:pt x="49194" y="54050"/>
                            <a:pt x="50035" y="50055"/>
                            <a:pt x="49194" y="46270"/>
                          </a:cubicBezTo>
                          <a:cubicBezTo>
                            <a:pt x="48037" y="40487"/>
                            <a:pt x="45198" y="33337"/>
                            <a:pt x="43306" y="28500"/>
                          </a:cubicBezTo>
                          <a:lnTo>
                            <a:pt x="42780" y="27239"/>
                          </a:lnTo>
                          <a:cubicBezTo>
                            <a:pt x="37733" y="14095"/>
                            <a:pt x="28060" y="7682"/>
                            <a:pt x="20489" y="768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5" name="任意多边形: 形状 13294"/>
                    <p:cNvSpPr/>
                    <p:nvPr/>
                  </p:nvSpPr>
                  <p:spPr>
                    <a:xfrm>
                      <a:off x="4085907" y="4128363"/>
                      <a:ext cx="7570" cy="19346"/>
                    </a:xfrm>
                    <a:custGeom>
                      <a:avLst/>
                      <a:gdLst>
                        <a:gd name="connsiteX0" fmla="*/ 0 w 7570"/>
                        <a:gd name="connsiteY0" fmla="*/ 0 h 19346"/>
                        <a:gd name="connsiteX1" fmla="*/ 7570 w 7570"/>
                        <a:gd name="connsiteY1" fmla="*/ 0 h 19346"/>
                        <a:gd name="connsiteX2" fmla="*/ 7570 w 7570"/>
                        <a:gd name="connsiteY2" fmla="*/ 19346 h 19346"/>
                        <a:gd name="connsiteX3" fmla="*/ 0 w 7570"/>
                        <a:gd name="connsiteY3" fmla="*/ 19346 h 193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570" h="19346">
                          <a:moveTo>
                            <a:pt x="0" y="0"/>
                          </a:moveTo>
                          <a:lnTo>
                            <a:pt x="7570" y="0"/>
                          </a:lnTo>
                          <a:lnTo>
                            <a:pt x="7570" y="19346"/>
                          </a:lnTo>
                          <a:lnTo>
                            <a:pt x="0" y="19346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296" name="任意多边形: 形状 13295"/>
                <p:cNvSpPr/>
                <p:nvPr/>
              </p:nvSpPr>
              <p:spPr>
                <a:xfrm>
                  <a:off x="4036069" y="3933110"/>
                  <a:ext cx="145940" cy="103357"/>
                </a:xfrm>
                <a:custGeom>
                  <a:avLst/>
                  <a:gdLst>
                    <a:gd name="connsiteX0" fmla="*/ 61089 w 145940"/>
                    <a:gd name="connsiteY0" fmla="*/ 7150 h 103357"/>
                    <a:gd name="connsiteX1" fmla="*/ 57304 w 145940"/>
                    <a:gd name="connsiteY1" fmla="*/ 0 h 103357"/>
                    <a:gd name="connsiteX2" fmla="*/ 0 w 145940"/>
                    <a:gd name="connsiteY2" fmla="*/ 40691 h 103357"/>
                    <a:gd name="connsiteX3" fmla="*/ 0 w 145940"/>
                    <a:gd name="connsiteY3" fmla="*/ 57409 h 103357"/>
                    <a:gd name="connsiteX4" fmla="*/ 15877 w 145940"/>
                    <a:gd name="connsiteY4" fmla="*/ 57409 h 103357"/>
                    <a:gd name="connsiteX5" fmla="*/ 102516 w 145940"/>
                    <a:gd name="connsiteY5" fmla="*/ 103357 h 103357"/>
                    <a:gd name="connsiteX6" fmla="*/ 145940 w 145940"/>
                    <a:gd name="connsiteY6" fmla="*/ 57409 h 103357"/>
                    <a:gd name="connsiteX7" fmla="*/ 90950 w 145940"/>
                    <a:gd name="connsiteY7" fmla="*/ 40796 h 103357"/>
                    <a:gd name="connsiteX8" fmla="*/ 57304 w 145940"/>
                    <a:gd name="connsiteY8" fmla="*/ 23658 h 103357"/>
                    <a:gd name="connsiteX9" fmla="*/ 61089 w 145940"/>
                    <a:gd name="connsiteY9" fmla="*/ 7150 h 103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940" h="103357">
                      <a:moveTo>
                        <a:pt x="61089" y="7150"/>
                      </a:moveTo>
                      <a:lnTo>
                        <a:pt x="57304" y="0"/>
                      </a:lnTo>
                      <a:cubicBezTo>
                        <a:pt x="57304" y="0"/>
                        <a:pt x="4521" y="21449"/>
                        <a:pt x="0" y="40691"/>
                      </a:cubicBezTo>
                      <a:lnTo>
                        <a:pt x="0" y="57409"/>
                      </a:lnTo>
                      <a:lnTo>
                        <a:pt x="15877" y="57409"/>
                      </a:lnTo>
                      <a:lnTo>
                        <a:pt x="102516" y="103357"/>
                      </a:lnTo>
                      <a:lnTo>
                        <a:pt x="145940" y="57409"/>
                      </a:lnTo>
                      <a:lnTo>
                        <a:pt x="90950" y="40796"/>
                      </a:lnTo>
                      <a:lnTo>
                        <a:pt x="57304" y="23658"/>
                      </a:lnTo>
                      <a:lnTo>
                        <a:pt x="61089" y="7150"/>
                      </a:ln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97" name="任意多边形: 形状 13296"/>
                <p:cNvSpPr/>
                <p:nvPr/>
              </p:nvSpPr>
              <p:spPr>
                <a:xfrm>
                  <a:off x="4164345" y="3920493"/>
                  <a:ext cx="162763" cy="238246"/>
                </a:xfrm>
                <a:custGeom>
                  <a:avLst/>
                  <a:gdLst>
                    <a:gd name="connsiteX0" fmla="*/ 0 w 162763"/>
                    <a:gd name="connsiteY0" fmla="*/ 18610 h 238246"/>
                    <a:gd name="connsiteX1" fmla="*/ 21344 w 162763"/>
                    <a:gd name="connsiteY1" fmla="*/ 0 h 238246"/>
                    <a:gd name="connsiteX2" fmla="*/ 94209 w 162763"/>
                    <a:gd name="connsiteY2" fmla="*/ 38903 h 238246"/>
                    <a:gd name="connsiteX3" fmla="*/ 108509 w 162763"/>
                    <a:gd name="connsiteY3" fmla="*/ 56568 h 238246"/>
                    <a:gd name="connsiteX4" fmla="*/ 129223 w 162763"/>
                    <a:gd name="connsiteY4" fmla="*/ 106091 h 238246"/>
                    <a:gd name="connsiteX5" fmla="*/ 162764 w 162763"/>
                    <a:gd name="connsiteY5" fmla="*/ 211235 h 238246"/>
                    <a:gd name="connsiteX6" fmla="*/ 147202 w 162763"/>
                    <a:gd name="connsiteY6" fmla="*/ 236154 h 238246"/>
                    <a:gd name="connsiteX7" fmla="*/ 127961 w 162763"/>
                    <a:gd name="connsiteY7" fmla="*/ 237732 h 238246"/>
                    <a:gd name="connsiteX8" fmla="*/ 139737 w 162763"/>
                    <a:gd name="connsiteY8" fmla="*/ 217439 h 238246"/>
                    <a:gd name="connsiteX9" fmla="*/ 140263 w 162763"/>
                    <a:gd name="connsiteY9" fmla="*/ 201352 h 238246"/>
                    <a:gd name="connsiteX10" fmla="*/ 126909 w 162763"/>
                    <a:gd name="connsiteY10" fmla="*/ 172752 h 238246"/>
                    <a:gd name="connsiteX11" fmla="*/ 117131 w 162763"/>
                    <a:gd name="connsiteY11" fmla="*/ 147518 h 238246"/>
                    <a:gd name="connsiteX12" fmla="*/ 108719 w 162763"/>
                    <a:gd name="connsiteY12" fmla="*/ 113871 h 238246"/>
                    <a:gd name="connsiteX13" fmla="*/ 91265 w 162763"/>
                    <a:gd name="connsiteY13" fmla="*/ 87690 h 238246"/>
                    <a:gd name="connsiteX14" fmla="*/ 34277 w 162763"/>
                    <a:gd name="connsiteY14" fmla="*/ 46684 h 238246"/>
                    <a:gd name="connsiteX15" fmla="*/ 8201 w 162763"/>
                    <a:gd name="connsiteY15" fmla="*/ 44581 h 238246"/>
                    <a:gd name="connsiteX16" fmla="*/ 0 w 162763"/>
                    <a:gd name="connsiteY16" fmla="*/ 18610 h 238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2763" h="238246">
                      <a:moveTo>
                        <a:pt x="0" y="18610"/>
                      </a:moveTo>
                      <a:lnTo>
                        <a:pt x="21344" y="0"/>
                      </a:lnTo>
                      <a:lnTo>
                        <a:pt x="94209" y="38903"/>
                      </a:lnTo>
                      <a:cubicBezTo>
                        <a:pt x="94209" y="38903"/>
                        <a:pt x="104093" y="41953"/>
                        <a:pt x="108509" y="56568"/>
                      </a:cubicBezTo>
                      <a:cubicBezTo>
                        <a:pt x="108509" y="56568"/>
                        <a:pt x="126489" y="97889"/>
                        <a:pt x="129223" y="106091"/>
                      </a:cubicBezTo>
                      <a:cubicBezTo>
                        <a:pt x="132061" y="114292"/>
                        <a:pt x="162764" y="211235"/>
                        <a:pt x="162764" y="211235"/>
                      </a:cubicBezTo>
                      <a:cubicBezTo>
                        <a:pt x="162764" y="211235"/>
                        <a:pt x="155193" y="232685"/>
                        <a:pt x="147202" y="236154"/>
                      </a:cubicBezTo>
                      <a:cubicBezTo>
                        <a:pt x="139211" y="239624"/>
                        <a:pt x="127961" y="237732"/>
                        <a:pt x="127961" y="237732"/>
                      </a:cubicBezTo>
                      <a:lnTo>
                        <a:pt x="139737" y="217439"/>
                      </a:lnTo>
                      <a:lnTo>
                        <a:pt x="140263" y="201352"/>
                      </a:lnTo>
                      <a:lnTo>
                        <a:pt x="126909" y="172752"/>
                      </a:lnTo>
                      <a:lnTo>
                        <a:pt x="117131" y="147518"/>
                      </a:lnTo>
                      <a:lnTo>
                        <a:pt x="108719" y="113871"/>
                      </a:lnTo>
                      <a:lnTo>
                        <a:pt x="91265" y="87690"/>
                      </a:lnTo>
                      <a:lnTo>
                        <a:pt x="34277" y="46684"/>
                      </a:lnTo>
                      <a:lnTo>
                        <a:pt x="8201" y="44581"/>
                      </a:lnTo>
                      <a:lnTo>
                        <a:pt x="0" y="18610"/>
                      </a:ln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298" name="图形 12978"/>
              <p:cNvSpPr/>
              <p:nvPr/>
            </p:nvSpPr>
            <p:spPr>
              <a:xfrm>
                <a:off x="6559" y="6126"/>
                <a:ext cx="27" cy="52"/>
              </a:xfrm>
              <a:custGeom>
                <a:avLst/>
                <a:gdLst>
                  <a:gd name="connsiteX0" fmla="*/ 0 w 17033"/>
                  <a:gd name="connsiteY0" fmla="*/ 0 h 33225"/>
                  <a:gd name="connsiteX1" fmla="*/ 17033 w 17033"/>
                  <a:gd name="connsiteY1" fmla="*/ 33226 h 3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33" h="33225">
                    <a:moveTo>
                      <a:pt x="0" y="0"/>
                    </a:moveTo>
                    <a:cubicBezTo>
                      <a:pt x="0" y="0"/>
                      <a:pt x="3470" y="20608"/>
                      <a:pt x="17033" y="33226"/>
                    </a:cubicBezTo>
                  </a:path>
                </a:pathLst>
              </a:custGeom>
              <a:noFill/>
              <a:ln w="10506" cap="flat">
                <a:solidFill>
                  <a:srgbClr val="27252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99" name="图形 12978"/>
              <p:cNvSpPr/>
              <p:nvPr/>
            </p:nvSpPr>
            <p:spPr>
              <a:xfrm>
                <a:off x="6467" y="6539"/>
                <a:ext cx="173" cy="46"/>
              </a:xfrm>
              <a:custGeom>
                <a:avLst/>
                <a:gdLst>
                  <a:gd name="connsiteX0" fmla="*/ 69816 w 109770"/>
                  <a:gd name="connsiteY0" fmla="*/ 1893 h 29335"/>
                  <a:gd name="connsiteX1" fmla="*/ 1682 w 109770"/>
                  <a:gd name="connsiteY1" fmla="*/ 0 h 29335"/>
                  <a:gd name="connsiteX2" fmla="*/ 0 w 109770"/>
                  <a:gd name="connsiteY2" fmla="*/ 8307 h 29335"/>
                  <a:gd name="connsiteX3" fmla="*/ 38167 w 109770"/>
                  <a:gd name="connsiteY3" fmla="*/ 16087 h 29335"/>
                  <a:gd name="connsiteX4" fmla="*/ 64033 w 109770"/>
                  <a:gd name="connsiteY4" fmla="*/ 21134 h 29335"/>
                  <a:gd name="connsiteX5" fmla="*/ 84221 w 109770"/>
                  <a:gd name="connsiteY5" fmla="*/ 29335 h 29335"/>
                  <a:gd name="connsiteX6" fmla="*/ 109771 w 109770"/>
                  <a:gd name="connsiteY6" fmla="*/ 29335 h 29335"/>
                  <a:gd name="connsiteX7" fmla="*/ 109771 w 109770"/>
                  <a:gd name="connsiteY7" fmla="*/ 12407 h 2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770" h="29335">
                    <a:moveTo>
                      <a:pt x="69816" y="1893"/>
                    </a:moveTo>
                    <a:lnTo>
                      <a:pt x="1682" y="0"/>
                    </a:lnTo>
                    <a:lnTo>
                      <a:pt x="0" y="8307"/>
                    </a:lnTo>
                    <a:lnTo>
                      <a:pt x="38167" y="16087"/>
                    </a:lnTo>
                    <a:lnTo>
                      <a:pt x="64033" y="21134"/>
                    </a:lnTo>
                    <a:lnTo>
                      <a:pt x="84221" y="29335"/>
                    </a:lnTo>
                    <a:lnTo>
                      <a:pt x="109771" y="29335"/>
                    </a:lnTo>
                    <a:lnTo>
                      <a:pt x="109771" y="12407"/>
                    </a:ln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9" name="文本框 168"/>
            <p:cNvSpPr txBox="1"/>
            <p:nvPr/>
          </p:nvSpPr>
          <p:spPr>
            <a:xfrm>
              <a:off x="7682" y="4435"/>
              <a:ext cx="4429" cy="183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</a:bodyPr>
            <a:lstStyle/>
            <a:p>
              <a:pPr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spc="100">
                  <a:ln w="9525">
                    <a:noFill/>
                    <a:prstDash val="solid"/>
                  </a:ln>
                  <a:solidFill>
                    <a:srgbClr val="FF0000"/>
                  </a:solidFill>
                  <a:effectLst/>
                  <a:uFillTx/>
                  <a:latin typeface="汉仪雅酷黑 75W" panose="020B0804020202020204" charset="-122"/>
                  <a:ea typeface="汉仪雅酷黑 75W" panose="020B0804020202020204" charset="-122"/>
                  <a:cs typeface="汉仪雅酷黑 75W" panose="020B0804020202020204" charset="-122"/>
                </a:rPr>
                <a:t>三点八五元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720" y="1370965"/>
            <a:ext cx="4714875" cy="3891915"/>
          </a:xfrm>
          <a:prstGeom prst="rect">
            <a:avLst/>
          </a:prstGeom>
        </p:spPr>
      </p:pic>
      <p:grpSp>
        <p:nvGrpSpPr>
          <p:cNvPr id="49" name="组合 48" descr="7b0a202020202274657874626f78223a20227b5c2263617465676f72795f69645c223a31303530312c5c2269645c223a32303334323036327d220a7d0a"/>
          <p:cNvGrpSpPr/>
          <p:nvPr/>
        </p:nvGrpSpPr>
        <p:grpSpPr>
          <a:xfrm>
            <a:off x="6006465" y="1461770"/>
            <a:ext cx="5588000" cy="4309110"/>
            <a:chOff x="3638550" y="2286001"/>
            <a:chExt cx="4914900" cy="2266949"/>
          </a:xfrm>
        </p:grpSpPr>
        <p:sp>
          <p:nvSpPr>
            <p:cNvPr id="7" name="梯形 6"/>
            <p:cNvSpPr/>
            <p:nvPr/>
          </p:nvSpPr>
          <p:spPr>
            <a:xfrm>
              <a:off x="4248150" y="4200524"/>
              <a:ext cx="3695700" cy="219076"/>
            </a:xfrm>
            <a:prstGeom prst="trapezoid">
              <a:avLst>
                <a:gd name="adj" fmla="val 69118"/>
              </a:avLst>
            </a:prstGeom>
            <a:solidFill>
              <a:srgbClr val="DC80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249951" y="4419600"/>
              <a:ext cx="3692098" cy="133350"/>
            </a:xfrm>
            <a:prstGeom prst="rect">
              <a:avLst/>
            </a:prstGeom>
            <a:solidFill>
              <a:srgbClr val="8C5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矩形: 圆角 4"/>
            <p:cNvSpPr/>
            <p:nvPr/>
          </p:nvSpPr>
          <p:spPr>
            <a:xfrm>
              <a:off x="3638550" y="2286001"/>
              <a:ext cx="4914900" cy="1876424"/>
            </a:xfrm>
            <a:prstGeom prst="roundRect">
              <a:avLst>
                <a:gd name="adj" fmla="val 7530"/>
              </a:avLst>
            </a:prstGeom>
            <a:solidFill>
              <a:srgbClr val="F5D7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0" name="矩形: 圆角 5"/>
            <p:cNvSpPr/>
            <p:nvPr/>
          </p:nvSpPr>
          <p:spPr>
            <a:xfrm>
              <a:off x="3771900" y="2392363"/>
              <a:ext cx="4648200" cy="1663700"/>
            </a:xfrm>
            <a:prstGeom prst="roundRect">
              <a:avLst>
                <a:gd name="adj" fmla="val 9350"/>
              </a:avLst>
            </a:prstGeom>
            <a:solidFill>
              <a:srgbClr val="3C5D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491036" y="3748001"/>
              <a:ext cx="397755" cy="650809"/>
              <a:chOff x="4638674" y="3625853"/>
              <a:chExt cx="469106" cy="76755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669630" y="4260057"/>
                <a:ext cx="438150" cy="133350"/>
              </a:xfrm>
              <a:prstGeom prst="ellipse">
                <a:avLst/>
              </a:prstGeom>
              <a:solidFill>
                <a:srgbClr val="333333">
                  <a:alpha val="3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" name="矩形: 圆角 8"/>
              <p:cNvSpPr/>
              <p:nvPr/>
            </p:nvSpPr>
            <p:spPr>
              <a:xfrm rot="20722447">
                <a:off x="4714465" y="3682674"/>
                <a:ext cx="45719" cy="581025"/>
              </a:xfrm>
              <a:prstGeom prst="roundRect">
                <a:avLst/>
              </a:prstGeom>
              <a:solidFill>
                <a:srgbClr val="1D63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" name="矩形: 圆角 9"/>
              <p:cNvSpPr/>
              <p:nvPr/>
            </p:nvSpPr>
            <p:spPr>
              <a:xfrm rot="610936">
                <a:off x="4809941" y="3625853"/>
                <a:ext cx="45719" cy="581025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" name="矩形: 圆角 10"/>
              <p:cNvSpPr/>
              <p:nvPr/>
            </p:nvSpPr>
            <p:spPr>
              <a:xfrm rot="660548">
                <a:off x="4864986" y="3775248"/>
                <a:ext cx="45719" cy="459219"/>
              </a:xfrm>
              <a:prstGeom prst="roundRect">
                <a:avLst/>
              </a:prstGeom>
              <a:solidFill>
                <a:srgbClr val="FAFA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矩形: 圆角 6"/>
              <p:cNvSpPr/>
              <p:nvPr/>
            </p:nvSpPr>
            <p:spPr>
              <a:xfrm>
                <a:off x="4638674" y="3916365"/>
                <a:ext cx="352425" cy="428626"/>
              </a:xfrm>
              <a:prstGeom prst="roundRect">
                <a:avLst/>
              </a:prstGeom>
              <a:solidFill>
                <a:srgbClr val="C423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矩形: 圆角 12"/>
              <p:cNvSpPr/>
              <p:nvPr/>
            </p:nvSpPr>
            <p:spPr>
              <a:xfrm>
                <a:off x="4659717" y="3962384"/>
                <a:ext cx="7200" cy="2024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pic>
          <p:nvPicPr>
            <p:cNvPr id="17" name="图形 13"/>
            <p:cNvPicPr>
              <a:picLocks noChangeAspect="1"/>
            </p:cNvPicPr>
            <p:nvPr/>
          </p:nvPicPr>
          <p:blipFill>
            <a:blip r:embed="rId6" cstate="print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20244122">
              <a:off x="7729579" y="2905047"/>
              <a:ext cx="636165" cy="12125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780970" y="2614062"/>
              <a:ext cx="4162585" cy="11358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40000"/>
                </a:lnSpc>
              </a:pPr>
              <a:r>
                <a:rPr lang="zh-CN" altLang="en-US" sz="3200" spc="160" dirty="0">
                  <a:solidFill>
                    <a:schemeClr val="bg1"/>
                  </a:solidFill>
                  <a:latin typeface="汉仪晓波画报黑W" panose="00020600040101010101" charset="-122"/>
                  <a:ea typeface="汉仪晓波画报黑W" panose="00020600040101010101" charset="-122"/>
                </a:rPr>
                <a:t>3.45,2.60,0.85,36.6,1.2……这些数与我们以前学习的数有什么不同?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7136984" y="4268787"/>
              <a:ext cx="412633" cy="133350"/>
            </a:xfrm>
            <a:prstGeom prst="rect">
              <a:avLst/>
            </a:prstGeom>
            <a:solidFill>
              <a:srgbClr val="77777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167941" y="4231406"/>
              <a:ext cx="381676" cy="165973"/>
              <a:chOff x="7167941" y="4231406"/>
              <a:chExt cx="381676" cy="165973"/>
            </a:xfrm>
          </p:grpSpPr>
          <p:sp>
            <p:nvSpPr>
              <p:cNvPr id="31" name="平行四边形 30"/>
              <p:cNvSpPr/>
              <p:nvPr/>
            </p:nvSpPr>
            <p:spPr>
              <a:xfrm rot="5400000">
                <a:off x="7180373" y="4218974"/>
                <a:ext cx="165973" cy="190838"/>
              </a:xfrm>
              <a:prstGeom prst="parallelogram">
                <a:avLst>
                  <a:gd name="adj" fmla="val 1532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 rot="16200000" flipH="1">
                <a:off x="7371212" y="4218973"/>
                <a:ext cx="165972" cy="190838"/>
              </a:xfrm>
              <a:prstGeom prst="parallelogram">
                <a:avLst>
                  <a:gd name="adj" fmla="val 1532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14" descr="1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9817" y="2518479"/>
            <a:ext cx="1559893" cy="1559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矩形 10"/>
          <p:cNvSpPr>
            <a:spLocks noChangeArrowheads="1"/>
          </p:cNvSpPr>
          <p:nvPr/>
        </p:nvSpPr>
        <p:spPr bwMode="auto">
          <a:xfrm>
            <a:off x="7712710" y="4504690"/>
            <a:ext cx="28346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作：三点四五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5940360" y="4465445"/>
            <a:ext cx="64967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095" b="1" dirty="0" smtClean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zh-CN" altLang="en-US" sz="309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0"/>
          <p:cNvSpPr>
            <a:spLocks noChangeArrowheads="1"/>
          </p:cNvSpPr>
          <p:nvPr/>
        </p:nvSpPr>
        <p:spPr bwMode="auto">
          <a:xfrm>
            <a:off x="6586277" y="4465445"/>
            <a:ext cx="1204456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095" b="1" dirty="0" smtClean="0">
                <a:latin typeface="楷体" panose="02010609060101010101" charset="-122"/>
                <a:ea typeface="楷体" panose="02010609060101010101" charset="-122"/>
              </a:rPr>
              <a:t>45</a:t>
            </a:r>
            <a:endParaRPr lang="zh-CN" altLang="en-US" sz="309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6319890" y="4465445"/>
            <a:ext cx="532000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095" b="1" dirty="0" smtClean="0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309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下箭头 1"/>
          <p:cNvSpPr/>
          <p:nvPr/>
        </p:nvSpPr>
        <p:spPr bwMode="auto">
          <a:xfrm flipV="1">
            <a:off x="6377777" y="5031001"/>
            <a:ext cx="269074" cy="451280"/>
          </a:xfrm>
          <a:prstGeom prst="downArrow">
            <a:avLst/>
          </a:prstGeom>
          <a:solidFill>
            <a:srgbClr val="0099FF"/>
          </a:solidFill>
          <a:ln w="25400">
            <a:solidFill>
              <a:schemeClr val="bg1"/>
            </a:solidFill>
            <a:miter lim="800000"/>
          </a:ln>
        </p:spPr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710" b="1" dirty="0"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6061118" y="5491668"/>
            <a:ext cx="1204456" cy="38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1935" b="1" dirty="0" smtClean="0">
                <a:solidFill>
                  <a:srgbClr val="0099FF"/>
                </a:solidFill>
                <a:latin typeface="楷体" panose="02010609060101010101" charset="-122"/>
                <a:ea typeface="楷体" panose="02010609060101010101" charset="-122"/>
              </a:rPr>
              <a:t>小数点</a:t>
            </a:r>
            <a:endParaRPr lang="zh-CN" altLang="en-US" sz="1935" b="1" dirty="0">
              <a:solidFill>
                <a:srgbClr val="0099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 descr="7b0a202020202274657874626f78223a20227b5c2263617465676f72795f69645c223a31303530342c5c2269645c223a32303334323137317d220a7d0a"/>
          <p:cNvGrpSpPr/>
          <p:nvPr/>
        </p:nvGrpSpPr>
        <p:grpSpPr>
          <a:xfrm>
            <a:off x="4230370" y="505460"/>
            <a:ext cx="6495415" cy="2279015"/>
            <a:chOff x="5635" y="3344"/>
            <a:chExt cx="8247" cy="4112"/>
          </a:xfrm>
        </p:grpSpPr>
        <p:grpSp>
          <p:nvGrpSpPr>
            <p:cNvPr id="11" name="组合 10"/>
            <p:cNvGrpSpPr/>
            <p:nvPr/>
          </p:nvGrpSpPr>
          <p:grpSpPr>
            <a:xfrm>
              <a:off x="5635" y="3344"/>
              <a:ext cx="8247" cy="4112"/>
              <a:chOff x="5635" y="3344"/>
              <a:chExt cx="8247" cy="4112"/>
            </a:xfrm>
          </p:grpSpPr>
          <p:sp>
            <p:nvSpPr>
              <p:cNvPr id="12" name="Freeform 5"/>
              <p:cNvSpPr/>
              <p:nvPr/>
            </p:nvSpPr>
            <p:spPr bwMode="auto">
              <a:xfrm>
                <a:off x="6043" y="3374"/>
                <a:ext cx="6811" cy="3688"/>
              </a:xfrm>
              <a:custGeom>
                <a:avLst/>
                <a:gdLst>
                  <a:gd name="T0" fmla="*/ 106 w 1140"/>
                  <a:gd name="T1" fmla="*/ 68 h 616"/>
                  <a:gd name="T2" fmla="*/ 1068 w 1140"/>
                  <a:gd name="T3" fmla="*/ 57 h 616"/>
                  <a:gd name="T4" fmla="*/ 1123 w 1140"/>
                  <a:gd name="T5" fmla="*/ 87 h 616"/>
                  <a:gd name="T6" fmla="*/ 1138 w 1140"/>
                  <a:gd name="T7" fmla="*/ 156 h 616"/>
                  <a:gd name="T8" fmla="*/ 1034 w 1140"/>
                  <a:gd name="T9" fmla="*/ 456 h 616"/>
                  <a:gd name="T10" fmla="*/ 967 w 1140"/>
                  <a:gd name="T11" fmla="*/ 524 h 616"/>
                  <a:gd name="T12" fmla="*/ 820 w 1140"/>
                  <a:gd name="T13" fmla="*/ 558 h 616"/>
                  <a:gd name="T14" fmla="*/ 312 w 1140"/>
                  <a:gd name="T15" fmla="*/ 616 h 616"/>
                  <a:gd name="T16" fmla="*/ 365 w 1140"/>
                  <a:gd name="T17" fmla="*/ 514 h 616"/>
                  <a:gd name="T18" fmla="*/ 30 w 1140"/>
                  <a:gd name="T19" fmla="*/ 439 h 616"/>
                  <a:gd name="T20" fmla="*/ 106 w 1140"/>
                  <a:gd name="T21" fmla="*/ 68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0" h="616">
                    <a:moveTo>
                      <a:pt x="106" y="68"/>
                    </a:moveTo>
                    <a:cubicBezTo>
                      <a:pt x="160" y="0"/>
                      <a:pt x="969" y="26"/>
                      <a:pt x="1068" y="57"/>
                    </a:cubicBezTo>
                    <a:cubicBezTo>
                      <a:pt x="1089" y="63"/>
                      <a:pt x="1110" y="72"/>
                      <a:pt x="1123" y="87"/>
                    </a:cubicBezTo>
                    <a:cubicBezTo>
                      <a:pt x="1140" y="107"/>
                      <a:pt x="1140" y="132"/>
                      <a:pt x="1138" y="156"/>
                    </a:cubicBezTo>
                    <a:cubicBezTo>
                      <a:pt x="1129" y="262"/>
                      <a:pt x="1096" y="366"/>
                      <a:pt x="1034" y="456"/>
                    </a:cubicBezTo>
                    <a:cubicBezTo>
                      <a:pt x="1017" y="482"/>
                      <a:pt x="996" y="507"/>
                      <a:pt x="967" y="524"/>
                    </a:cubicBezTo>
                    <a:cubicBezTo>
                      <a:pt x="925" y="549"/>
                      <a:pt x="871" y="554"/>
                      <a:pt x="820" y="558"/>
                    </a:cubicBezTo>
                    <a:cubicBezTo>
                      <a:pt x="650" y="572"/>
                      <a:pt x="480" y="591"/>
                      <a:pt x="312" y="616"/>
                    </a:cubicBezTo>
                    <a:cubicBezTo>
                      <a:pt x="330" y="583"/>
                      <a:pt x="347" y="546"/>
                      <a:pt x="365" y="514"/>
                    </a:cubicBezTo>
                    <a:cubicBezTo>
                      <a:pt x="266" y="517"/>
                      <a:pt x="42" y="486"/>
                      <a:pt x="30" y="439"/>
                    </a:cubicBezTo>
                    <a:cubicBezTo>
                      <a:pt x="0" y="315"/>
                      <a:pt x="24" y="170"/>
                      <a:pt x="106" y="68"/>
                    </a:cubicBezTo>
                    <a:close/>
                  </a:path>
                </a:pathLst>
              </a:custGeom>
              <a:solidFill>
                <a:srgbClr val="D53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Freeform 6"/>
              <p:cNvSpPr/>
              <p:nvPr/>
            </p:nvSpPr>
            <p:spPr bwMode="auto">
              <a:xfrm>
                <a:off x="5760" y="3381"/>
                <a:ext cx="1538" cy="1213"/>
              </a:xfrm>
              <a:custGeom>
                <a:avLst/>
                <a:gdLst>
                  <a:gd name="T0" fmla="*/ 9 w 260"/>
                  <a:gd name="T1" fmla="*/ 205 h 205"/>
                  <a:gd name="T2" fmla="*/ 7 w 260"/>
                  <a:gd name="T3" fmla="*/ 205 h 205"/>
                  <a:gd name="T4" fmla="*/ 1 w 260"/>
                  <a:gd name="T5" fmla="*/ 195 h 205"/>
                  <a:gd name="T6" fmla="*/ 77 w 260"/>
                  <a:gd name="T7" fmla="*/ 51 h 205"/>
                  <a:gd name="T8" fmla="*/ 250 w 260"/>
                  <a:gd name="T9" fmla="*/ 0 h 205"/>
                  <a:gd name="T10" fmla="*/ 259 w 260"/>
                  <a:gd name="T11" fmla="*/ 7 h 205"/>
                  <a:gd name="T12" fmla="*/ 252 w 260"/>
                  <a:gd name="T13" fmla="*/ 16 h 205"/>
                  <a:gd name="T14" fmla="*/ 89 w 260"/>
                  <a:gd name="T15" fmla="*/ 61 h 205"/>
                  <a:gd name="T16" fmla="*/ 17 w 260"/>
                  <a:gd name="T17" fmla="*/ 199 h 205"/>
                  <a:gd name="T18" fmla="*/ 9 w 260"/>
                  <a:gd name="T19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205">
                    <a:moveTo>
                      <a:pt x="9" y="205"/>
                    </a:moveTo>
                    <a:cubicBezTo>
                      <a:pt x="8" y="205"/>
                      <a:pt x="8" y="205"/>
                      <a:pt x="7" y="205"/>
                    </a:cubicBezTo>
                    <a:cubicBezTo>
                      <a:pt x="3" y="204"/>
                      <a:pt x="0" y="200"/>
                      <a:pt x="1" y="195"/>
                    </a:cubicBezTo>
                    <a:cubicBezTo>
                      <a:pt x="9" y="161"/>
                      <a:pt x="33" y="106"/>
                      <a:pt x="77" y="51"/>
                    </a:cubicBezTo>
                    <a:cubicBezTo>
                      <a:pt x="95" y="28"/>
                      <a:pt x="131" y="11"/>
                      <a:pt x="250" y="0"/>
                    </a:cubicBezTo>
                    <a:cubicBezTo>
                      <a:pt x="255" y="0"/>
                      <a:pt x="259" y="3"/>
                      <a:pt x="259" y="7"/>
                    </a:cubicBezTo>
                    <a:cubicBezTo>
                      <a:pt x="260" y="12"/>
                      <a:pt x="256" y="16"/>
                      <a:pt x="252" y="16"/>
                    </a:cubicBezTo>
                    <a:cubicBezTo>
                      <a:pt x="132" y="27"/>
                      <a:pt x="103" y="44"/>
                      <a:pt x="89" y="61"/>
                    </a:cubicBezTo>
                    <a:cubicBezTo>
                      <a:pt x="47" y="114"/>
                      <a:pt x="24" y="167"/>
                      <a:pt x="17" y="199"/>
                    </a:cubicBezTo>
                    <a:cubicBezTo>
                      <a:pt x="16" y="203"/>
                      <a:pt x="12" y="205"/>
                      <a:pt x="9" y="205"/>
                    </a:cubicBezTo>
                    <a:close/>
                  </a:path>
                </a:pathLst>
              </a:custGeom>
              <a:solidFill>
                <a:srgbClr val="FFC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5655" y="4714"/>
                <a:ext cx="118" cy="853"/>
              </a:xfrm>
              <a:custGeom>
                <a:avLst/>
                <a:gdLst>
                  <a:gd name="T0" fmla="*/ 4 w 20"/>
                  <a:gd name="T1" fmla="*/ 144 h 144"/>
                  <a:gd name="T2" fmla="*/ 0 w 20"/>
                  <a:gd name="T3" fmla="*/ 140 h 144"/>
                  <a:gd name="T4" fmla="*/ 0 w 20"/>
                  <a:gd name="T5" fmla="*/ 132 h 144"/>
                  <a:gd name="T6" fmla="*/ 1 w 20"/>
                  <a:gd name="T7" fmla="*/ 107 h 144"/>
                  <a:gd name="T8" fmla="*/ 5 w 20"/>
                  <a:gd name="T9" fmla="*/ 104 h 144"/>
                  <a:gd name="T10" fmla="*/ 9 w 20"/>
                  <a:gd name="T11" fmla="*/ 108 h 144"/>
                  <a:gd name="T12" fmla="*/ 8 w 20"/>
                  <a:gd name="T13" fmla="*/ 132 h 144"/>
                  <a:gd name="T14" fmla="*/ 8 w 20"/>
                  <a:gd name="T15" fmla="*/ 139 h 144"/>
                  <a:gd name="T16" fmla="*/ 4 w 20"/>
                  <a:gd name="T17" fmla="*/ 144 h 144"/>
                  <a:gd name="T18" fmla="*/ 4 w 20"/>
                  <a:gd name="T19" fmla="*/ 144 h 144"/>
                  <a:gd name="T20" fmla="*/ 6 w 20"/>
                  <a:gd name="T21" fmla="*/ 80 h 144"/>
                  <a:gd name="T22" fmla="*/ 6 w 20"/>
                  <a:gd name="T23" fmla="*/ 80 h 144"/>
                  <a:gd name="T24" fmla="*/ 2 w 20"/>
                  <a:gd name="T25" fmla="*/ 75 h 144"/>
                  <a:gd name="T26" fmla="*/ 5 w 20"/>
                  <a:gd name="T27" fmla="*/ 43 h 144"/>
                  <a:gd name="T28" fmla="*/ 9 w 20"/>
                  <a:gd name="T29" fmla="*/ 40 h 144"/>
                  <a:gd name="T30" fmla="*/ 13 w 20"/>
                  <a:gd name="T31" fmla="*/ 44 h 144"/>
                  <a:gd name="T32" fmla="*/ 10 w 20"/>
                  <a:gd name="T33" fmla="*/ 76 h 144"/>
                  <a:gd name="T34" fmla="*/ 6 w 20"/>
                  <a:gd name="T35" fmla="*/ 80 h 144"/>
                  <a:gd name="T36" fmla="*/ 14 w 20"/>
                  <a:gd name="T37" fmla="*/ 16 h 144"/>
                  <a:gd name="T38" fmla="*/ 13 w 20"/>
                  <a:gd name="T39" fmla="*/ 16 h 144"/>
                  <a:gd name="T40" fmla="*/ 10 w 20"/>
                  <a:gd name="T41" fmla="*/ 11 h 144"/>
                  <a:gd name="T42" fmla="*/ 12 w 20"/>
                  <a:gd name="T43" fmla="*/ 3 h 144"/>
                  <a:gd name="T44" fmla="*/ 17 w 20"/>
                  <a:gd name="T45" fmla="*/ 0 h 144"/>
                  <a:gd name="T46" fmla="*/ 20 w 20"/>
                  <a:gd name="T47" fmla="*/ 5 h 144"/>
                  <a:gd name="T48" fmla="*/ 18 w 20"/>
                  <a:gd name="T49" fmla="*/ 13 h 144"/>
                  <a:gd name="T50" fmla="*/ 14 w 20"/>
                  <a:gd name="T51" fmla="*/ 1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144">
                    <a:moveTo>
                      <a:pt x="4" y="144"/>
                    </a:moveTo>
                    <a:cubicBezTo>
                      <a:pt x="2" y="144"/>
                      <a:pt x="0" y="142"/>
                      <a:pt x="0" y="140"/>
                    </a:cubicBezTo>
                    <a:cubicBezTo>
                      <a:pt x="0" y="138"/>
                      <a:pt x="0" y="135"/>
                      <a:pt x="0" y="132"/>
                    </a:cubicBezTo>
                    <a:cubicBezTo>
                      <a:pt x="0" y="125"/>
                      <a:pt x="0" y="116"/>
                      <a:pt x="1" y="107"/>
                    </a:cubicBezTo>
                    <a:cubicBezTo>
                      <a:pt x="1" y="105"/>
                      <a:pt x="2" y="103"/>
                      <a:pt x="5" y="104"/>
                    </a:cubicBezTo>
                    <a:cubicBezTo>
                      <a:pt x="7" y="104"/>
                      <a:pt x="9" y="105"/>
                      <a:pt x="9" y="108"/>
                    </a:cubicBezTo>
                    <a:cubicBezTo>
                      <a:pt x="8" y="117"/>
                      <a:pt x="8" y="125"/>
                      <a:pt x="8" y="132"/>
                    </a:cubicBezTo>
                    <a:cubicBezTo>
                      <a:pt x="8" y="135"/>
                      <a:pt x="8" y="138"/>
                      <a:pt x="8" y="139"/>
                    </a:cubicBezTo>
                    <a:cubicBezTo>
                      <a:pt x="8" y="142"/>
                      <a:pt x="7" y="143"/>
                      <a:pt x="4" y="144"/>
                    </a:cubicBezTo>
                    <a:cubicBezTo>
                      <a:pt x="4" y="144"/>
                      <a:pt x="4" y="144"/>
                      <a:pt x="4" y="144"/>
                    </a:cubicBezTo>
                    <a:close/>
                    <a:moveTo>
                      <a:pt x="6" y="80"/>
                    </a:moveTo>
                    <a:cubicBezTo>
                      <a:pt x="6" y="80"/>
                      <a:pt x="6" y="80"/>
                      <a:pt x="6" y="80"/>
                    </a:cubicBezTo>
                    <a:cubicBezTo>
                      <a:pt x="4" y="79"/>
                      <a:pt x="2" y="77"/>
                      <a:pt x="2" y="75"/>
                    </a:cubicBezTo>
                    <a:cubicBezTo>
                      <a:pt x="3" y="64"/>
                      <a:pt x="4" y="53"/>
                      <a:pt x="5" y="43"/>
                    </a:cubicBezTo>
                    <a:cubicBezTo>
                      <a:pt x="5" y="41"/>
                      <a:pt x="7" y="39"/>
                      <a:pt x="9" y="40"/>
                    </a:cubicBezTo>
                    <a:cubicBezTo>
                      <a:pt x="12" y="40"/>
                      <a:pt x="13" y="42"/>
                      <a:pt x="13" y="44"/>
                    </a:cubicBezTo>
                    <a:cubicBezTo>
                      <a:pt x="12" y="54"/>
                      <a:pt x="11" y="64"/>
                      <a:pt x="10" y="76"/>
                    </a:cubicBezTo>
                    <a:cubicBezTo>
                      <a:pt x="10" y="78"/>
                      <a:pt x="8" y="80"/>
                      <a:pt x="6" y="80"/>
                    </a:cubicBezTo>
                    <a:close/>
                    <a:moveTo>
                      <a:pt x="14" y="16"/>
                    </a:moveTo>
                    <a:cubicBezTo>
                      <a:pt x="14" y="16"/>
                      <a:pt x="13" y="16"/>
                      <a:pt x="13" y="16"/>
                    </a:cubicBezTo>
                    <a:cubicBezTo>
                      <a:pt x="11" y="15"/>
                      <a:pt x="10" y="13"/>
                      <a:pt x="10" y="11"/>
                    </a:cubicBezTo>
                    <a:cubicBezTo>
                      <a:pt x="11" y="8"/>
                      <a:pt x="11" y="6"/>
                      <a:pt x="12" y="3"/>
                    </a:cubicBezTo>
                    <a:cubicBezTo>
                      <a:pt x="13" y="1"/>
                      <a:pt x="15" y="0"/>
                      <a:pt x="17" y="0"/>
                    </a:cubicBezTo>
                    <a:cubicBezTo>
                      <a:pt x="19" y="1"/>
                      <a:pt x="20" y="3"/>
                      <a:pt x="20" y="5"/>
                    </a:cubicBezTo>
                    <a:cubicBezTo>
                      <a:pt x="19" y="8"/>
                      <a:pt x="19" y="10"/>
                      <a:pt x="18" y="13"/>
                    </a:cubicBezTo>
                    <a:cubicBezTo>
                      <a:pt x="18" y="15"/>
                      <a:pt x="16" y="16"/>
                      <a:pt x="14" y="16"/>
                    </a:cubicBezTo>
                    <a:close/>
                  </a:path>
                </a:pathLst>
              </a:custGeom>
              <a:solidFill>
                <a:srgbClr val="26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5635" y="5639"/>
                <a:ext cx="888" cy="983"/>
              </a:xfrm>
              <a:custGeom>
                <a:avLst/>
                <a:gdLst>
                  <a:gd name="T0" fmla="*/ 141 w 150"/>
                  <a:gd name="T1" fmla="*/ 166 h 166"/>
                  <a:gd name="T2" fmla="*/ 139 w 150"/>
                  <a:gd name="T3" fmla="*/ 166 h 166"/>
                  <a:gd name="T4" fmla="*/ 13 w 150"/>
                  <a:gd name="T5" fmla="*/ 83 h 166"/>
                  <a:gd name="T6" fmla="*/ 1 w 150"/>
                  <a:gd name="T7" fmla="*/ 9 h 166"/>
                  <a:gd name="T8" fmla="*/ 8 w 150"/>
                  <a:gd name="T9" fmla="*/ 0 h 166"/>
                  <a:gd name="T10" fmla="*/ 17 w 150"/>
                  <a:gd name="T11" fmla="*/ 7 h 166"/>
                  <a:gd name="T12" fmla="*/ 28 w 150"/>
                  <a:gd name="T13" fmla="*/ 79 h 166"/>
                  <a:gd name="T14" fmla="*/ 143 w 150"/>
                  <a:gd name="T15" fmla="*/ 150 h 166"/>
                  <a:gd name="T16" fmla="*/ 149 w 150"/>
                  <a:gd name="T17" fmla="*/ 160 h 166"/>
                  <a:gd name="T18" fmla="*/ 141 w 150"/>
                  <a:gd name="T19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66">
                    <a:moveTo>
                      <a:pt x="141" y="166"/>
                    </a:moveTo>
                    <a:cubicBezTo>
                      <a:pt x="140" y="166"/>
                      <a:pt x="140" y="166"/>
                      <a:pt x="139" y="166"/>
                    </a:cubicBezTo>
                    <a:cubicBezTo>
                      <a:pt x="29" y="140"/>
                      <a:pt x="14" y="88"/>
                      <a:pt x="13" y="83"/>
                    </a:cubicBezTo>
                    <a:cubicBezTo>
                      <a:pt x="7" y="59"/>
                      <a:pt x="3" y="34"/>
                      <a:pt x="1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3"/>
                      <a:pt x="17" y="7"/>
                    </a:cubicBezTo>
                    <a:cubicBezTo>
                      <a:pt x="19" y="31"/>
                      <a:pt x="23" y="56"/>
                      <a:pt x="28" y="79"/>
                    </a:cubicBezTo>
                    <a:cubicBezTo>
                      <a:pt x="29" y="81"/>
                      <a:pt x="41" y="126"/>
                      <a:pt x="143" y="150"/>
                    </a:cubicBezTo>
                    <a:cubicBezTo>
                      <a:pt x="147" y="151"/>
                      <a:pt x="150" y="156"/>
                      <a:pt x="149" y="160"/>
                    </a:cubicBezTo>
                    <a:cubicBezTo>
                      <a:pt x="148" y="164"/>
                      <a:pt x="144" y="166"/>
                      <a:pt x="141" y="166"/>
                    </a:cubicBezTo>
                    <a:close/>
                  </a:path>
                </a:pathLst>
              </a:custGeom>
              <a:solidFill>
                <a:srgbClr val="FFC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 noEditPoints="1"/>
              </p:cNvSpPr>
              <p:nvPr/>
            </p:nvSpPr>
            <p:spPr bwMode="auto">
              <a:xfrm>
                <a:off x="6964" y="6609"/>
                <a:ext cx="608" cy="130"/>
              </a:xfrm>
              <a:custGeom>
                <a:avLst/>
                <a:gdLst>
                  <a:gd name="T0" fmla="*/ 99 w 103"/>
                  <a:gd name="T1" fmla="*/ 22 h 22"/>
                  <a:gd name="T2" fmla="*/ 99 w 103"/>
                  <a:gd name="T3" fmla="*/ 22 h 22"/>
                  <a:gd name="T4" fmla="*/ 67 w 103"/>
                  <a:gd name="T5" fmla="*/ 18 h 22"/>
                  <a:gd name="T6" fmla="*/ 63 w 103"/>
                  <a:gd name="T7" fmla="*/ 14 h 22"/>
                  <a:gd name="T8" fmla="*/ 68 w 103"/>
                  <a:gd name="T9" fmla="*/ 10 h 22"/>
                  <a:gd name="T10" fmla="*/ 100 w 103"/>
                  <a:gd name="T11" fmla="*/ 14 h 22"/>
                  <a:gd name="T12" fmla="*/ 103 w 103"/>
                  <a:gd name="T13" fmla="*/ 18 h 22"/>
                  <a:gd name="T14" fmla="*/ 99 w 103"/>
                  <a:gd name="T15" fmla="*/ 22 h 22"/>
                  <a:gd name="T16" fmla="*/ 36 w 103"/>
                  <a:gd name="T17" fmla="*/ 13 h 22"/>
                  <a:gd name="T18" fmla="*/ 35 w 103"/>
                  <a:gd name="T19" fmla="*/ 13 h 22"/>
                  <a:gd name="T20" fmla="*/ 3 w 103"/>
                  <a:gd name="T21" fmla="*/ 8 h 22"/>
                  <a:gd name="T22" fmla="*/ 0 w 103"/>
                  <a:gd name="T23" fmla="*/ 4 h 22"/>
                  <a:gd name="T24" fmla="*/ 5 w 103"/>
                  <a:gd name="T25" fmla="*/ 0 h 22"/>
                  <a:gd name="T26" fmla="*/ 36 w 103"/>
                  <a:gd name="T27" fmla="*/ 6 h 22"/>
                  <a:gd name="T28" fmla="*/ 40 w 103"/>
                  <a:gd name="T29" fmla="*/ 10 h 22"/>
                  <a:gd name="T30" fmla="*/ 36 w 103"/>
                  <a:gd name="T31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3" h="22">
                    <a:moveTo>
                      <a:pt x="99" y="22"/>
                    </a:moveTo>
                    <a:cubicBezTo>
                      <a:pt x="99" y="22"/>
                      <a:pt x="99" y="22"/>
                      <a:pt x="99" y="22"/>
                    </a:cubicBezTo>
                    <a:cubicBezTo>
                      <a:pt x="89" y="21"/>
                      <a:pt x="78" y="20"/>
                      <a:pt x="67" y="18"/>
                    </a:cubicBezTo>
                    <a:cubicBezTo>
                      <a:pt x="65" y="18"/>
                      <a:pt x="63" y="16"/>
                      <a:pt x="63" y="14"/>
                    </a:cubicBezTo>
                    <a:cubicBezTo>
                      <a:pt x="64" y="11"/>
                      <a:pt x="66" y="10"/>
                      <a:pt x="68" y="10"/>
                    </a:cubicBezTo>
                    <a:cubicBezTo>
                      <a:pt x="79" y="12"/>
                      <a:pt x="90" y="13"/>
                      <a:pt x="100" y="14"/>
                    </a:cubicBezTo>
                    <a:cubicBezTo>
                      <a:pt x="102" y="14"/>
                      <a:pt x="103" y="16"/>
                      <a:pt x="103" y="18"/>
                    </a:cubicBezTo>
                    <a:cubicBezTo>
                      <a:pt x="103" y="20"/>
                      <a:pt x="101" y="22"/>
                      <a:pt x="99" y="22"/>
                    </a:cubicBezTo>
                    <a:close/>
                    <a:moveTo>
                      <a:pt x="36" y="13"/>
                    </a:moveTo>
                    <a:cubicBezTo>
                      <a:pt x="35" y="13"/>
                      <a:pt x="35" y="13"/>
                      <a:pt x="35" y="13"/>
                    </a:cubicBezTo>
                    <a:cubicBezTo>
                      <a:pt x="24" y="12"/>
                      <a:pt x="14" y="10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1" y="2"/>
                      <a:pt x="3" y="0"/>
                      <a:pt x="5" y="0"/>
                    </a:cubicBezTo>
                    <a:cubicBezTo>
                      <a:pt x="15" y="2"/>
                      <a:pt x="26" y="4"/>
                      <a:pt x="36" y="6"/>
                    </a:cubicBezTo>
                    <a:cubicBezTo>
                      <a:pt x="38" y="6"/>
                      <a:pt x="40" y="8"/>
                      <a:pt x="40" y="10"/>
                    </a:cubicBezTo>
                    <a:cubicBezTo>
                      <a:pt x="39" y="12"/>
                      <a:pt x="38" y="13"/>
                      <a:pt x="36" y="13"/>
                    </a:cubicBezTo>
                    <a:close/>
                  </a:path>
                </a:pathLst>
              </a:custGeom>
              <a:solidFill>
                <a:srgbClr val="26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7364" y="6681"/>
                <a:ext cx="1970" cy="775"/>
              </a:xfrm>
              <a:custGeom>
                <a:avLst/>
                <a:gdLst>
                  <a:gd name="T0" fmla="*/ 9 w 333"/>
                  <a:gd name="T1" fmla="*/ 131 h 131"/>
                  <a:gd name="T2" fmla="*/ 2 w 333"/>
                  <a:gd name="T3" fmla="*/ 128 h 131"/>
                  <a:gd name="T4" fmla="*/ 2 w 333"/>
                  <a:gd name="T5" fmla="*/ 119 h 131"/>
                  <a:gd name="T6" fmla="*/ 39 w 333"/>
                  <a:gd name="T7" fmla="*/ 49 h 131"/>
                  <a:gd name="T8" fmla="*/ 62 w 333"/>
                  <a:gd name="T9" fmla="*/ 5 h 131"/>
                  <a:gd name="T10" fmla="*/ 73 w 333"/>
                  <a:gd name="T11" fmla="*/ 2 h 131"/>
                  <a:gd name="T12" fmla="*/ 76 w 333"/>
                  <a:gd name="T13" fmla="*/ 12 h 131"/>
                  <a:gd name="T14" fmla="*/ 53 w 333"/>
                  <a:gd name="T15" fmla="*/ 57 h 131"/>
                  <a:gd name="T16" fmla="*/ 23 w 333"/>
                  <a:gd name="T17" fmla="*/ 113 h 131"/>
                  <a:gd name="T18" fmla="*/ 86 w 333"/>
                  <a:gd name="T19" fmla="*/ 104 h 131"/>
                  <a:gd name="T20" fmla="*/ 324 w 333"/>
                  <a:gd name="T21" fmla="*/ 73 h 131"/>
                  <a:gd name="T22" fmla="*/ 333 w 333"/>
                  <a:gd name="T23" fmla="*/ 80 h 131"/>
                  <a:gd name="T24" fmla="*/ 326 w 333"/>
                  <a:gd name="T25" fmla="*/ 89 h 131"/>
                  <a:gd name="T26" fmla="*/ 88 w 333"/>
                  <a:gd name="T27" fmla="*/ 120 h 131"/>
                  <a:gd name="T28" fmla="*/ 10 w 333"/>
                  <a:gd name="T29" fmla="*/ 131 h 131"/>
                  <a:gd name="T30" fmla="*/ 9 w 333"/>
                  <a:gd name="T31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3" h="131">
                    <a:moveTo>
                      <a:pt x="9" y="131"/>
                    </a:moveTo>
                    <a:cubicBezTo>
                      <a:pt x="6" y="131"/>
                      <a:pt x="4" y="130"/>
                      <a:pt x="2" y="128"/>
                    </a:cubicBezTo>
                    <a:cubicBezTo>
                      <a:pt x="0" y="125"/>
                      <a:pt x="0" y="122"/>
                      <a:pt x="2" y="11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7" y="35"/>
                      <a:pt x="55" y="20"/>
                      <a:pt x="62" y="5"/>
                    </a:cubicBezTo>
                    <a:cubicBezTo>
                      <a:pt x="64" y="1"/>
                      <a:pt x="69" y="0"/>
                      <a:pt x="73" y="2"/>
                    </a:cubicBezTo>
                    <a:cubicBezTo>
                      <a:pt x="77" y="4"/>
                      <a:pt x="78" y="8"/>
                      <a:pt x="76" y="12"/>
                    </a:cubicBezTo>
                    <a:cubicBezTo>
                      <a:pt x="69" y="27"/>
                      <a:pt x="61" y="42"/>
                      <a:pt x="53" y="57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86" y="104"/>
                      <a:pt x="86" y="104"/>
                      <a:pt x="86" y="104"/>
                    </a:cubicBezTo>
                    <a:cubicBezTo>
                      <a:pt x="164" y="92"/>
                      <a:pt x="245" y="82"/>
                      <a:pt x="324" y="73"/>
                    </a:cubicBezTo>
                    <a:cubicBezTo>
                      <a:pt x="328" y="72"/>
                      <a:pt x="332" y="76"/>
                      <a:pt x="333" y="80"/>
                    </a:cubicBezTo>
                    <a:cubicBezTo>
                      <a:pt x="333" y="84"/>
                      <a:pt x="330" y="88"/>
                      <a:pt x="326" y="89"/>
                    </a:cubicBezTo>
                    <a:cubicBezTo>
                      <a:pt x="246" y="98"/>
                      <a:pt x="167" y="108"/>
                      <a:pt x="88" y="120"/>
                    </a:cubicBezTo>
                    <a:cubicBezTo>
                      <a:pt x="10" y="131"/>
                      <a:pt x="10" y="131"/>
                      <a:pt x="10" y="131"/>
                    </a:cubicBezTo>
                    <a:cubicBezTo>
                      <a:pt x="9" y="131"/>
                      <a:pt x="9" y="131"/>
                      <a:pt x="9" y="131"/>
                    </a:cubicBezTo>
                    <a:close/>
                  </a:path>
                </a:pathLst>
              </a:custGeom>
              <a:solidFill>
                <a:srgbClr val="FFC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Freeform 11"/>
              <p:cNvSpPr>
                <a:spLocks noEditPoints="1"/>
              </p:cNvSpPr>
              <p:nvPr/>
            </p:nvSpPr>
            <p:spPr bwMode="auto">
              <a:xfrm>
                <a:off x="9901" y="6976"/>
                <a:ext cx="988" cy="138"/>
              </a:xfrm>
              <a:custGeom>
                <a:avLst/>
                <a:gdLst>
                  <a:gd name="T0" fmla="*/ 4 w 167"/>
                  <a:gd name="T1" fmla="*/ 23 h 23"/>
                  <a:gd name="T2" fmla="*/ 0 w 167"/>
                  <a:gd name="T3" fmla="*/ 19 h 23"/>
                  <a:gd name="T4" fmla="*/ 3 w 167"/>
                  <a:gd name="T5" fmla="*/ 15 h 23"/>
                  <a:gd name="T6" fmla="*/ 35 w 167"/>
                  <a:gd name="T7" fmla="*/ 12 h 23"/>
                  <a:gd name="T8" fmla="*/ 40 w 167"/>
                  <a:gd name="T9" fmla="*/ 15 h 23"/>
                  <a:gd name="T10" fmla="*/ 36 w 167"/>
                  <a:gd name="T11" fmla="*/ 20 h 23"/>
                  <a:gd name="T12" fmla="*/ 4 w 167"/>
                  <a:gd name="T13" fmla="*/ 23 h 23"/>
                  <a:gd name="T14" fmla="*/ 4 w 167"/>
                  <a:gd name="T15" fmla="*/ 23 h 23"/>
                  <a:gd name="T16" fmla="*/ 68 w 167"/>
                  <a:gd name="T17" fmla="*/ 17 h 23"/>
                  <a:gd name="T18" fmla="*/ 64 w 167"/>
                  <a:gd name="T19" fmla="*/ 13 h 23"/>
                  <a:gd name="T20" fmla="*/ 67 w 167"/>
                  <a:gd name="T21" fmla="*/ 9 h 23"/>
                  <a:gd name="T22" fmla="*/ 99 w 167"/>
                  <a:gd name="T23" fmla="*/ 6 h 23"/>
                  <a:gd name="T24" fmla="*/ 103 w 167"/>
                  <a:gd name="T25" fmla="*/ 9 h 23"/>
                  <a:gd name="T26" fmla="*/ 100 w 167"/>
                  <a:gd name="T27" fmla="*/ 14 h 23"/>
                  <a:gd name="T28" fmla="*/ 68 w 167"/>
                  <a:gd name="T29" fmla="*/ 17 h 23"/>
                  <a:gd name="T30" fmla="*/ 68 w 167"/>
                  <a:gd name="T31" fmla="*/ 17 h 23"/>
                  <a:gd name="T32" fmla="*/ 131 w 167"/>
                  <a:gd name="T33" fmla="*/ 11 h 23"/>
                  <a:gd name="T34" fmla="*/ 127 w 167"/>
                  <a:gd name="T35" fmla="*/ 7 h 23"/>
                  <a:gd name="T36" fmla="*/ 131 w 167"/>
                  <a:gd name="T37" fmla="*/ 3 h 23"/>
                  <a:gd name="T38" fmla="*/ 163 w 167"/>
                  <a:gd name="T39" fmla="*/ 0 h 23"/>
                  <a:gd name="T40" fmla="*/ 167 w 167"/>
                  <a:gd name="T41" fmla="*/ 4 h 23"/>
                  <a:gd name="T42" fmla="*/ 164 w 167"/>
                  <a:gd name="T43" fmla="*/ 8 h 23"/>
                  <a:gd name="T44" fmla="*/ 132 w 167"/>
                  <a:gd name="T45" fmla="*/ 11 h 23"/>
                  <a:gd name="T46" fmla="*/ 131 w 167"/>
                  <a:gd name="T4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7" h="23">
                    <a:moveTo>
                      <a:pt x="4" y="23"/>
                    </a:moveTo>
                    <a:cubicBezTo>
                      <a:pt x="2" y="23"/>
                      <a:pt x="0" y="22"/>
                      <a:pt x="0" y="19"/>
                    </a:cubicBezTo>
                    <a:cubicBezTo>
                      <a:pt x="0" y="17"/>
                      <a:pt x="1" y="15"/>
                      <a:pt x="3" y="15"/>
                    </a:cubicBezTo>
                    <a:cubicBezTo>
                      <a:pt x="14" y="14"/>
                      <a:pt x="25" y="13"/>
                      <a:pt x="35" y="12"/>
                    </a:cubicBezTo>
                    <a:cubicBezTo>
                      <a:pt x="38" y="12"/>
                      <a:pt x="39" y="13"/>
                      <a:pt x="40" y="15"/>
                    </a:cubicBezTo>
                    <a:cubicBezTo>
                      <a:pt x="40" y="18"/>
                      <a:pt x="38" y="20"/>
                      <a:pt x="36" y="20"/>
                    </a:cubicBezTo>
                    <a:cubicBezTo>
                      <a:pt x="25" y="21"/>
                      <a:pt x="15" y="22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lose/>
                    <a:moveTo>
                      <a:pt x="68" y="17"/>
                    </a:moveTo>
                    <a:cubicBezTo>
                      <a:pt x="66" y="17"/>
                      <a:pt x="64" y="15"/>
                      <a:pt x="64" y="13"/>
                    </a:cubicBezTo>
                    <a:cubicBezTo>
                      <a:pt x="63" y="11"/>
                      <a:pt x="65" y="9"/>
                      <a:pt x="67" y="9"/>
                    </a:cubicBezTo>
                    <a:cubicBezTo>
                      <a:pt x="78" y="8"/>
                      <a:pt x="88" y="7"/>
                      <a:pt x="99" y="6"/>
                    </a:cubicBezTo>
                    <a:cubicBezTo>
                      <a:pt x="101" y="6"/>
                      <a:pt x="103" y="7"/>
                      <a:pt x="103" y="9"/>
                    </a:cubicBezTo>
                    <a:cubicBezTo>
                      <a:pt x="104" y="12"/>
                      <a:pt x="102" y="14"/>
                      <a:pt x="100" y="14"/>
                    </a:cubicBezTo>
                    <a:cubicBezTo>
                      <a:pt x="89" y="15"/>
                      <a:pt x="79" y="16"/>
                      <a:pt x="68" y="17"/>
                    </a:cubicBezTo>
                    <a:cubicBezTo>
                      <a:pt x="68" y="17"/>
                      <a:pt x="68" y="17"/>
                      <a:pt x="68" y="17"/>
                    </a:cubicBezTo>
                    <a:close/>
                    <a:moveTo>
                      <a:pt x="131" y="11"/>
                    </a:moveTo>
                    <a:cubicBezTo>
                      <a:pt x="129" y="11"/>
                      <a:pt x="127" y="9"/>
                      <a:pt x="127" y="7"/>
                    </a:cubicBezTo>
                    <a:cubicBezTo>
                      <a:pt x="127" y="5"/>
                      <a:pt x="129" y="3"/>
                      <a:pt x="131" y="3"/>
                    </a:cubicBezTo>
                    <a:cubicBezTo>
                      <a:pt x="142" y="2"/>
                      <a:pt x="152" y="1"/>
                      <a:pt x="163" y="0"/>
                    </a:cubicBezTo>
                    <a:cubicBezTo>
                      <a:pt x="165" y="0"/>
                      <a:pt x="167" y="2"/>
                      <a:pt x="167" y="4"/>
                    </a:cubicBezTo>
                    <a:cubicBezTo>
                      <a:pt x="167" y="6"/>
                      <a:pt x="166" y="8"/>
                      <a:pt x="164" y="8"/>
                    </a:cubicBezTo>
                    <a:cubicBezTo>
                      <a:pt x="153" y="9"/>
                      <a:pt x="142" y="10"/>
                      <a:pt x="132" y="11"/>
                    </a:cubicBezTo>
                    <a:cubicBezTo>
                      <a:pt x="132" y="11"/>
                      <a:pt x="131" y="11"/>
                      <a:pt x="131" y="11"/>
                    </a:cubicBezTo>
                    <a:close/>
                  </a:path>
                </a:pathLst>
              </a:custGeom>
              <a:solidFill>
                <a:srgbClr val="26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11457" y="6046"/>
                <a:ext cx="1260" cy="955"/>
              </a:xfrm>
              <a:custGeom>
                <a:avLst/>
                <a:gdLst>
                  <a:gd name="T0" fmla="*/ 9 w 213"/>
                  <a:gd name="T1" fmla="*/ 161 h 161"/>
                  <a:gd name="T2" fmla="*/ 1 w 213"/>
                  <a:gd name="T3" fmla="*/ 155 h 161"/>
                  <a:gd name="T4" fmla="*/ 8 w 213"/>
                  <a:gd name="T5" fmla="*/ 145 h 161"/>
                  <a:gd name="T6" fmla="*/ 98 w 213"/>
                  <a:gd name="T7" fmla="*/ 115 h 161"/>
                  <a:gd name="T8" fmla="*/ 176 w 213"/>
                  <a:gd name="T9" fmla="*/ 37 h 161"/>
                  <a:gd name="T10" fmla="*/ 197 w 213"/>
                  <a:gd name="T11" fmla="*/ 5 h 161"/>
                  <a:gd name="T12" fmla="*/ 208 w 213"/>
                  <a:gd name="T13" fmla="*/ 2 h 161"/>
                  <a:gd name="T14" fmla="*/ 211 w 213"/>
                  <a:gd name="T15" fmla="*/ 13 h 161"/>
                  <a:gd name="T16" fmla="*/ 189 w 213"/>
                  <a:gd name="T17" fmla="*/ 46 h 161"/>
                  <a:gd name="T18" fmla="*/ 107 w 213"/>
                  <a:gd name="T19" fmla="*/ 129 h 161"/>
                  <a:gd name="T20" fmla="*/ 10 w 213"/>
                  <a:gd name="T21" fmla="*/ 161 h 161"/>
                  <a:gd name="T22" fmla="*/ 9 w 213"/>
                  <a:gd name="T23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3" h="161">
                    <a:moveTo>
                      <a:pt x="9" y="161"/>
                    </a:moveTo>
                    <a:cubicBezTo>
                      <a:pt x="5" y="161"/>
                      <a:pt x="2" y="159"/>
                      <a:pt x="1" y="155"/>
                    </a:cubicBezTo>
                    <a:cubicBezTo>
                      <a:pt x="0" y="150"/>
                      <a:pt x="3" y="146"/>
                      <a:pt x="8" y="145"/>
                    </a:cubicBezTo>
                    <a:cubicBezTo>
                      <a:pt x="45" y="139"/>
                      <a:pt x="74" y="130"/>
                      <a:pt x="98" y="115"/>
                    </a:cubicBezTo>
                    <a:cubicBezTo>
                      <a:pt x="134" y="94"/>
                      <a:pt x="159" y="62"/>
                      <a:pt x="176" y="37"/>
                    </a:cubicBezTo>
                    <a:cubicBezTo>
                      <a:pt x="183" y="27"/>
                      <a:pt x="190" y="16"/>
                      <a:pt x="197" y="5"/>
                    </a:cubicBezTo>
                    <a:cubicBezTo>
                      <a:pt x="199" y="1"/>
                      <a:pt x="204" y="0"/>
                      <a:pt x="208" y="2"/>
                    </a:cubicBezTo>
                    <a:cubicBezTo>
                      <a:pt x="212" y="4"/>
                      <a:pt x="213" y="9"/>
                      <a:pt x="211" y="13"/>
                    </a:cubicBezTo>
                    <a:cubicBezTo>
                      <a:pt x="204" y="24"/>
                      <a:pt x="197" y="36"/>
                      <a:pt x="189" y="46"/>
                    </a:cubicBezTo>
                    <a:cubicBezTo>
                      <a:pt x="171" y="73"/>
                      <a:pt x="145" y="106"/>
                      <a:pt x="107" y="129"/>
                    </a:cubicBezTo>
                    <a:cubicBezTo>
                      <a:pt x="80" y="144"/>
                      <a:pt x="50" y="155"/>
                      <a:pt x="10" y="161"/>
                    </a:cubicBezTo>
                    <a:cubicBezTo>
                      <a:pt x="10" y="161"/>
                      <a:pt x="10" y="161"/>
                      <a:pt x="9" y="161"/>
                    </a:cubicBezTo>
                    <a:close/>
                  </a:path>
                </a:pathLst>
              </a:custGeom>
              <a:solidFill>
                <a:srgbClr val="FFC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11505" y="3399"/>
                <a:ext cx="1685" cy="1055"/>
              </a:xfrm>
              <a:custGeom>
                <a:avLst/>
                <a:gdLst>
                  <a:gd name="T0" fmla="*/ 275 w 285"/>
                  <a:gd name="T1" fmla="*/ 178 h 178"/>
                  <a:gd name="T2" fmla="*/ 274 w 285"/>
                  <a:gd name="T3" fmla="*/ 178 h 178"/>
                  <a:gd name="T4" fmla="*/ 267 w 285"/>
                  <a:gd name="T5" fmla="*/ 169 h 178"/>
                  <a:gd name="T6" fmla="*/ 245 w 285"/>
                  <a:gd name="T7" fmla="*/ 77 h 178"/>
                  <a:gd name="T8" fmla="*/ 175 w 285"/>
                  <a:gd name="T9" fmla="*/ 37 h 178"/>
                  <a:gd name="T10" fmla="*/ 8 w 285"/>
                  <a:gd name="T11" fmla="*/ 16 h 178"/>
                  <a:gd name="T12" fmla="*/ 0 w 285"/>
                  <a:gd name="T13" fmla="*/ 7 h 178"/>
                  <a:gd name="T14" fmla="*/ 9 w 285"/>
                  <a:gd name="T15" fmla="*/ 0 h 178"/>
                  <a:gd name="T16" fmla="*/ 180 w 285"/>
                  <a:gd name="T17" fmla="*/ 22 h 178"/>
                  <a:gd name="T18" fmla="*/ 257 w 285"/>
                  <a:gd name="T19" fmla="*/ 67 h 178"/>
                  <a:gd name="T20" fmla="*/ 283 w 285"/>
                  <a:gd name="T21" fmla="*/ 170 h 178"/>
                  <a:gd name="T22" fmla="*/ 275 w 285"/>
                  <a:gd name="T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5" h="178">
                    <a:moveTo>
                      <a:pt x="275" y="178"/>
                    </a:moveTo>
                    <a:cubicBezTo>
                      <a:pt x="275" y="178"/>
                      <a:pt x="274" y="178"/>
                      <a:pt x="274" y="178"/>
                    </a:cubicBezTo>
                    <a:cubicBezTo>
                      <a:pt x="270" y="177"/>
                      <a:pt x="267" y="173"/>
                      <a:pt x="267" y="169"/>
                    </a:cubicBezTo>
                    <a:cubicBezTo>
                      <a:pt x="269" y="139"/>
                      <a:pt x="268" y="105"/>
                      <a:pt x="245" y="77"/>
                    </a:cubicBezTo>
                    <a:cubicBezTo>
                      <a:pt x="226" y="55"/>
                      <a:pt x="199" y="44"/>
                      <a:pt x="175" y="37"/>
                    </a:cubicBezTo>
                    <a:cubicBezTo>
                      <a:pt x="151" y="29"/>
                      <a:pt x="93" y="22"/>
                      <a:pt x="8" y="16"/>
                    </a:cubicBezTo>
                    <a:cubicBezTo>
                      <a:pt x="3" y="16"/>
                      <a:pt x="0" y="12"/>
                      <a:pt x="0" y="7"/>
                    </a:cubicBezTo>
                    <a:cubicBezTo>
                      <a:pt x="1" y="3"/>
                      <a:pt x="4" y="0"/>
                      <a:pt x="9" y="0"/>
                    </a:cubicBezTo>
                    <a:cubicBezTo>
                      <a:pt x="69" y="4"/>
                      <a:pt x="148" y="11"/>
                      <a:pt x="180" y="22"/>
                    </a:cubicBezTo>
                    <a:cubicBezTo>
                      <a:pt x="206" y="30"/>
                      <a:pt x="236" y="42"/>
                      <a:pt x="257" y="67"/>
                    </a:cubicBezTo>
                    <a:cubicBezTo>
                      <a:pt x="284" y="99"/>
                      <a:pt x="285" y="137"/>
                      <a:pt x="283" y="170"/>
                    </a:cubicBezTo>
                    <a:cubicBezTo>
                      <a:pt x="282" y="174"/>
                      <a:pt x="279" y="178"/>
                      <a:pt x="275" y="178"/>
                    </a:cubicBezTo>
                    <a:close/>
                  </a:path>
                </a:pathLst>
              </a:custGeom>
              <a:solidFill>
                <a:srgbClr val="FFC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4"/>
              <p:cNvSpPr>
                <a:spLocks noEditPoints="1"/>
              </p:cNvSpPr>
              <p:nvPr/>
            </p:nvSpPr>
            <p:spPr bwMode="auto">
              <a:xfrm>
                <a:off x="7671" y="3344"/>
                <a:ext cx="3265" cy="95"/>
              </a:xfrm>
              <a:custGeom>
                <a:avLst/>
                <a:gdLst>
                  <a:gd name="T0" fmla="*/ 548 w 552"/>
                  <a:gd name="T1" fmla="*/ 16 h 16"/>
                  <a:gd name="T2" fmla="*/ 512 w 552"/>
                  <a:gd name="T3" fmla="*/ 10 h 16"/>
                  <a:gd name="T4" fmla="*/ 548 w 552"/>
                  <a:gd name="T5" fmla="*/ 8 h 16"/>
                  <a:gd name="T6" fmla="*/ 548 w 552"/>
                  <a:gd name="T7" fmla="*/ 16 h 16"/>
                  <a:gd name="T8" fmla="*/ 0 w 552"/>
                  <a:gd name="T9" fmla="*/ 11 h 16"/>
                  <a:gd name="T10" fmla="*/ 36 w 552"/>
                  <a:gd name="T11" fmla="*/ 4 h 16"/>
                  <a:gd name="T12" fmla="*/ 37 w 552"/>
                  <a:gd name="T13" fmla="*/ 12 h 16"/>
                  <a:gd name="T14" fmla="*/ 4 w 552"/>
                  <a:gd name="T15" fmla="*/ 15 h 16"/>
                  <a:gd name="T16" fmla="*/ 484 w 552"/>
                  <a:gd name="T17" fmla="*/ 13 h 16"/>
                  <a:gd name="T18" fmla="*/ 448 w 552"/>
                  <a:gd name="T19" fmla="*/ 8 h 16"/>
                  <a:gd name="T20" fmla="*/ 484 w 552"/>
                  <a:gd name="T21" fmla="*/ 5 h 16"/>
                  <a:gd name="T22" fmla="*/ 484 w 552"/>
                  <a:gd name="T23" fmla="*/ 13 h 16"/>
                  <a:gd name="T24" fmla="*/ 420 w 552"/>
                  <a:gd name="T25" fmla="*/ 11 h 16"/>
                  <a:gd name="T26" fmla="*/ 384 w 552"/>
                  <a:gd name="T27" fmla="*/ 6 h 16"/>
                  <a:gd name="T28" fmla="*/ 420 w 552"/>
                  <a:gd name="T29" fmla="*/ 3 h 16"/>
                  <a:gd name="T30" fmla="*/ 420 w 552"/>
                  <a:gd name="T31" fmla="*/ 11 h 16"/>
                  <a:gd name="T32" fmla="*/ 64 w 552"/>
                  <a:gd name="T33" fmla="*/ 6 h 16"/>
                  <a:gd name="T34" fmla="*/ 100 w 552"/>
                  <a:gd name="T35" fmla="*/ 1 h 16"/>
                  <a:gd name="T36" fmla="*/ 104 w 552"/>
                  <a:gd name="T37" fmla="*/ 5 h 16"/>
                  <a:gd name="T38" fmla="*/ 68 w 552"/>
                  <a:gd name="T39" fmla="*/ 10 h 16"/>
                  <a:gd name="T40" fmla="*/ 356 w 552"/>
                  <a:gd name="T41" fmla="*/ 9 h 16"/>
                  <a:gd name="T42" fmla="*/ 324 w 552"/>
                  <a:gd name="T43" fmla="*/ 9 h 16"/>
                  <a:gd name="T44" fmla="*/ 324 w 552"/>
                  <a:gd name="T45" fmla="*/ 1 h 16"/>
                  <a:gd name="T46" fmla="*/ 360 w 552"/>
                  <a:gd name="T47" fmla="*/ 5 h 16"/>
                  <a:gd name="T48" fmla="*/ 132 w 552"/>
                  <a:gd name="T49" fmla="*/ 9 h 16"/>
                  <a:gd name="T50" fmla="*/ 132 w 552"/>
                  <a:gd name="T51" fmla="*/ 1 h 16"/>
                  <a:gd name="T52" fmla="*/ 164 w 552"/>
                  <a:gd name="T53" fmla="*/ 0 h 16"/>
                  <a:gd name="T54" fmla="*/ 164 w 552"/>
                  <a:gd name="T55" fmla="*/ 8 h 16"/>
                  <a:gd name="T56" fmla="*/ 132 w 552"/>
                  <a:gd name="T57" fmla="*/ 9 h 16"/>
                  <a:gd name="T58" fmla="*/ 292 w 552"/>
                  <a:gd name="T59" fmla="*/ 8 h 16"/>
                  <a:gd name="T60" fmla="*/ 256 w 552"/>
                  <a:gd name="T61" fmla="*/ 4 h 16"/>
                  <a:gd name="T62" fmla="*/ 260 w 552"/>
                  <a:gd name="T63" fmla="*/ 0 h 16"/>
                  <a:gd name="T64" fmla="*/ 296 w 552"/>
                  <a:gd name="T65" fmla="*/ 5 h 16"/>
                  <a:gd name="T66" fmla="*/ 196 w 552"/>
                  <a:gd name="T67" fmla="*/ 8 h 16"/>
                  <a:gd name="T68" fmla="*/ 196 w 552"/>
                  <a:gd name="T69" fmla="*/ 0 h 16"/>
                  <a:gd name="T70" fmla="*/ 232 w 552"/>
                  <a:gd name="T71" fmla="*/ 4 h 16"/>
                  <a:gd name="T72" fmla="*/ 196 w 552"/>
                  <a:gd name="T7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52" h="16">
                    <a:moveTo>
                      <a:pt x="548" y="16"/>
                    </a:moveTo>
                    <a:cubicBezTo>
                      <a:pt x="548" y="16"/>
                      <a:pt x="548" y="16"/>
                      <a:pt x="548" y="16"/>
                    </a:cubicBezTo>
                    <a:cubicBezTo>
                      <a:pt x="537" y="16"/>
                      <a:pt x="527" y="15"/>
                      <a:pt x="516" y="15"/>
                    </a:cubicBezTo>
                    <a:cubicBezTo>
                      <a:pt x="514" y="14"/>
                      <a:pt x="512" y="13"/>
                      <a:pt x="512" y="10"/>
                    </a:cubicBezTo>
                    <a:cubicBezTo>
                      <a:pt x="512" y="8"/>
                      <a:pt x="514" y="7"/>
                      <a:pt x="516" y="7"/>
                    </a:cubicBezTo>
                    <a:cubicBezTo>
                      <a:pt x="527" y="7"/>
                      <a:pt x="538" y="8"/>
                      <a:pt x="548" y="8"/>
                    </a:cubicBezTo>
                    <a:cubicBezTo>
                      <a:pt x="550" y="8"/>
                      <a:pt x="552" y="10"/>
                      <a:pt x="552" y="12"/>
                    </a:cubicBezTo>
                    <a:cubicBezTo>
                      <a:pt x="552" y="14"/>
                      <a:pt x="550" y="16"/>
                      <a:pt x="548" y="16"/>
                    </a:cubicBezTo>
                    <a:close/>
                    <a:moveTo>
                      <a:pt x="4" y="15"/>
                    </a:moveTo>
                    <a:cubicBezTo>
                      <a:pt x="2" y="15"/>
                      <a:pt x="1" y="13"/>
                      <a:pt x="0" y="11"/>
                    </a:cubicBezTo>
                    <a:cubicBezTo>
                      <a:pt x="0" y="9"/>
                      <a:pt x="2" y="7"/>
                      <a:pt x="4" y="7"/>
                    </a:cubicBezTo>
                    <a:cubicBezTo>
                      <a:pt x="15" y="6"/>
                      <a:pt x="26" y="5"/>
                      <a:pt x="36" y="4"/>
                    </a:cubicBezTo>
                    <a:cubicBezTo>
                      <a:pt x="38" y="4"/>
                      <a:pt x="40" y="6"/>
                      <a:pt x="40" y="8"/>
                    </a:cubicBezTo>
                    <a:cubicBezTo>
                      <a:pt x="40" y="10"/>
                      <a:pt x="39" y="12"/>
                      <a:pt x="37" y="12"/>
                    </a:cubicBezTo>
                    <a:cubicBezTo>
                      <a:pt x="26" y="13"/>
                      <a:pt x="16" y="14"/>
                      <a:pt x="5" y="15"/>
                    </a:cubicBezTo>
                    <a:cubicBezTo>
                      <a:pt x="5" y="15"/>
                      <a:pt x="5" y="15"/>
                      <a:pt x="4" y="15"/>
                    </a:cubicBezTo>
                    <a:close/>
                    <a:moveTo>
                      <a:pt x="484" y="13"/>
                    </a:moveTo>
                    <a:cubicBezTo>
                      <a:pt x="484" y="13"/>
                      <a:pt x="484" y="13"/>
                      <a:pt x="484" y="13"/>
                    </a:cubicBezTo>
                    <a:cubicBezTo>
                      <a:pt x="473" y="13"/>
                      <a:pt x="463" y="12"/>
                      <a:pt x="452" y="12"/>
                    </a:cubicBezTo>
                    <a:cubicBezTo>
                      <a:pt x="450" y="12"/>
                      <a:pt x="448" y="10"/>
                      <a:pt x="448" y="8"/>
                    </a:cubicBezTo>
                    <a:cubicBezTo>
                      <a:pt x="448" y="6"/>
                      <a:pt x="450" y="4"/>
                      <a:pt x="452" y="4"/>
                    </a:cubicBezTo>
                    <a:cubicBezTo>
                      <a:pt x="463" y="4"/>
                      <a:pt x="474" y="5"/>
                      <a:pt x="484" y="5"/>
                    </a:cubicBezTo>
                    <a:cubicBezTo>
                      <a:pt x="486" y="5"/>
                      <a:pt x="488" y="7"/>
                      <a:pt x="488" y="9"/>
                    </a:cubicBezTo>
                    <a:cubicBezTo>
                      <a:pt x="488" y="12"/>
                      <a:pt x="486" y="13"/>
                      <a:pt x="484" y="13"/>
                    </a:cubicBezTo>
                    <a:close/>
                    <a:moveTo>
                      <a:pt x="420" y="11"/>
                    </a:moveTo>
                    <a:cubicBezTo>
                      <a:pt x="420" y="11"/>
                      <a:pt x="420" y="11"/>
                      <a:pt x="420" y="11"/>
                    </a:cubicBezTo>
                    <a:cubicBezTo>
                      <a:pt x="409" y="11"/>
                      <a:pt x="399" y="10"/>
                      <a:pt x="388" y="10"/>
                    </a:cubicBezTo>
                    <a:cubicBezTo>
                      <a:pt x="386" y="10"/>
                      <a:pt x="384" y="8"/>
                      <a:pt x="384" y="6"/>
                    </a:cubicBezTo>
                    <a:cubicBezTo>
                      <a:pt x="384" y="4"/>
                      <a:pt x="386" y="2"/>
                      <a:pt x="388" y="2"/>
                    </a:cubicBezTo>
                    <a:cubicBezTo>
                      <a:pt x="399" y="2"/>
                      <a:pt x="410" y="3"/>
                      <a:pt x="420" y="3"/>
                    </a:cubicBezTo>
                    <a:cubicBezTo>
                      <a:pt x="422" y="3"/>
                      <a:pt x="424" y="5"/>
                      <a:pt x="424" y="7"/>
                    </a:cubicBezTo>
                    <a:cubicBezTo>
                      <a:pt x="424" y="9"/>
                      <a:pt x="422" y="11"/>
                      <a:pt x="420" y="11"/>
                    </a:cubicBezTo>
                    <a:close/>
                    <a:moveTo>
                      <a:pt x="68" y="10"/>
                    </a:moveTo>
                    <a:cubicBezTo>
                      <a:pt x="66" y="10"/>
                      <a:pt x="64" y="9"/>
                      <a:pt x="64" y="6"/>
                    </a:cubicBezTo>
                    <a:cubicBezTo>
                      <a:pt x="64" y="4"/>
                      <a:pt x="66" y="2"/>
                      <a:pt x="68" y="2"/>
                    </a:cubicBezTo>
                    <a:cubicBezTo>
                      <a:pt x="78" y="2"/>
                      <a:pt x="89" y="1"/>
                      <a:pt x="100" y="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2" y="1"/>
                      <a:pt x="104" y="3"/>
                      <a:pt x="104" y="5"/>
                    </a:cubicBezTo>
                    <a:cubicBezTo>
                      <a:pt x="104" y="7"/>
                      <a:pt x="103" y="9"/>
                      <a:pt x="100" y="9"/>
                    </a:cubicBezTo>
                    <a:cubicBezTo>
                      <a:pt x="89" y="9"/>
                      <a:pt x="79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lose/>
                    <a:moveTo>
                      <a:pt x="356" y="9"/>
                    </a:moveTo>
                    <a:cubicBezTo>
                      <a:pt x="356" y="9"/>
                      <a:pt x="356" y="9"/>
                      <a:pt x="356" y="9"/>
                    </a:cubicBezTo>
                    <a:cubicBezTo>
                      <a:pt x="345" y="9"/>
                      <a:pt x="335" y="9"/>
                      <a:pt x="324" y="9"/>
                    </a:cubicBezTo>
                    <a:cubicBezTo>
                      <a:pt x="322" y="9"/>
                      <a:pt x="320" y="7"/>
                      <a:pt x="320" y="5"/>
                    </a:cubicBezTo>
                    <a:cubicBezTo>
                      <a:pt x="320" y="3"/>
                      <a:pt x="322" y="1"/>
                      <a:pt x="324" y="1"/>
                    </a:cubicBezTo>
                    <a:cubicBezTo>
                      <a:pt x="335" y="1"/>
                      <a:pt x="345" y="1"/>
                      <a:pt x="356" y="1"/>
                    </a:cubicBezTo>
                    <a:cubicBezTo>
                      <a:pt x="358" y="1"/>
                      <a:pt x="360" y="3"/>
                      <a:pt x="360" y="5"/>
                    </a:cubicBezTo>
                    <a:cubicBezTo>
                      <a:pt x="360" y="8"/>
                      <a:pt x="358" y="9"/>
                      <a:pt x="356" y="9"/>
                    </a:cubicBezTo>
                    <a:close/>
                    <a:moveTo>
                      <a:pt x="132" y="9"/>
                    </a:moveTo>
                    <a:cubicBezTo>
                      <a:pt x="130" y="9"/>
                      <a:pt x="128" y="7"/>
                      <a:pt x="128" y="5"/>
                    </a:cubicBezTo>
                    <a:cubicBezTo>
                      <a:pt x="128" y="2"/>
                      <a:pt x="130" y="1"/>
                      <a:pt x="132" y="1"/>
                    </a:cubicBezTo>
                    <a:cubicBezTo>
                      <a:pt x="142" y="0"/>
                      <a:pt x="153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6" y="0"/>
                      <a:pt x="168" y="2"/>
                      <a:pt x="168" y="4"/>
                    </a:cubicBezTo>
                    <a:cubicBezTo>
                      <a:pt x="168" y="6"/>
                      <a:pt x="166" y="8"/>
                      <a:pt x="164" y="8"/>
                    </a:cubicBezTo>
                    <a:cubicBezTo>
                      <a:pt x="153" y="8"/>
                      <a:pt x="142" y="8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lose/>
                    <a:moveTo>
                      <a:pt x="292" y="8"/>
                    </a:moveTo>
                    <a:cubicBezTo>
                      <a:pt x="292" y="8"/>
                      <a:pt x="292" y="8"/>
                      <a:pt x="292" y="8"/>
                    </a:cubicBezTo>
                    <a:cubicBezTo>
                      <a:pt x="281" y="8"/>
                      <a:pt x="271" y="8"/>
                      <a:pt x="260" y="8"/>
                    </a:cubicBezTo>
                    <a:cubicBezTo>
                      <a:pt x="258" y="8"/>
                      <a:pt x="256" y="6"/>
                      <a:pt x="256" y="4"/>
                    </a:cubicBezTo>
                    <a:cubicBezTo>
                      <a:pt x="256" y="2"/>
                      <a:pt x="258" y="0"/>
                      <a:pt x="26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71" y="0"/>
                      <a:pt x="281" y="0"/>
                      <a:pt x="292" y="0"/>
                    </a:cubicBezTo>
                    <a:cubicBezTo>
                      <a:pt x="294" y="0"/>
                      <a:pt x="296" y="2"/>
                      <a:pt x="296" y="5"/>
                    </a:cubicBezTo>
                    <a:cubicBezTo>
                      <a:pt x="296" y="7"/>
                      <a:pt x="294" y="8"/>
                      <a:pt x="292" y="8"/>
                    </a:cubicBezTo>
                    <a:close/>
                    <a:moveTo>
                      <a:pt x="196" y="8"/>
                    </a:moveTo>
                    <a:cubicBezTo>
                      <a:pt x="194" y="8"/>
                      <a:pt x="192" y="6"/>
                      <a:pt x="192" y="4"/>
                    </a:cubicBezTo>
                    <a:cubicBezTo>
                      <a:pt x="192" y="2"/>
                      <a:pt x="194" y="0"/>
                      <a:pt x="196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30" y="0"/>
                      <a:pt x="232" y="2"/>
                      <a:pt x="232" y="4"/>
                    </a:cubicBezTo>
                    <a:cubicBezTo>
                      <a:pt x="232" y="6"/>
                      <a:pt x="230" y="8"/>
                      <a:pt x="228" y="8"/>
                    </a:cubicBezTo>
                    <a:cubicBezTo>
                      <a:pt x="196" y="8"/>
                      <a:pt x="196" y="8"/>
                      <a:pt x="196" y="8"/>
                    </a:cubicBezTo>
                    <a:close/>
                  </a:path>
                </a:pathLst>
              </a:custGeom>
              <a:solidFill>
                <a:srgbClr val="26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 rot="20700000">
                <a:off x="12877" y="4619"/>
                <a:ext cx="1005" cy="1160"/>
              </a:xfrm>
              <a:custGeom>
                <a:avLst/>
                <a:gdLst>
                  <a:gd name="T0" fmla="*/ 0 w 402"/>
                  <a:gd name="T1" fmla="*/ 232 h 464"/>
                  <a:gd name="T2" fmla="*/ 201 w 402"/>
                  <a:gd name="T3" fmla="*/ 116 h 464"/>
                  <a:gd name="T4" fmla="*/ 402 w 402"/>
                  <a:gd name="T5" fmla="*/ 0 h 464"/>
                  <a:gd name="T6" fmla="*/ 402 w 402"/>
                  <a:gd name="T7" fmla="*/ 232 h 464"/>
                  <a:gd name="T8" fmla="*/ 402 w 402"/>
                  <a:gd name="T9" fmla="*/ 464 h 464"/>
                  <a:gd name="T10" fmla="*/ 201 w 402"/>
                  <a:gd name="T11" fmla="*/ 348 h 464"/>
                  <a:gd name="T12" fmla="*/ 0 w 402"/>
                  <a:gd name="T13" fmla="*/ 232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2" h="464">
                    <a:moveTo>
                      <a:pt x="0" y="232"/>
                    </a:moveTo>
                    <a:lnTo>
                      <a:pt x="201" y="116"/>
                    </a:lnTo>
                    <a:lnTo>
                      <a:pt x="402" y="0"/>
                    </a:lnTo>
                    <a:lnTo>
                      <a:pt x="402" y="232"/>
                    </a:lnTo>
                    <a:lnTo>
                      <a:pt x="402" y="464"/>
                    </a:lnTo>
                    <a:lnTo>
                      <a:pt x="201" y="348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rgbClr val="FFC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 rot="1800000">
                <a:off x="12990" y="5485"/>
                <a:ext cx="672" cy="776"/>
              </a:xfrm>
              <a:custGeom>
                <a:avLst/>
                <a:gdLst>
                  <a:gd name="T0" fmla="*/ 0 w 402"/>
                  <a:gd name="T1" fmla="*/ 232 h 464"/>
                  <a:gd name="T2" fmla="*/ 201 w 402"/>
                  <a:gd name="T3" fmla="*/ 116 h 464"/>
                  <a:gd name="T4" fmla="*/ 402 w 402"/>
                  <a:gd name="T5" fmla="*/ 0 h 464"/>
                  <a:gd name="T6" fmla="*/ 402 w 402"/>
                  <a:gd name="T7" fmla="*/ 232 h 464"/>
                  <a:gd name="T8" fmla="*/ 402 w 402"/>
                  <a:gd name="T9" fmla="*/ 464 h 464"/>
                  <a:gd name="T10" fmla="*/ 201 w 402"/>
                  <a:gd name="T11" fmla="*/ 348 h 464"/>
                  <a:gd name="T12" fmla="*/ 0 w 402"/>
                  <a:gd name="T13" fmla="*/ 232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2" h="464">
                    <a:moveTo>
                      <a:pt x="0" y="232"/>
                    </a:moveTo>
                    <a:lnTo>
                      <a:pt x="201" y="116"/>
                    </a:lnTo>
                    <a:lnTo>
                      <a:pt x="402" y="0"/>
                    </a:lnTo>
                    <a:lnTo>
                      <a:pt x="402" y="232"/>
                    </a:lnTo>
                    <a:lnTo>
                      <a:pt x="402" y="464"/>
                    </a:lnTo>
                    <a:lnTo>
                      <a:pt x="201" y="348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rgbClr val="D53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6390" y="3670"/>
              <a:ext cx="6174" cy="2671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</a:pPr>
              <a:r>
                <a:rPr lang="en-US" altLang="zh-CN" sz="3200" b="1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   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你认识下面这些数吗？</a:t>
              </a:r>
              <a:r>
                <a:rPr lang="zh-CN" altLang="zh-CN" sz="3200" b="1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大家</a:t>
              </a:r>
              <a:r>
                <a:rPr lang="zh-CN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一起来看一看、读一读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。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汉仪晓波敦黑W" panose="00020600040101010101" charset="-122"/>
                <a:sym typeface="+mn-ea"/>
              </a:endParaRPr>
            </a:p>
          </p:txBody>
        </p:sp>
      </p:grpSp>
      <p:pic>
        <p:nvPicPr>
          <p:cNvPr id="27" name="图片 26" descr="(PZ{9YM2FAPNVJ[V77CMTD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31745" y="4243705"/>
            <a:ext cx="2653665" cy="202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5" grpId="0"/>
      <p:bldP spid="16" grpId="0"/>
      <p:bldP spid="17" grpId="0"/>
      <p:bldP spid="2" grpId="0" bldLvl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CFG4EZJ(LC@B}EP}5X3Q8N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13495" y="2192655"/>
            <a:ext cx="1568450" cy="2548890"/>
          </a:xfrm>
          <a:prstGeom prst="roundRect">
            <a:avLst/>
          </a:prstGeom>
        </p:spPr>
      </p:pic>
      <p:pic>
        <p:nvPicPr>
          <p:cNvPr id="8" name="图片 7" descr="C0XS``YN[1$%%A_8(VV@V%H"/>
          <p:cNvPicPr>
            <a:picLocks noChangeAspect="1"/>
          </p:cNvPicPr>
          <p:nvPr/>
        </p:nvPicPr>
        <p:blipFill>
          <a:blip r:embed="rId4" cstate="print"/>
          <a:srcRect t="2939" r="1940"/>
          <a:stretch>
            <a:fillRect/>
          </a:stretch>
        </p:blipFill>
        <p:spPr>
          <a:xfrm>
            <a:off x="5262880" y="2192655"/>
            <a:ext cx="2574925" cy="2446020"/>
          </a:xfrm>
          <a:prstGeom prst="roundRect">
            <a:avLst/>
          </a:prstGeom>
        </p:spPr>
      </p:pic>
      <p:pic>
        <p:nvPicPr>
          <p:cNvPr id="3" name="图片 2" descr="G[W587WSM{2XIZOI1A745JK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1145" y="2085340"/>
            <a:ext cx="2538095" cy="2553335"/>
          </a:xfrm>
          <a:prstGeom prst="round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9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 descr="7b0a202020202274657874626f78223a20227b5c2263617465676f72795f69645c223a31303530312c5c2269645c223a32303334323032387d220a7d0a"/>
          <p:cNvGrpSpPr/>
          <p:nvPr/>
        </p:nvGrpSpPr>
        <p:grpSpPr>
          <a:xfrm>
            <a:off x="2032635" y="1389380"/>
            <a:ext cx="1645920" cy="521970"/>
            <a:chOff x="5369" y="3509"/>
            <a:chExt cx="8462" cy="3781"/>
          </a:xfrm>
        </p:grpSpPr>
        <p:sp>
          <p:nvSpPr>
            <p:cNvPr id="21" name="圆角矩形 20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211" y="3831"/>
              <a:ext cx="6778" cy="31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</a:pPr>
              <a:r>
                <a:rPr lang="zh-CN" altLang="en-US" sz="22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零点八五</a:t>
              </a: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8" name="组合 27" descr="7b0a202020202274657874626f78223a20227b5c2263617465676f72795f69645c223a31303530312c5c2269645c223a32303334323032387d220a7d0a"/>
          <p:cNvGrpSpPr/>
          <p:nvPr/>
        </p:nvGrpSpPr>
        <p:grpSpPr>
          <a:xfrm>
            <a:off x="249555" y="4040505"/>
            <a:ext cx="1645920" cy="521970"/>
            <a:chOff x="5369" y="3509"/>
            <a:chExt cx="8462" cy="3781"/>
          </a:xfrm>
        </p:grpSpPr>
        <p:sp>
          <p:nvSpPr>
            <p:cNvPr id="29" name="圆角矩形 28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211" y="3831"/>
              <a:ext cx="6778" cy="31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</a:pPr>
              <a:r>
                <a:rPr lang="zh-CN" altLang="en-US" sz="22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二点六零</a:t>
              </a: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2688590" y="3123565"/>
            <a:ext cx="656590" cy="38227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2673985" y="4192905"/>
            <a:ext cx="656590" cy="38227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5263515" y="2298700"/>
            <a:ext cx="655955" cy="38227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 descr="7b0a202020202274657874626f78223a20227b5c2263617465676f72795f69645c223a31303530312c5c2269645c223a32303334323032387d220a7d0a"/>
          <p:cNvGrpSpPr/>
          <p:nvPr/>
        </p:nvGrpSpPr>
        <p:grpSpPr>
          <a:xfrm>
            <a:off x="5495290" y="1450975"/>
            <a:ext cx="2110105" cy="521942"/>
            <a:chOff x="5369" y="3509"/>
            <a:chExt cx="8462" cy="3781"/>
          </a:xfrm>
        </p:grpSpPr>
        <p:sp>
          <p:nvSpPr>
            <p:cNvPr id="41" name="圆角矩形 40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211" y="3831"/>
              <a:ext cx="6778" cy="31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</a:pPr>
              <a:r>
                <a:rPr lang="zh-CN" altLang="en-US" sz="22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三十六点六</a:t>
              </a: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8" name="圆角矩形 47"/>
          <p:cNvSpPr/>
          <p:nvPr/>
        </p:nvSpPr>
        <p:spPr>
          <a:xfrm>
            <a:off x="9021445" y="3039110"/>
            <a:ext cx="655955" cy="41402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 descr="7b0a202020202274657874626f78223a20227b5c2263617465676f72795f69645c223a31303530312c5c2269645c223a32303334323032387d220a7d0a"/>
          <p:cNvGrpSpPr/>
          <p:nvPr/>
        </p:nvGrpSpPr>
        <p:grpSpPr>
          <a:xfrm>
            <a:off x="10444480" y="3039110"/>
            <a:ext cx="1468755" cy="521942"/>
            <a:chOff x="5369" y="3509"/>
            <a:chExt cx="8462" cy="3781"/>
          </a:xfrm>
        </p:grpSpPr>
        <p:sp>
          <p:nvSpPr>
            <p:cNvPr id="50" name="圆角矩形 49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211" y="3831"/>
              <a:ext cx="6778" cy="31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</a:pPr>
              <a:r>
                <a:rPr lang="zh-CN" altLang="en-US" sz="22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一点二</a:t>
              </a: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57" name="圆角矩形 56"/>
          <p:cNvSpPr/>
          <p:nvPr/>
        </p:nvSpPr>
        <p:spPr>
          <a:xfrm>
            <a:off x="9021445" y="2472055"/>
            <a:ext cx="655955" cy="41402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 descr="7b0a202020202274657874626f78223a20227b5c2263617465676f72795f69645c223a31303530312c5c2269645c223a32303334323032387d220a7d0a"/>
          <p:cNvGrpSpPr/>
          <p:nvPr/>
        </p:nvGrpSpPr>
        <p:grpSpPr>
          <a:xfrm>
            <a:off x="8976360" y="1433830"/>
            <a:ext cx="1468755" cy="521942"/>
            <a:chOff x="5369" y="3509"/>
            <a:chExt cx="8462" cy="3781"/>
          </a:xfrm>
        </p:grpSpPr>
        <p:sp>
          <p:nvSpPr>
            <p:cNvPr id="61" name="圆角矩形 60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211" y="3831"/>
              <a:ext cx="6778" cy="31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</a:pPr>
              <a:r>
                <a:rPr lang="zh-CN" altLang="en-US" sz="22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一点</a:t>
              </a: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</a:t>
              </a: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8" name="组合 67" descr="7b0a202020202274657874626f78223a20227b5c2263617465676f72795f69645c223a31303531332c5c2269645c223a32303334323036397d220a7d0a"/>
          <p:cNvGrpSpPr/>
          <p:nvPr/>
        </p:nvGrpSpPr>
        <p:grpSpPr>
          <a:xfrm>
            <a:off x="2497455" y="4897755"/>
            <a:ext cx="8526145" cy="1522095"/>
            <a:chOff x="5562" y="3342"/>
            <a:chExt cx="8076" cy="3863"/>
          </a:xfrm>
        </p:grpSpPr>
        <p:grpSp>
          <p:nvGrpSpPr>
            <p:cNvPr id="150" name="图形 148"/>
            <p:cNvGrpSpPr/>
            <p:nvPr/>
          </p:nvGrpSpPr>
          <p:grpSpPr>
            <a:xfrm>
              <a:off x="5562" y="3599"/>
              <a:ext cx="8076" cy="3606"/>
              <a:chOff x="4123372" y="2552699"/>
              <a:chExt cx="3947159" cy="1762483"/>
            </a:xfrm>
          </p:grpSpPr>
          <p:sp>
            <p:nvSpPr>
              <p:cNvPr id="151" name="任意多边形: 形状 150"/>
              <p:cNvSpPr/>
              <p:nvPr/>
            </p:nvSpPr>
            <p:spPr>
              <a:xfrm>
                <a:off x="4185284" y="2646996"/>
                <a:ext cx="3823334" cy="1666874"/>
              </a:xfrm>
              <a:custGeom>
                <a:avLst/>
                <a:gdLst>
                  <a:gd name="connsiteX0" fmla="*/ 3822383 w 3823334"/>
                  <a:gd name="connsiteY0" fmla="*/ 79058 h 1666874"/>
                  <a:gd name="connsiteX1" fmla="*/ 3737610 w 3823334"/>
                  <a:gd name="connsiteY1" fmla="*/ 0 h 1666874"/>
                  <a:gd name="connsiteX2" fmla="*/ 1911668 w 3823334"/>
                  <a:gd name="connsiteY2" fmla="*/ 0 h 1666874"/>
                  <a:gd name="connsiteX3" fmla="*/ 84773 w 3823334"/>
                  <a:gd name="connsiteY3" fmla="*/ 0 h 1666874"/>
                  <a:gd name="connsiteX4" fmla="*/ 0 w 3823334"/>
                  <a:gd name="connsiteY4" fmla="*/ 79058 h 1666874"/>
                  <a:gd name="connsiteX5" fmla="*/ 0 w 3823334"/>
                  <a:gd name="connsiteY5" fmla="*/ 1539240 h 1666874"/>
                  <a:gd name="connsiteX6" fmla="*/ 84773 w 3823334"/>
                  <a:gd name="connsiteY6" fmla="*/ 1618298 h 1666874"/>
                  <a:gd name="connsiteX7" fmla="*/ 1588770 w 3823334"/>
                  <a:gd name="connsiteY7" fmla="*/ 1618298 h 1666874"/>
                  <a:gd name="connsiteX8" fmla="*/ 1588770 w 3823334"/>
                  <a:gd name="connsiteY8" fmla="*/ 1624965 h 1666874"/>
                  <a:gd name="connsiteX9" fmla="*/ 1633538 w 3823334"/>
                  <a:gd name="connsiteY9" fmla="*/ 1666875 h 1666874"/>
                  <a:gd name="connsiteX10" fmla="*/ 1911668 w 3823334"/>
                  <a:gd name="connsiteY10" fmla="*/ 1666875 h 1666874"/>
                  <a:gd name="connsiteX11" fmla="*/ 2189798 w 3823334"/>
                  <a:gd name="connsiteY11" fmla="*/ 1666875 h 1666874"/>
                  <a:gd name="connsiteX12" fmla="*/ 2234565 w 3823334"/>
                  <a:gd name="connsiteY12" fmla="*/ 1624965 h 1666874"/>
                  <a:gd name="connsiteX13" fmla="*/ 2234565 w 3823334"/>
                  <a:gd name="connsiteY13" fmla="*/ 1618298 h 1666874"/>
                  <a:gd name="connsiteX14" fmla="*/ 3738563 w 3823334"/>
                  <a:gd name="connsiteY14" fmla="*/ 1618298 h 1666874"/>
                  <a:gd name="connsiteX15" fmla="*/ 3823335 w 3823334"/>
                  <a:gd name="connsiteY15" fmla="*/ 1539240 h 1666874"/>
                  <a:gd name="connsiteX16" fmla="*/ 3823335 w 3823334"/>
                  <a:gd name="connsiteY16" fmla="*/ 79058 h 166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23334" h="1666874">
                    <a:moveTo>
                      <a:pt x="3822383" y="79058"/>
                    </a:moveTo>
                    <a:cubicBezTo>
                      <a:pt x="3822383" y="35243"/>
                      <a:pt x="3784283" y="0"/>
                      <a:pt x="3737610" y="0"/>
                    </a:cubicBezTo>
                    <a:lnTo>
                      <a:pt x="1911668" y="0"/>
                    </a:lnTo>
                    <a:lnTo>
                      <a:pt x="84773" y="0"/>
                    </a:lnTo>
                    <a:cubicBezTo>
                      <a:pt x="38100" y="0"/>
                      <a:pt x="0" y="35243"/>
                      <a:pt x="0" y="79058"/>
                    </a:cubicBezTo>
                    <a:lnTo>
                      <a:pt x="0" y="1539240"/>
                    </a:lnTo>
                    <a:cubicBezTo>
                      <a:pt x="0" y="1583055"/>
                      <a:pt x="38100" y="1618298"/>
                      <a:pt x="84773" y="1618298"/>
                    </a:cubicBezTo>
                    <a:lnTo>
                      <a:pt x="1588770" y="1618298"/>
                    </a:lnTo>
                    <a:lnTo>
                      <a:pt x="1588770" y="1624965"/>
                    </a:lnTo>
                    <a:cubicBezTo>
                      <a:pt x="1588770" y="1647825"/>
                      <a:pt x="1608773" y="1666875"/>
                      <a:pt x="1633538" y="1666875"/>
                    </a:cubicBezTo>
                    <a:lnTo>
                      <a:pt x="1911668" y="1666875"/>
                    </a:lnTo>
                    <a:lnTo>
                      <a:pt x="2189798" y="1666875"/>
                    </a:lnTo>
                    <a:cubicBezTo>
                      <a:pt x="2214563" y="1666875"/>
                      <a:pt x="2234565" y="1647825"/>
                      <a:pt x="2234565" y="1624965"/>
                    </a:cubicBezTo>
                    <a:lnTo>
                      <a:pt x="2234565" y="1618298"/>
                    </a:lnTo>
                    <a:lnTo>
                      <a:pt x="3738563" y="1618298"/>
                    </a:lnTo>
                    <a:cubicBezTo>
                      <a:pt x="3785235" y="1618298"/>
                      <a:pt x="3823335" y="1583055"/>
                      <a:pt x="3823335" y="1539240"/>
                    </a:cubicBezTo>
                    <a:lnTo>
                      <a:pt x="3823335" y="79058"/>
                    </a:lnTo>
                    <a:close/>
                  </a:path>
                </a:pathLst>
              </a:custGeom>
              <a:solidFill>
                <a:srgbClr val="248D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4241482" y="2605087"/>
                <a:ext cx="3709987" cy="1644967"/>
              </a:xfrm>
              <a:custGeom>
                <a:avLst/>
                <a:gdLst>
                  <a:gd name="connsiteX0" fmla="*/ 2073593 w 3709987"/>
                  <a:gd name="connsiteY0" fmla="*/ 0 h 1644967"/>
                  <a:gd name="connsiteX1" fmla="*/ 1855470 w 3709987"/>
                  <a:gd name="connsiteY1" fmla="*/ 80963 h 1644967"/>
                  <a:gd name="connsiteX2" fmla="*/ 1637348 w 3709987"/>
                  <a:gd name="connsiteY2" fmla="*/ 0 h 1644967"/>
                  <a:gd name="connsiteX3" fmla="*/ 0 w 3709987"/>
                  <a:gd name="connsiteY3" fmla="*/ 0 h 1644967"/>
                  <a:gd name="connsiteX4" fmla="*/ 0 w 3709987"/>
                  <a:gd name="connsiteY4" fmla="*/ 1585913 h 1644967"/>
                  <a:gd name="connsiteX5" fmla="*/ 1661160 w 3709987"/>
                  <a:gd name="connsiteY5" fmla="*/ 1585913 h 1644967"/>
                  <a:gd name="connsiteX6" fmla="*/ 1676400 w 3709987"/>
                  <a:gd name="connsiteY6" fmla="*/ 1586865 h 1644967"/>
                  <a:gd name="connsiteX7" fmla="*/ 1682115 w 3709987"/>
                  <a:gd name="connsiteY7" fmla="*/ 1592580 h 1644967"/>
                  <a:gd name="connsiteX8" fmla="*/ 1682115 w 3709987"/>
                  <a:gd name="connsiteY8" fmla="*/ 1592580 h 1644967"/>
                  <a:gd name="connsiteX9" fmla="*/ 1737360 w 3709987"/>
                  <a:gd name="connsiteY9" fmla="*/ 1644968 h 1644967"/>
                  <a:gd name="connsiteX10" fmla="*/ 1972628 w 3709987"/>
                  <a:gd name="connsiteY10" fmla="*/ 1644968 h 1644967"/>
                  <a:gd name="connsiteX11" fmla="*/ 2027873 w 3709987"/>
                  <a:gd name="connsiteY11" fmla="*/ 1592580 h 1644967"/>
                  <a:gd name="connsiteX12" fmla="*/ 2027873 w 3709987"/>
                  <a:gd name="connsiteY12" fmla="*/ 1592580 h 1644967"/>
                  <a:gd name="connsiteX13" fmla="*/ 2033588 w 3709987"/>
                  <a:gd name="connsiteY13" fmla="*/ 1586865 h 1644967"/>
                  <a:gd name="connsiteX14" fmla="*/ 2048828 w 3709987"/>
                  <a:gd name="connsiteY14" fmla="*/ 1585913 h 1644967"/>
                  <a:gd name="connsiteX15" fmla="*/ 3709988 w 3709987"/>
                  <a:gd name="connsiteY15" fmla="*/ 1585913 h 1644967"/>
                  <a:gd name="connsiteX16" fmla="*/ 3709988 w 3709987"/>
                  <a:gd name="connsiteY16" fmla="*/ 0 h 1644967"/>
                  <a:gd name="connsiteX17" fmla="*/ 2073593 w 3709987"/>
                  <a:gd name="connsiteY17" fmla="*/ 0 h 164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09987" h="1644967">
                    <a:moveTo>
                      <a:pt x="2073593" y="0"/>
                    </a:moveTo>
                    <a:cubicBezTo>
                      <a:pt x="1922145" y="0"/>
                      <a:pt x="1855470" y="80963"/>
                      <a:pt x="1855470" y="80963"/>
                    </a:cubicBezTo>
                    <a:cubicBezTo>
                      <a:pt x="1855470" y="80963"/>
                      <a:pt x="1788795" y="0"/>
                      <a:pt x="1637348" y="0"/>
                    </a:cubicBezTo>
                    <a:cubicBezTo>
                      <a:pt x="1364933" y="0"/>
                      <a:pt x="0" y="0"/>
                      <a:pt x="0" y="0"/>
                    </a:cubicBezTo>
                    <a:lnTo>
                      <a:pt x="0" y="1585913"/>
                    </a:lnTo>
                    <a:cubicBezTo>
                      <a:pt x="0" y="1585913"/>
                      <a:pt x="1349693" y="1576388"/>
                      <a:pt x="1661160" y="1585913"/>
                    </a:cubicBezTo>
                    <a:cubicBezTo>
                      <a:pt x="1666875" y="1585913"/>
                      <a:pt x="1671638" y="1585913"/>
                      <a:pt x="1676400" y="1586865"/>
                    </a:cubicBezTo>
                    <a:cubicBezTo>
                      <a:pt x="1679258" y="1586865"/>
                      <a:pt x="1682115" y="1589723"/>
                      <a:pt x="1682115" y="1592580"/>
                    </a:cubicBezTo>
                    <a:lnTo>
                      <a:pt x="1682115" y="1592580"/>
                    </a:lnTo>
                    <a:cubicBezTo>
                      <a:pt x="1682115" y="1621155"/>
                      <a:pt x="1706880" y="1644968"/>
                      <a:pt x="1737360" y="1644968"/>
                    </a:cubicBezTo>
                    <a:lnTo>
                      <a:pt x="1972628" y="1644968"/>
                    </a:lnTo>
                    <a:cubicBezTo>
                      <a:pt x="2003108" y="1644968"/>
                      <a:pt x="2027873" y="1621155"/>
                      <a:pt x="2027873" y="1592580"/>
                    </a:cubicBezTo>
                    <a:lnTo>
                      <a:pt x="2027873" y="1592580"/>
                    </a:lnTo>
                    <a:cubicBezTo>
                      <a:pt x="2027873" y="1589723"/>
                      <a:pt x="2029778" y="1586865"/>
                      <a:pt x="2033588" y="1586865"/>
                    </a:cubicBezTo>
                    <a:cubicBezTo>
                      <a:pt x="2038350" y="1586865"/>
                      <a:pt x="2044065" y="1585913"/>
                      <a:pt x="2048828" y="1585913"/>
                    </a:cubicBezTo>
                    <a:cubicBezTo>
                      <a:pt x="2361248" y="1576388"/>
                      <a:pt x="3709988" y="1585913"/>
                      <a:pt x="3709988" y="1585913"/>
                    </a:cubicBezTo>
                    <a:lnTo>
                      <a:pt x="3709988" y="0"/>
                    </a:lnTo>
                    <a:cubicBezTo>
                      <a:pt x="3710940" y="0"/>
                      <a:pt x="2346008" y="0"/>
                      <a:pt x="2073593" y="0"/>
                    </a:cubicBezTo>
                    <a:close/>
                  </a:path>
                </a:pathLst>
              </a:custGeom>
              <a:solidFill>
                <a:srgbClr val="DBB6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4307204" y="2552699"/>
                <a:ext cx="3579494" cy="1654492"/>
              </a:xfrm>
              <a:custGeom>
                <a:avLst/>
                <a:gdLst>
                  <a:gd name="connsiteX0" fmla="*/ 2000250 w 3579494"/>
                  <a:gd name="connsiteY0" fmla="*/ 0 h 1654492"/>
                  <a:gd name="connsiteX1" fmla="*/ 1789748 w 3579494"/>
                  <a:gd name="connsiteY1" fmla="*/ 80963 h 1654492"/>
                  <a:gd name="connsiteX2" fmla="*/ 1579245 w 3579494"/>
                  <a:gd name="connsiteY2" fmla="*/ 0 h 1654492"/>
                  <a:gd name="connsiteX3" fmla="*/ 0 w 3579494"/>
                  <a:gd name="connsiteY3" fmla="*/ 0 h 1654492"/>
                  <a:gd name="connsiteX4" fmla="*/ 0 w 3579494"/>
                  <a:gd name="connsiteY4" fmla="*/ 1585913 h 1654492"/>
                  <a:gd name="connsiteX5" fmla="*/ 1603058 w 3579494"/>
                  <a:gd name="connsiteY5" fmla="*/ 1585913 h 1654492"/>
                  <a:gd name="connsiteX6" fmla="*/ 1644015 w 3579494"/>
                  <a:gd name="connsiteY6" fmla="*/ 1589723 h 1654492"/>
                  <a:gd name="connsiteX7" fmla="*/ 1679258 w 3579494"/>
                  <a:gd name="connsiteY7" fmla="*/ 1630680 h 1654492"/>
                  <a:gd name="connsiteX8" fmla="*/ 1679258 w 3579494"/>
                  <a:gd name="connsiteY8" fmla="*/ 1630680 h 1654492"/>
                  <a:gd name="connsiteX9" fmla="*/ 1704975 w 3579494"/>
                  <a:gd name="connsiteY9" fmla="*/ 1654493 h 1654492"/>
                  <a:gd name="connsiteX10" fmla="*/ 1874520 w 3579494"/>
                  <a:gd name="connsiteY10" fmla="*/ 1654493 h 1654492"/>
                  <a:gd name="connsiteX11" fmla="*/ 1900238 w 3579494"/>
                  <a:gd name="connsiteY11" fmla="*/ 1630680 h 1654492"/>
                  <a:gd name="connsiteX12" fmla="*/ 1900238 w 3579494"/>
                  <a:gd name="connsiteY12" fmla="*/ 1630680 h 1654492"/>
                  <a:gd name="connsiteX13" fmla="*/ 1935480 w 3579494"/>
                  <a:gd name="connsiteY13" fmla="*/ 1589723 h 1654492"/>
                  <a:gd name="connsiteX14" fmla="*/ 1976438 w 3579494"/>
                  <a:gd name="connsiteY14" fmla="*/ 1585913 h 1654492"/>
                  <a:gd name="connsiteX15" fmla="*/ 3579495 w 3579494"/>
                  <a:gd name="connsiteY15" fmla="*/ 1585913 h 1654492"/>
                  <a:gd name="connsiteX16" fmla="*/ 3579495 w 3579494"/>
                  <a:gd name="connsiteY16" fmla="*/ 0 h 1654492"/>
                  <a:gd name="connsiteX17" fmla="*/ 2000250 w 3579494"/>
                  <a:gd name="connsiteY17" fmla="*/ 0 h 1654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79494" h="1654492">
                    <a:moveTo>
                      <a:pt x="2000250" y="0"/>
                    </a:moveTo>
                    <a:cubicBezTo>
                      <a:pt x="1853565" y="0"/>
                      <a:pt x="1789748" y="80963"/>
                      <a:pt x="1789748" y="80963"/>
                    </a:cubicBezTo>
                    <a:cubicBezTo>
                      <a:pt x="1789748" y="80963"/>
                      <a:pt x="1724978" y="0"/>
                      <a:pt x="1579245" y="0"/>
                    </a:cubicBezTo>
                    <a:cubicBezTo>
                      <a:pt x="1317308" y="0"/>
                      <a:pt x="0" y="0"/>
                      <a:pt x="0" y="0"/>
                    </a:cubicBezTo>
                    <a:lnTo>
                      <a:pt x="0" y="1585913"/>
                    </a:lnTo>
                    <a:cubicBezTo>
                      <a:pt x="0" y="1585913"/>
                      <a:pt x="1301115" y="1576388"/>
                      <a:pt x="1603058" y="1585913"/>
                    </a:cubicBezTo>
                    <a:cubicBezTo>
                      <a:pt x="1617345" y="1585913"/>
                      <a:pt x="1631633" y="1587818"/>
                      <a:pt x="1644015" y="1589723"/>
                    </a:cubicBezTo>
                    <a:cubicBezTo>
                      <a:pt x="1664970" y="1592580"/>
                      <a:pt x="1679258" y="1610678"/>
                      <a:pt x="1679258" y="1630680"/>
                    </a:cubicBezTo>
                    <a:lnTo>
                      <a:pt x="1679258" y="1630680"/>
                    </a:lnTo>
                    <a:cubicBezTo>
                      <a:pt x="1679258" y="1644015"/>
                      <a:pt x="1690688" y="1654493"/>
                      <a:pt x="1704975" y="1654493"/>
                    </a:cubicBezTo>
                    <a:lnTo>
                      <a:pt x="1874520" y="1654493"/>
                    </a:lnTo>
                    <a:cubicBezTo>
                      <a:pt x="1888808" y="1654493"/>
                      <a:pt x="1900238" y="1644015"/>
                      <a:pt x="1900238" y="1630680"/>
                    </a:cubicBezTo>
                    <a:lnTo>
                      <a:pt x="1900238" y="1630680"/>
                    </a:lnTo>
                    <a:cubicBezTo>
                      <a:pt x="1900238" y="1610678"/>
                      <a:pt x="1915478" y="1593533"/>
                      <a:pt x="1935480" y="1589723"/>
                    </a:cubicBezTo>
                    <a:cubicBezTo>
                      <a:pt x="1948815" y="1587818"/>
                      <a:pt x="1962150" y="1585913"/>
                      <a:pt x="1976438" y="1585913"/>
                    </a:cubicBezTo>
                    <a:cubicBezTo>
                      <a:pt x="2277428" y="1576388"/>
                      <a:pt x="3579495" y="1585913"/>
                      <a:pt x="3579495" y="1585913"/>
                    </a:cubicBezTo>
                    <a:lnTo>
                      <a:pt x="3579495" y="0"/>
                    </a:lnTo>
                    <a:cubicBezTo>
                      <a:pt x="3579495" y="0"/>
                      <a:pt x="2262188" y="0"/>
                      <a:pt x="2000250" y="0"/>
                    </a:cubicBezTo>
                    <a:close/>
                  </a:path>
                </a:pathLst>
              </a:custGeom>
              <a:solidFill>
                <a:srgbClr val="FFFBD1"/>
              </a:solidFill>
              <a:ln w="28575" cap="flat">
                <a:solidFill>
                  <a:srgbClr val="F7B52C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7900034" y="2832734"/>
                <a:ext cx="128587" cy="141922"/>
              </a:xfrm>
              <a:custGeom>
                <a:avLst/>
                <a:gdLst>
                  <a:gd name="connsiteX0" fmla="*/ 0 w 128587"/>
                  <a:gd name="connsiteY0" fmla="*/ 0 h 141922"/>
                  <a:gd name="connsiteX1" fmla="*/ 128587 w 128587"/>
                  <a:gd name="connsiteY1" fmla="*/ 0 h 141922"/>
                  <a:gd name="connsiteX2" fmla="*/ 128587 w 128587"/>
                  <a:gd name="connsiteY2" fmla="*/ 141923 h 141922"/>
                  <a:gd name="connsiteX3" fmla="*/ 0 w 128587"/>
                  <a:gd name="connsiteY3" fmla="*/ 141923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587" h="141922">
                    <a:moveTo>
                      <a:pt x="0" y="0"/>
                    </a:moveTo>
                    <a:lnTo>
                      <a:pt x="128587" y="0"/>
                    </a:lnTo>
                    <a:lnTo>
                      <a:pt x="128587" y="141923"/>
                    </a:lnTo>
                    <a:lnTo>
                      <a:pt x="0" y="141923"/>
                    </a:lnTo>
                    <a:close/>
                  </a:path>
                </a:pathLst>
              </a:custGeom>
              <a:solidFill>
                <a:srgbClr val="00984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7900034" y="2665094"/>
                <a:ext cx="170497" cy="141922"/>
              </a:xfrm>
              <a:custGeom>
                <a:avLst/>
                <a:gdLst>
                  <a:gd name="connsiteX0" fmla="*/ 0 w 170497"/>
                  <a:gd name="connsiteY0" fmla="*/ 0 h 141922"/>
                  <a:gd name="connsiteX1" fmla="*/ 170497 w 170497"/>
                  <a:gd name="connsiteY1" fmla="*/ 0 h 141922"/>
                  <a:gd name="connsiteX2" fmla="*/ 170497 w 170497"/>
                  <a:gd name="connsiteY2" fmla="*/ 141923 h 141922"/>
                  <a:gd name="connsiteX3" fmla="*/ 0 w 170497"/>
                  <a:gd name="connsiteY3" fmla="*/ 141923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97" h="141922">
                    <a:moveTo>
                      <a:pt x="0" y="0"/>
                    </a:moveTo>
                    <a:lnTo>
                      <a:pt x="170497" y="0"/>
                    </a:lnTo>
                    <a:lnTo>
                      <a:pt x="170497" y="141923"/>
                    </a:lnTo>
                    <a:lnTo>
                      <a:pt x="0" y="141923"/>
                    </a:lnTo>
                    <a:close/>
                  </a:path>
                </a:pathLst>
              </a:custGeom>
              <a:solidFill>
                <a:srgbClr val="E9551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77" name="图形 148"/>
              <p:cNvGrpSpPr/>
              <p:nvPr/>
            </p:nvGrpSpPr>
            <p:grpSpPr>
              <a:xfrm>
                <a:off x="4123372" y="3116579"/>
                <a:ext cx="562210" cy="1198603"/>
                <a:chOff x="4123372" y="3116579"/>
                <a:chExt cx="562210" cy="1198603"/>
              </a:xfrm>
            </p:grpSpPr>
            <p:sp>
              <p:nvSpPr>
                <p:cNvPr id="178" name="任意多边形: 形状 177"/>
                <p:cNvSpPr/>
                <p:nvPr/>
              </p:nvSpPr>
              <p:spPr>
                <a:xfrm>
                  <a:off x="4123372" y="3116579"/>
                  <a:ext cx="562210" cy="1198603"/>
                </a:xfrm>
                <a:custGeom>
                  <a:avLst/>
                  <a:gdLst>
                    <a:gd name="connsiteX0" fmla="*/ 560070 w 562210"/>
                    <a:gd name="connsiteY0" fmla="*/ 1129665 h 1198603"/>
                    <a:gd name="connsiteX1" fmla="*/ 132398 w 562210"/>
                    <a:gd name="connsiteY1" fmla="*/ 73343 h 1198603"/>
                    <a:gd name="connsiteX2" fmla="*/ 26670 w 562210"/>
                    <a:gd name="connsiteY2" fmla="*/ 0 h 1198603"/>
                    <a:gd name="connsiteX3" fmla="*/ 0 w 562210"/>
                    <a:gd name="connsiteY3" fmla="*/ 120968 h 1198603"/>
                    <a:gd name="connsiteX4" fmla="*/ 427673 w 562210"/>
                    <a:gd name="connsiteY4" fmla="*/ 1177290 h 1198603"/>
                    <a:gd name="connsiteX5" fmla="*/ 473393 w 562210"/>
                    <a:gd name="connsiteY5" fmla="*/ 1196340 h 1198603"/>
                    <a:gd name="connsiteX6" fmla="*/ 540068 w 562210"/>
                    <a:gd name="connsiteY6" fmla="*/ 1172528 h 1198603"/>
                    <a:gd name="connsiteX7" fmla="*/ 560070 w 562210"/>
                    <a:gd name="connsiteY7" fmla="*/ 1129665 h 1198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2210" h="1198603">
                      <a:moveTo>
                        <a:pt x="560070" y="1129665"/>
                      </a:moveTo>
                      <a:lnTo>
                        <a:pt x="132398" y="73343"/>
                      </a:lnTo>
                      <a:lnTo>
                        <a:pt x="26670" y="0"/>
                      </a:lnTo>
                      <a:lnTo>
                        <a:pt x="0" y="120968"/>
                      </a:lnTo>
                      <a:lnTo>
                        <a:pt x="427673" y="1177290"/>
                      </a:lnTo>
                      <a:cubicBezTo>
                        <a:pt x="434340" y="1194435"/>
                        <a:pt x="455295" y="1203008"/>
                        <a:pt x="473393" y="1196340"/>
                      </a:cubicBezTo>
                      <a:lnTo>
                        <a:pt x="540068" y="1172528"/>
                      </a:lnTo>
                      <a:cubicBezTo>
                        <a:pt x="557213" y="1165860"/>
                        <a:pt x="566738" y="1146810"/>
                        <a:pt x="560070" y="1129665"/>
                      </a:cubicBezTo>
                      <a:close/>
                    </a:path>
                  </a:pathLst>
                </a:custGeom>
                <a:solidFill>
                  <a:srgbClr val="2065BA"/>
                </a:solidFill>
                <a:ln w="7144" cap="flat">
                  <a:solidFill>
                    <a:srgbClr val="0067C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" name="任意多边形: 形状 178"/>
                <p:cNvSpPr/>
                <p:nvPr/>
              </p:nvSpPr>
              <p:spPr>
                <a:xfrm>
                  <a:off x="4487226" y="4056696"/>
                  <a:ext cx="112395" cy="227647"/>
                </a:xfrm>
                <a:custGeom>
                  <a:avLst/>
                  <a:gdLst>
                    <a:gd name="connsiteX0" fmla="*/ 87630 w 112395"/>
                    <a:gd name="connsiteY0" fmla="*/ 227648 h 227647"/>
                    <a:gd name="connsiteX1" fmla="*/ 0 w 112395"/>
                    <a:gd name="connsiteY1" fmla="*/ 8573 h 227647"/>
                    <a:gd name="connsiteX2" fmla="*/ 23813 w 112395"/>
                    <a:gd name="connsiteY2" fmla="*/ 0 h 227647"/>
                    <a:gd name="connsiteX3" fmla="*/ 112395 w 112395"/>
                    <a:gd name="connsiteY3" fmla="*/ 219075 h 227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395" h="227647">
                      <a:moveTo>
                        <a:pt x="87630" y="227648"/>
                      </a:moveTo>
                      <a:lnTo>
                        <a:pt x="0" y="8573"/>
                      </a:lnTo>
                      <a:lnTo>
                        <a:pt x="23813" y="0"/>
                      </a:lnTo>
                      <a:lnTo>
                        <a:pt x="112395" y="219075"/>
                      </a:lnTo>
                      <a:close/>
                    </a:path>
                  </a:pathLst>
                </a:custGeom>
                <a:solidFill>
                  <a:srgbClr val="339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4458651" y="3988116"/>
                  <a:ext cx="40957" cy="48577"/>
                </a:xfrm>
                <a:custGeom>
                  <a:avLst/>
                  <a:gdLst>
                    <a:gd name="connsiteX0" fmla="*/ 16193 w 40957"/>
                    <a:gd name="connsiteY0" fmla="*/ 48578 h 48577"/>
                    <a:gd name="connsiteX1" fmla="*/ 0 w 40957"/>
                    <a:gd name="connsiteY1" fmla="*/ 8573 h 48577"/>
                    <a:gd name="connsiteX2" fmla="*/ 24765 w 40957"/>
                    <a:gd name="connsiteY2" fmla="*/ 0 h 48577"/>
                    <a:gd name="connsiteX3" fmla="*/ 40958 w 40957"/>
                    <a:gd name="connsiteY3" fmla="*/ 40005 h 4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57" h="48577">
                      <a:moveTo>
                        <a:pt x="16193" y="48578"/>
                      </a:moveTo>
                      <a:lnTo>
                        <a:pt x="0" y="8573"/>
                      </a:lnTo>
                      <a:lnTo>
                        <a:pt x="24765" y="0"/>
                      </a:lnTo>
                      <a:lnTo>
                        <a:pt x="40958" y="40005"/>
                      </a:lnTo>
                      <a:close/>
                    </a:path>
                  </a:pathLst>
                </a:custGeom>
                <a:solidFill>
                  <a:srgbClr val="339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6351" y="3342"/>
              <a:ext cx="6774" cy="351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2800" spc="200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</a:t>
              </a:r>
              <a:r>
                <a:rPr lang="zh-CN" altLang="en-US" sz="2800">
                  <a:ln w="15875">
                    <a:solidFill>
                      <a:srgbClr val="137B5A"/>
                    </a:solidFill>
                    <a:prstDash val="solid"/>
                  </a:ln>
                  <a:solidFill>
                    <a:srgbClr val="FF0000"/>
                  </a:solidFill>
                  <a:effectLst/>
                  <a:latin typeface="汉仪超粗圆简" panose="02010600000101010101" charset="-122"/>
                  <a:ea typeface="汉仪超粗圆简" panose="02010600000101010101" charset="-122"/>
                  <a:sym typeface="汉仪超粗圆简" panose="02010600000101010101" charset="-122"/>
                </a:rPr>
                <a:t>同学们在读这些数时,小数点左边的数和小数点右边的数读法一样吗？</a:t>
              </a:r>
              <a:endParaRPr lang="zh-CN" altLang="en-US" sz="2800" spc="20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48" grpId="0" bldLvl="0" animBg="1"/>
      <p:bldP spid="5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696</Words>
  <Application>Microsoft Office PowerPoint</Application>
  <PresentationFormat>自定义</PresentationFormat>
  <Paragraphs>125</Paragraphs>
  <Slides>23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2148</cp:revision>
  <dcterms:created xsi:type="dcterms:W3CDTF">2017-11-13T08:28:00Z</dcterms:created>
  <dcterms:modified xsi:type="dcterms:W3CDTF">2021-12-15T01:06:52Z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A028F6303CCB4721A44AD1E87C98B248</vt:lpwstr>
  </property>
  <property fmtid="{D5CDD505-2E9C-101B-9397-08002B2CF9AE}" pid="4" name="KSOSaveFontToCloudKey">
    <vt:lpwstr>1293758913_btnclosed</vt:lpwstr>
  </property>
</Properties>
</file>